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3.xml" ContentType="application/vnd.openxmlformats-officedocument.theme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4.xml" ContentType="application/vnd.openxmlformats-officedocument.theme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theme/theme5.xml" ContentType="application/vnd.openxmlformats-officedocument.theme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6.xml" ContentType="application/vnd.openxmlformats-officedocument.theme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theme/theme7.xml" ContentType="application/vnd.openxmlformats-officedocument.theme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theme/theme8.xml" ContentType="application/vnd.openxmlformats-officedocument.theme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theme/theme9.xml" ContentType="application/vnd.openxmlformats-officedocument.theme+xml"/>
  <Override PartName="/ppt/tags/tag48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theme/theme10.xml" ContentType="application/vnd.openxmlformats-officedocument.theme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0.xml" ContentType="application/vnd.openxmlformats-officedocument.presentationml.tags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theme/theme11.xml" ContentType="application/vnd.openxmlformats-officedocument.theme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theme/theme12.xml" ContentType="application/vnd.openxmlformats-officedocument.theme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tags/tag707.xml" ContentType="application/vnd.openxmlformats-officedocument.presentationml.tags+xml"/>
  <Override PartName="/ppt/tags/tag708.xml" ContentType="application/vnd.openxmlformats-officedocument.presentationml.tags+xml"/>
  <Override PartName="/ppt/tags/tag709.xml" ContentType="application/vnd.openxmlformats-officedocument.presentationml.tags+xml"/>
  <Override PartName="/ppt/tags/tag710.xml" ContentType="application/vnd.openxmlformats-officedocument.presentationml.tags+xml"/>
  <Override PartName="/ppt/tags/tag711.xml" ContentType="application/vnd.openxmlformats-officedocument.presentationml.tags+xml"/>
  <Override PartName="/ppt/tags/tag712.xml" ContentType="application/vnd.openxmlformats-officedocument.presentationml.tags+xml"/>
  <Override PartName="/ppt/tags/tag713.xml" ContentType="application/vnd.openxmlformats-officedocument.presentationml.tags+xml"/>
  <Override PartName="/ppt/tags/tag714.xml" ContentType="application/vnd.openxmlformats-officedocument.presentationml.tags+xml"/>
  <Override PartName="/ppt/tags/tag715.xml" ContentType="application/vnd.openxmlformats-officedocument.presentationml.tags+xml"/>
  <Override PartName="/ppt/tags/tag716.xml" ContentType="application/vnd.openxmlformats-officedocument.presentationml.tags+xml"/>
  <Override PartName="/ppt/tags/tag717.xml" ContentType="application/vnd.openxmlformats-officedocument.presentationml.tags+xml"/>
  <Override PartName="/ppt/tags/tag718.xml" ContentType="application/vnd.openxmlformats-officedocument.presentationml.tags+xml"/>
  <Override PartName="/ppt/tags/tag719.xml" ContentType="application/vnd.openxmlformats-officedocument.presentationml.tags+xml"/>
  <Override PartName="/ppt/tags/tag720.xml" ContentType="application/vnd.openxmlformats-officedocument.presentationml.tags+xml"/>
  <Override PartName="/ppt/tags/tag721.xml" ContentType="application/vnd.openxmlformats-officedocument.presentationml.tags+xml"/>
  <Override PartName="/ppt/tags/tag722.xml" ContentType="application/vnd.openxmlformats-officedocument.presentationml.tags+xml"/>
  <Override PartName="/ppt/tags/tag723.xml" ContentType="application/vnd.openxmlformats-officedocument.presentationml.tags+xml"/>
  <Override PartName="/ppt/tags/tag724.xml" ContentType="application/vnd.openxmlformats-officedocument.presentationml.tags+xml"/>
  <Override PartName="/ppt/tags/tag725.xml" ContentType="application/vnd.openxmlformats-officedocument.presentationml.tags+xml"/>
  <Override PartName="/ppt/tags/tag726.xml" ContentType="application/vnd.openxmlformats-officedocument.presentationml.tags+xml"/>
  <Override PartName="/ppt/tags/tag727.xml" ContentType="application/vnd.openxmlformats-officedocument.presentationml.tags+xml"/>
  <Override PartName="/ppt/tags/tag728.xml" ContentType="application/vnd.openxmlformats-officedocument.presentationml.tags+xml"/>
  <Override PartName="/ppt/tags/tag729.xml" ContentType="application/vnd.openxmlformats-officedocument.presentationml.tags+xml"/>
  <Override PartName="/ppt/tags/tag730.xml" ContentType="application/vnd.openxmlformats-officedocument.presentationml.tags+xml"/>
  <Override PartName="/ppt/tags/tag731.xml" ContentType="application/vnd.openxmlformats-officedocument.presentationml.tags+xml"/>
  <Override PartName="/ppt/tags/tag732.xml" ContentType="application/vnd.openxmlformats-officedocument.presentationml.tags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theme/theme13.xml" ContentType="application/vnd.openxmlformats-officedocument.theme+xml"/>
  <Override PartName="/ppt/tags/tag733.xml" ContentType="application/vnd.openxmlformats-officedocument.presentationml.tags+xml"/>
  <Override PartName="/ppt/tags/tag734.xml" ContentType="application/vnd.openxmlformats-officedocument.presentationml.tags+xml"/>
  <Override PartName="/ppt/tags/tag735.xml" ContentType="application/vnd.openxmlformats-officedocument.presentationml.tags+xml"/>
  <Override PartName="/ppt/tags/tag736.xml" ContentType="application/vnd.openxmlformats-officedocument.presentationml.tags+xml"/>
  <Override PartName="/ppt/tags/tag737.xml" ContentType="application/vnd.openxmlformats-officedocument.presentationml.tags+xml"/>
  <Override PartName="/ppt/tags/tag738.xml" ContentType="application/vnd.openxmlformats-officedocument.presentationml.tags+xml"/>
  <Override PartName="/ppt/tags/tag739.xml" ContentType="application/vnd.openxmlformats-officedocument.presentationml.tags+xml"/>
  <Override PartName="/ppt/tags/tag740.xml" ContentType="application/vnd.openxmlformats-officedocument.presentationml.tags+xml"/>
  <Override PartName="/ppt/tags/tag741.xml" ContentType="application/vnd.openxmlformats-officedocument.presentationml.tags+xml"/>
  <Override PartName="/ppt/tags/tag742.xml" ContentType="application/vnd.openxmlformats-officedocument.presentationml.tags+xml"/>
  <Override PartName="/ppt/tags/tag743.xml" ContentType="application/vnd.openxmlformats-officedocument.presentationml.tags+xml"/>
  <Override PartName="/ppt/tags/tag744.xml" ContentType="application/vnd.openxmlformats-officedocument.presentationml.tags+xml"/>
  <Override PartName="/ppt/tags/tag745.xml" ContentType="application/vnd.openxmlformats-officedocument.presentationml.tags+xml"/>
  <Override PartName="/ppt/tags/tag746.xml" ContentType="application/vnd.openxmlformats-officedocument.presentationml.tags+xml"/>
  <Override PartName="/ppt/tags/tag747.xml" ContentType="application/vnd.openxmlformats-officedocument.presentationml.tags+xml"/>
  <Override PartName="/ppt/tags/tag748.xml" ContentType="application/vnd.openxmlformats-officedocument.presentationml.tags+xml"/>
  <Override PartName="/ppt/tags/tag749.xml" ContentType="application/vnd.openxmlformats-officedocument.presentationml.tags+xml"/>
  <Override PartName="/ppt/tags/tag750.xml" ContentType="application/vnd.openxmlformats-officedocument.presentationml.tags+xml"/>
  <Override PartName="/ppt/tags/tag751.xml" ContentType="application/vnd.openxmlformats-officedocument.presentationml.tags+xml"/>
  <Override PartName="/ppt/tags/tag752.xml" ContentType="application/vnd.openxmlformats-officedocument.presentationml.tags+xml"/>
  <Override PartName="/ppt/tags/tag753.xml" ContentType="application/vnd.openxmlformats-officedocument.presentationml.tags+xml"/>
  <Override PartName="/ppt/tags/tag754.xml" ContentType="application/vnd.openxmlformats-officedocument.presentationml.tags+xml"/>
  <Override PartName="/ppt/tags/tag755.xml" ContentType="application/vnd.openxmlformats-officedocument.presentationml.tags+xml"/>
  <Override PartName="/ppt/tags/tag756.xml" ContentType="application/vnd.openxmlformats-officedocument.presentationml.tags+xml"/>
  <Override PartName="/ppt/tags/tag757.xml" ContentType="application/vnd.openxmlformats-officedocument.presentationml.tags+xml"/>
  <Override PartName="/ppt/tags/tag758.xml" ContentType="application/vnd.openxmlformats-officedocument.presentationml.tags+xml"/>
  <Override PartName="/ppt/tags/tag759.xml" ContentType="application/vnd.openxmlformats-officedocument.presentationml.tags+xml"/>
  <Override PartName="/ppt/tags/tag760.xml" ContentType="application/vnd.openxmlformats-officedocument.presentationml.tags+xml"/>
  <Override PartName="/ppt/tags/tag761.xml" ContentType="application/vnd.openxmlformats-officedocument.presentationml.tags+xml"/>
  <Override PartName="/ppt/tags/tag762.xml" ContentType="application/vnd.openxmlformats-officedocument.presentationml.tags+xml"/>
  <Override PartName="/ppt/tags/tag763.xml" ContentType="application/vnd.openxmlformats-officedocument.presentationml.tags+xml"/>
  <Override PartName="/ppt/tags/tag764.xml" ContentType="application/vnd.openxmlformats-officedocument.presentationml.tags+xml"/>
  <Override PartName="/ppt/tags/tag765.xml" ContentType="application/vnd.openxmlformats-officedocument.presentationml.tags+xml"/>
  <Override PartName="/ppt/tags/tag766.xml" ContentType="application/vnd.openxmlformats-officedocument.presentationml.tags+xml"/>
  <Override PartName="/ppt/tags/tag767.xml" ContentType="application/vnd.openxmlformats-officedocument.presentationml.tags+xml"/>
  <Override PartName="/ppt/tags/tag768.xml" ContentType="application/vnd.openxmlformats-officedocument.presentationml.tags+xml"/>
  <Override PartName="/ppt/tags/tag769.xml" ContentType="application/vnd.openxmlformats-officedocument.presentationml.tags+xml"/>
  <Override PartName="/ppt/tags/tag770.xml" ContentType="application/vnd.openxmlformats-officedocument.presentationml.tags+xml"/>
  <Override PartName="/ppt/tags/tag771.xml" ContentType="application/vnd.openxmlformats-officedocument.presentationml.tags+xml"/>
  <Override PartName="/ppt/tags/tag772.xml" ContentType="application/vnd.openxmlformats-officedocument.presentationml.tags+xml"/>
  <Override PartName="/ppt/tags/tag773.xml" ContentType="application/vnd.openxmlformats-officedocument.presentationml.tags+xml"/>
  <Override PartName="/ppt/tags/tag774.xml" ContentType="application/vnd.openxmlformats-officedocument.presentationml.tags+xml"/>
  <Override PartName="/ppt/tags/tag775.xml" ContentType="application/vnd.openxmlformats-officedocument.presentationml.tags+xml"/>
  <Override PartName="/ppt/tags/tag776.xml" ContentType="application/vnd.openxmlformats-officedocument.presentationml.tags+xml"/>
  <Override PartName="/ppt/tags/tag777.xml" ContentType="application/vnd.openxmlformats-officedocument.presentationml.tags+xml"/>
  <Override PartName="/ppt/tags/tag778.xml" ContentType="application/vnd.openxmlformats-officedocument.presentationml.tags+xml"/>
  <Override PartName="/ppt/tags/tag779.xml" ContentType="application/vnd.openxmlformats-officedocument.presentationml.tags+xml"/>
  <Override PartName="/ppt/tags/tag780.xml" ContentType="application/vnd.openxmlformats-officedocument.presentationml.tags+xml"/>
  <Override PartName="/ppt/tags/tag781.xml" ContentType="application/vnd.openxmlformats-officedocument.presentationml.tags+xml"/>
  <Override PartName="/ppt/tags/tag782.xml" ContentType="application/vnd.openxmlformats-officedocument.presentationml.tags+xml"/>
  <Override PartName="/ppt/tags/tag783.xml" ContentType="application/vnd.openxmlformats-officedocument.presentationml.tags+xml"/>
  <Override PartName="/ppt/tags/tag784.xml" ContentType="application/vnd.openxmlformats-officedocument.presentationml.tags+xml"/>
  <Override PartName="/ppt/tags/tag785.xml" ContentType="application/vnd.openxmlformats-officedocument.presentationml.tags+xml"/>
  <Override PartName="/ppt/tags/tag786.xml" ContentType="application/vnd.openxmlformats-officedocument.presentationml.tags+xml"/>
  <Override PartName="/ppt/tags/tag787.xml" ContentType="application/vnd.openxmlformats-officedocument.presentationml.tags+xml"/>
  <Override PartName="/ppt/tags/tag788.xml" ContentType="application/vnd.openxmlformats-officedocument.presentationml.tags+xml"/>
  <Override PartName="/ppt/tags/tag789.xml" ContentType="application/vnd.openxmlformats-officedocument.presentationml.tags+xml"/>
  <Override PartName="/ppt/tags/tag790.xml" ContentType="application/vnd.openxmlformats-officedocument.presentationml.tags+xml"/>
  <Override PartName="/ppt/tags/tag791.xml" ContentType="application/vnd.openxmlformats-officedocument.presentationml.tags+xml"/>
  <Override PartName="/ppt/tags/tag792.xml" ContentType="application/vnd.openxmlformats-officedocument.presentationml.tags+xml"/>
  <Override PartName="/ppt/tags/tag793.xml" ContentType="application/vnd.openxmlformats-officedocument.presentationml.tags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theme/theme14.xml" ContentType="application/vnd.openxmlformats-officedocument.theme+xml"/>
  <Override PartName="/ppt/tags/tag794.xml" ContentType="application/vnd.openxmlformats-officedocument.presentationml.tags+xml"/>
  <Override PartName="/ppt/tags/tag795.xml" ContentType="application/vnd.openxmlformats-officedocument.presentationml.tags+xml"/>
  <Override PartName="/ppt/tags/tag796.xml" ContentType="application/vnd.openxmlformats-officedocument.presentationml.tags+xml"/>
  <Override PartName="/ppt/tags/tag797.xml" ContentType="application/vnd.openxmlformats-officedocument.presentationml.tags+xml"/>
  <Override PartName="/ppt/tags/tag798.xml" ContentType="application/vnd.openxmlformats-officedocument.presentationml.tags+xml"/>
  <Override PartName="/ppt/tags/tag799.xml" ContentType="application/vnd.openxmlformats-officedocument.presentationml.tags+xml"/>
  <Override PartName="/ppt/tags/tag800.xml" ContentType="application/vnd.openxmlformats-officedocument.presentationml.tags+xml"/>
  <Override PartName="/ppt/tags/tag801.xml" ContentType="application/vnd.openxmlformats-officedocument.presentationml.tags+xml"/>
  <Override PartName="/ppt/tags/tag802.xml" ContentType="application/vnd.openxmlformats-officedocument.presentationml.tags+xml"/>
  <Override PartName="/ppt/tags/tag803.xml" ContentType="application/vnd.openxmlformats-officedocument.presentationml.tags+xml"/>
  <Override PartName="/ppt/tags/tag804.xml" ContentType="application/vnd.openxmlformats-officedocument.presentationml.tags+xml"/>
  <Override PartName="/ppt/tags/tag805.xml" ContentType="application/vnd.openxmlformats-officedocument.presentationml.tags+xml"/>
  <Override PartName="/ppt/tags/tag806.xml" ContentType="application/vnd.openxmlformats-officedocument.presentationml.tags+xml"/>
  <Override PartName="/ppt/tags/tag807.xml" ContentType="application/vnd.openxmlformats-officedocument.presentationml.tags+xml"/>
  <Override PartName="/ppt/tags/tag808.xml" ContentType="application/vnd.openxmlformats-officedocument.presentationml.tags+xml"/>
  <Override PartName="/ppt/tags/tag809.xml" ContentType="application/vnd.openxmlformats-officedocument.presentationml.tags+xml"/>
  <Override PartName="/ppt/tags/tag810.xml" ContentType="application/vnd.openxmlformats-officedocument.presentationml.tags+xml"/>
  <Override PartName="/ppt/tags/tag811.xml" ContentType="application/vnd.openxmlformats-officedocument.presentationml.tags+xml"/>
  <Override PartName="/ppt/tags/tag812.xml" ContentType="application/vnd.openxmlformats-officedocument.presentationml.tags+xml"/>
  <Override PartName="/ppt/tags/tag813.xml" ContentType="application/vnd.openxmlformats-officedocument.presentationml.tags+xml"/>
  <Override PartName="/ppt/tags/tag814.xml" ContentType="application/vnd.openxmlformats-officedocument.presentationml.tags+xml"/>
  <Override PartName="/ppt/tags/tag815.xml" ContentType="application/vnd.openxmlformats-officedocument.presentationml.tags+xml"/>
  <Override PartName="/ppt/tags/tag816.xml" ContentType="application/vnd.openxmlformats-officedocument.presentationml.tags+xml"/>
  <Override PartName="/ppt/tags/tag817.xml" ContentType="application/vnd.openxmlformats-officedocument.presentationml.tags+xml"/>
  <Override PartName="/ppt/tags/tag818.xml" ContentType="application/vnd.openxmlformats-officedocument.presentationml.tags+xml"/>
  <Override PartName="/ppt/tags/tag819.xml" ContentType="application/vnd.openxmlformats-officedocument.presentationml.tags+xml"/>
  <Override PartName="/ppt/tags/tag820.xml" ContentType="application/vnd.openxmlformats-officedocument.presentationml.tags+xml"/>
  <Override PartName="/ppt/tags/tag821.xml" ContentType="application/vnd.openxmlformats-officedocument.presentationml.tags+xml"/>
  <Override PartName="/ppt/tags/tag822.xml" ContentType="application/vnd.openxmlformats-officedocument.presentationml.tags+xml"/>
  <Override PartName="/ppt/tags/tag823.xml" ContentType="application/vnd.openxmlformats-officedocument.presentationml.tags+xml"/>
  <Override PartName="/ppt/tags/tag824.xml" ContentType="application/vnd.openxmlformats-officedocument.presentationml.tags+xml"/>
  <Override PartName="/ppt/tags/tag825.xml" ContentType="application/vnd.openxmlformats-officedocument.presentationml.tags+xml"/>
  <Override PartName="/ppt/tags/tag826.xml" ContentType="application/vnd.openxmlformats-officedocument.presentationml.tags+xml"/>
  <Override PartName="/ppt/tags/tag827.xml" ContentType="application/vnd.openxmlformats-officedocument.presentationml.tags+xml"/>
  <Override PartName="/ppt/tags/tag828.xml" ContentType="application/vnd.openxmlformats-officedocument.presentationml.tags+xml"/>
  <Override PartName="/ppt/tags/tag829.xml" ContentType="application/vnd.openxmlformats-officedocument.presentationml.tags+xml"/>
  <Override PartName="/ppt/tags/tag830.xml" ContentType="application/vnd.openxmlformats-officedocument.presentationml.tags+xml"/>
  <Override PartName="/ppt/tags/tag831.xml" ContentType="application/vnd.openxmlformats-officedocument.presentationml.tags+xml"/>
  <Override PartName="/ppt/tags/tag832.xml" ContentType="application/vnd.openxmlformats-officedocument.presentationml.tags+xml"/>
  <Override PartName="/ppt/tags/tag833.xml" ContentType="application/vnd.openxmlformats-officedocument.presentationml.tags+xml"/>
  <Override PartName="/ppt/tags/tag834.xml" ContentType="application/vnd.openxmlformats-officedocument.presentationml.tags+xml"/>
  <Override PartName="/ppt/tags/tag835.xml" ContentType="application/vnd.openxmlformats-officedocument.presentationml.tags+xml"/>
  <Override PartName="/ppt/tags/tag836.xml" ContentType="application/vnd.openxmlformats-officedocument.presentationml.tags+xml"/>
  <Override PartName="/ppt/tags/tag837.xml" ContentType="application/vnd.openxmlformats-officedocument.presentationml.tags+xml"/>
  <Override PartName="/ppt/tags/tag838.xml" ContentType="application/vnd.openxmlformats-officedocument.presentationml.tags+xml"/>
  <Override PartName="/ppt/tags/tag839.xml" ContentType="application/vnd.openxmlformats-officedocument.presentationml.tags+xml"/>
  <Override PartName="/ppt/tags/tag840.xml" ContentType="application/vnd.openxmlformats-officedocument.presentationml.tags+xml"/>
  <Override PartName="/ppt/tags/tag841.xml" ContentType="application/vnd.openxmlformats-officedocument.presentationml.tags+xml"/>
  <Override PartName="/ppt/tags/tag842.xml" ContentType="application/vnd.openxmlformats-officedocument.presentationml.tags+xml"/>
  <Override PartName="/ppt/tags/tag843.xml" ContentType="application/vnd.openxmlformats-officedocument.presentationml.tags+xml"/>
  <Override PartName="/ppt/tags/tag844.xml" ContentType="application/vnd.openxmlformats-officedocument.presentationml.tags+xml"/>
  <Override PartName="/ppt/tags/tag845.xml" ContentType="application/vnd.openxmlformats-officedocument.presentationml.tags+xml"/>
  <Override PartName="/ppt/tags/tag846.xml" ContentType="application/vnd.openxmlformats-officedocument.presentationml.tags+xml"/>
  <Override PartName="/ppt/tags/tag847.xml" ContentType="application/vnd.openxmlformats-officedocument.presentationml.tags+xml"/>
  <Override PartName="/ppt/tags/tag848.xml" ContentType="application/vnd.openxmlformats-officedocument.presentationml.tags+xml"/>
  <Override PartName="/ppt/tags/tag849.xml" ContentType="application/vnd.openxmlformats-officedocument.presentationml.tags+xml"/>
  <Override PartName="/ppt/tags/tag850.xml" ContentType="application/vnd.openxmlformats-officedocument.presentationml.tags+xml"/>
  <Override PartName="/ppt/tags/tag851.xml" ContentType="application/vnd.openxmlformats-officedocument.presentationml.tags+xml"/>
  <Override PartName="/ppt/tags/tag852.xml" ContentType="application/vnd.openxmlformats-officedocument.presentationml.tags+xml"/>
  <Override PartName="/ppt/tags/tag853.xml" ContentType="application/vnd.openxmlformats-officedocument.presentationml.tags+xml"/>
  <Override PartName="/ppt/tags/tag854.xml" ContentType="application/vnd.openxmlformats-officedocument.presentationml.tags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theme/theme15.xml" ContentType="application/vnd.openxmlformats-officedocument.theme+xml"/>
  <Override PartName="/ppt/tags/tag855.xml" ContentType="application/vnd.openxmlformats-officedocument.presentationml.tags+xml"/>
  <Override PartName="/ppt/tags/tag856.xml" ContentType="application/vnd.openxmlformats-officedocument.presentationml.tags+xml"/>
  <Override PartName="/ppt/tags/tag857.xml" ContentType="application/vnd.openxmlformats-officedocument.presentationml.tags+xml"/>
  <Override PartName="/ppt/tags/tag858.xml" ContentType="application/vnd.openxmlformats-officedocument.presentationml.tags+xml"/>
  <Override PartName="/ppt/tags/tag859.xml" ContentType="application/vnd.openxmlformats-officedocument.presentationml.tags+xml"/>
  <Override PartName="/ppt/tags/tag860.xml" ContentType="application/vnd.openxmlformats-officedocument.presentationml.tags+xml"/>
  <Override PartName="/ppt/tags/tag861.xml" ContentType="application/vnd.openxmlformats-officedocument.presentationml.tags+xml"/>
  <Override PartName="/ppt/tags/tag862.xml" ContentType="application/vnd.openxmlformats-officedocument.presentationml.tags+xml"/>
  <Override PartName="/ppt/tags/tag863.xml" ContentType="application/vnd.openxmlformats-officedocument.presentationml.tags+xml"/>
  <Override PartName="/ppt/tags/tag864.xml" ContentType="application/vnd.openxmlformats-officedocument.presentationml.tags+xml"/>
  <Override PartName="/ppt/tags/tag865.xml" ContentType="application/vnd.openxmlformats-officedocument.presentationml.tags+xml"/>
  <Override PartName="/ppt/tags/tag866.xml" ContentType="application/vnd.openxmlformats-officedocument.presentationml.tags+xml"/>
  <Override PartName="/ppt/tags/tag867.xml" ContentType="application/vnd.openxmlformats-officedocument.presentationml.tags+xml"/>
  <Override PartName="/ppt/tags/tag868.xml" ContentType="application/vnd.openxmlformats-officedocument.presentationml.tags+xml"/>
  <Override PartName="/ppt/tags/tag869.xml" ContentType="application/vnd.openxmlformats-officedocument.presentationml.tags+xml"/>
  <Override PartName="/ppt/tags/tag870.xml" ContentType="application/vnd.openxmlformats-officedocument.presentationml.tags+xml"/>
  <Override PartName="/ppt/tags/tag871.xml" ContentType="application/vnd.openxmlformats-officedocument.presentationml.tags+xml"/>
  <Override PartName="/ppt/tags/tag872.xml" ContentType="application/vnd.openxmlformats-officedocument.presentationml.tags+xml"/>
  <Override PartName="/ppt/tags/tag873.xml" ContentType="application/vnd.openxmlformats-officedocument.presentationml.tags+xml"/>
  <Override PartName="/ppt/tags/tag874.xml" ContentType="application/vnd.openxmlformats-officedocument.presentationml.tags+xml"/>
  <Override PartName="/ppt/tags/tag875.xml" ContentType="application/vnd.openxmlformats-officedocument.presentationml.tags+xml"/>
  <Override PartName="/ppt/tags/tag876.xml" ContentType="application/vnd.openxmlformats-officedocument.presentationml.tags+xml"/>
  <Override PartName="/ppt/tags/tag877.xml" ContentType="application/vnd.openxmlformats-officedocument.presentationml.tags+xml"/>
  <Override PartName="/ppt/tags/tag878.xml" ContentType="application/vnd.openxmlformats-officedocument.presentationml.tags+xml"/>
  <Override PartName="/ppt/tags/tag879.xml" ContentType="application/vnd.openxmlformats-officedocument.presentationml.tags+xml"/>
  <Override PartName="/ppt/tags/tag880.xml" ContentType="application/vnd.openxmlformats-officedocument.presentationml.tags+xml"/>
  <Override PartName="/ppt/tags/tag881.xml" ContentType="application/vnd.openxmlformats-officedocument.presentationml.tags+xml"/>
  <Override PartName="/ppt/tags/tag882.xml" ContentType="application/vnd.openxmlformats-officedocument.presentationml.tags+xml"/>
  <Override PartName="/ppt/tags/tag883.xml" ContentType="application/vnd.openxmlformats-officedocument.presentationml.tags+xml"/>
  <Override PartName="/ppt/tags/tag884.xml" ContentType="application/vnd.openxmlformats-officedocument.presentationml.tags+xml"/>
  <Override PartName="/ppt/tags/tag885.xml" ContentType="application/vnd.openxmlformats-officedocument.presentationml.tags+xml"/>
  <Override PartName="/ppt/tags/tag886.xml" ContentType="application/vnd.openxmlformats-officedocument.presentationml.tags+xml"/>
  <Override PartName="/ppt/tags/tag887.xml" ContentType="application/vnd.openxmlformats-officedocument.presentationml.tags+xml"/>
  <Override PartName="/ppt/tags/tag888.xml" ContentType="application/vnd.openxmlformats-officedocument.presentationml.tags+xml"/>
  <Override PartName="/ppt/tags/tag889.xml" ContentType="application/vnd.openxmlformats-officedocument.presentationml.tags+xml"/>
  <Override PartName="/ppt/tags/tag890.xml" ContentType="application/vnd.openxmlformats-officedocument.presentationml.tags+xml"/>
  <Override PartName="/ppt/tags/tag891.xml" ContentType="application/vnd.openxmlformats-officedocument.presentationml.tags+xml"/>
  <Override PartName="/ppt/tags/tag892.xml" ContentType="application/vnd.openxmlformats-officedocument.presentationml.tags+xml"/>
  <Override PartName="/ppt/tags/tag893.xml" ContentType="application/vnd.openxmlformats-officedocument.presentationml.tags+xml"/>
  <Override PartName="/ppt/tags/tag894.xml" ContentType="application/vnd.openxmlformats-officedocument.presentationml.tags+xml"/>
  <Override PartName="/ppt/tags/tag895.xml" ContentType="application/vnd.openxmlformats-officedocument.presentationml.tags+xml"/>
  <Override PartName="/ppt/tags/tag896.xml" ContentType="application/vnd.openxmlformats-officedocument.presentationml.tags+xml"/>
  <Override PartName="/ppt/tags/tag897.xml" ContentType="application/vnd.openxmlformats-officedocument.presentationml.tags+xml"/>
  <Override PartName="/ppt/tags/tag898.xml" ContentType="application/vnd.openxmlformats-officedocument.presentationml.tags+xml"/>
  <Override PartName="/ppt/tags/tag899.xml" ContentType="application/vnd.openxmlformats-officedocument.presentationml.tags+xml"/>
  <Override PartName="/ppt/tags/tag900.xml" ContentType="application/vnd.openxmlformats-officedocument.presentationml.tags+xml"/>
  <Override PartName="/ppt/tags/tag901.xml" ContentType="application/vnd.openxmlformats-officedocument.presentationml.tags+xml"/>
  <Override PartName="/ppt/tags/tag902.xml" ContentType="application/vnd.openxmlformats-officedocument.presentationml.tags+xml"/>
  <Override PartName="/ppt/tags/tag903.xml" ContentType="application/vnd.openxmlformats-officedocument.presentationml.tags+xml"/>
  <Override PartName="/ppt/tags/tag904.xml" ContentType="application/vnd.openxmlformats-officedocument.presentationml.tags+xml"/>
  <Override PartName="/ppt/tags/tag905.xml" ContentType="application/vnd.openxmlformats-officedocument.presentationml.tags+xml"/>
  <Override PartName="/ppt/tags/tag906.xml" ContentType="application/vnd.openxmlformats-officedocument.presentationml.tags+xml"/>
  <Override PartName="/ppt/tags/tag907.xml" ContentType="application/vnd.openxmlformats-officedocument.presentationml.tags+xml"/>
  <Override PartName="/ppt/tags/tag908.xml" ContentType="application/vnd.openxmlformats-officedocument.presentationml.tags+xml"/>
  <Override PartName="/ppt/tags/tag909.xml" ContentType="application/vnd.openxmlformats-officedocument.presentationml.tags+xml"/>
  <Override PartName="/ppt/tags/tag910.xml" ContentType="application/vnd.openxmlformats-officedocument.presentationml.tags+xml"/>
  <Override PartName="/ppt/tags/tag911.xml" ContentType="application/vnd.openxmlformats-officedocument.presentationml.tags+xml"/>
  <Override PartName="/ppt/tags/tag912.xml" ContentType="application/vnd.openxmlformats-officedocument.presentationml.tags+xml"/>
  <Override PartName="/ppt/tags/tag913.xml" ContentType="application/vnd.openxmlformats-officedocument.presentationml.tags+xml"/>
  <Override PartName="/ppt/tags/tag914.xml" ContentType="application/vnd.openxmlformats-officedocument.presentationml.tags+xml"/>
  <Override PartName="/ppt/tags/tag915.xml" ContentType="application/vnd.openxmlformats-officedocument.presentationml.tags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theme/theme16.xml" ContentType="application/vnd.openxmlformats-officedocument.theme+xml"/>
  <Override PartName="/ppt/tags/tag916.xml" ContentType="application/vnd.openxmlformats-officedocument.presentationml.tags+xml"/>
  <Override PartName="/ppt/tags/tag917.xml" ContentType="application/vnd.openxmlformats-officedocument.presentationml.tags+xml"/>
  <Override PartName="/ppt/tags/tag918.xml" ContentType="application/vnd.openxmlformats-officedocument.presentationml.tags+xml"/>
  <Override PartName="/ppt/tags/tag919.xml" ContentType="application/vnd.openxmlformats-officedocument.presentationml.tags+xml"/>
  <Override PartName="/ppt/tags/tag920.xml" ContentType="application/vnd.openxmlformats-officedocument.presentationml.tags+xml"/>
  <Override PartName="/ppt/tags/tag921.xml" ContentType="application/vnd.openxmlformats-officedocument.presentationml.tags+xml"/>
  <Override PartName="/ppt/tags/tag922.xml" ContentType="application/vnd.openxmlformats-officedocument.presentationml.tags+xml"/>
  <Override PartName="/ppt/tags/tag923.xml" ContentType="application/vnd.openxmlformats-officedocument.presentationml.tags+xml"/>
  <Override PartName="/ppt/tags/tag924.xml" ContentType="application/vnd.openxmlformats-officedocument.presentationml.tags+xml"/>
  <Override PartName="/ppt/tags/tag925.xml" ContentType="application/vnd.openxmlformats-officedocument.presentationml.tags+xml"/>
  <Override PartName="/ppt/tags/tag926.xml" ContentType="application/vnd.openxmlformats-officedocument.presentationml.tags+xml"/>
  <Override PartName="/ppt/tags/tag927.xml" ContentType="application/vnd.openxmlformats-officedocument.presentationml.tags+xml"/>
  <Override PartName="/ppt/tags/tag928.xml" ContentType="application/vnd.openxmlformats-officedocument.presentationml.tags+xml"/>
  <Override PartName="/ppt/tags/tag929.xml" ContentType="application/vnd.openxmlformats-officedocument.presentationml.tags+xml"/>
  <Override PartName="/ppt/tags/tag930.xml" ContentType="application/vnd.openxmlformats-officedocument.presentationml.tags+xml"/>
  <Override PartName="/ppt/tags/tag931.xml" ContentType="application/vnd.openxmlformats-officedocument.presentationml.tags+xml"/>
  <Override PartName="/ppt/tags/tag932.xml" ContentType="application/vnd.openxmlformats-officedocument.presentationml.tags+xml"/>
  <Override PartName="/ppt/tags/tag933.xml" ContentType="application/vnd.openxmlformats-officedocument.presentationml.tags+xml"/>
  <Override PartName="/ppt/tags/tag934.xml" ContentType="application/vnd.openxmlformats-officedocument.presentationml.tags+xml"/>
  <Override PartName="/ppt/tags/tag935.xml" ContentType="application/vnd.openxmlformats-officedocument.presentationml.tags+xml"/>
  <Override PartName="/ppt/tags/tag936.xml" ContentType="application/vnd.openxmlformats-officedocument.presentationml.tags+xml"/>
  <Override PartName="/ppt/tags/tag937.xml" ContentType="application/vnd.openxmlformats-officedocument.presentationml.tags+xml"/>
  <Override PartName="/ppt/tags/tag938.xml" ContentType="application/vnd.openxmlformats-officedocument.presentationml.tags+xml"/>
  <Override PartName="/ppt/tags/tag939.xml" ContentType="application/vnd.openxmlformats-officedocument.presentationml.tags+xml"/>
  <Override PartName="/ppt/tags/tag940.xml" ContentType="application/vnd.openxmlformats-officedocument.presentationml.tags+xml"/>
  <Override PartName="/ppt/tags/tag941.xml" ContentType="application/vnd.openxmlformats-officedocument.presentationml.tags+xml"/>
  <Override PartName="/ppt/tags/tag942.xml" ContentType="application/vnd.openxmlformats-officedocument.presentationml.tags+xml"/>
  <Override PartName="/ppt/tags/tag943.xml" ContentType="application/vnd.openxmlformats-officedocument.presentationml.tags+xml"/>
  <Override PartName="/ppt/tags/tag944.xml" ContentType="application/vnd.openxmlformats-officedocument.presentationml.tags+xml"/>
  <Override PartName="/ppt/tags/tag945.xml" ContentType="application/vnd.openxmlformats-officedocument.presentationml.tags+xml"/>
  <Override PartName="/ppt/tags/tag946.xml" ContentType="application/vnd.openxmlformats-officedocument.presentationml.tags+xml"/>
  <Override PartName="/ppt/tags/tag947.xml" ContentType="application/vnd.openxmlformats-officedocument.presentationml.tags+xml"/>
  <Override PartName="/ppt/tags/tag948.xml" ContentType="application/vnd.openxmlformats-officedocument.presentationml.tags+xml"/>
  <Override PartName="/ppt/tags/tag949.xml" ContentType="application/vnd.openxmlformats-officedocument.presentationml.tags+xml"/>
  <Override PartName="/ppt/tags/tag950.xml" ContentType="application/vnd.openxmlformats-officedocument.presentationml.tags+xml"/>
  <Override PartName="/ppt/tags/tag951.xml" ContentType="application/vnd.openxmlformats-officedocument.presentationml.tags+xml"/>
  <Override PartName="/ppt/tags/tag952.xml" ContentType="application/vnd.openxmlformats-officedocument.presentationml.tags+xml"/>
  <Override PartName="/ppt/tags/tag953.xml" ContentType="application/vnd.openxmlformats-officedocument.presentationml.tags+xml"/>
  <Override PartName="/ppt/tags/tag954.xml" ContentType="application/vnd.openxmlformats-officedocument.presentationml.tags+xml"/>
  <Override PartName="/ppt/tags/tag955.xml" ContentType="application/vnd.openxmlformats-officedocument.presentationml.tags+xml"/>
  <Override PartName="/ppt/tags/tag956.xml" ContentType="application/vnd.openxmlformats-officedocument.presentationml.tags+xml"/>
  <Override PartName="/ppt/tags/tag957.xml" ContentType="application/vnd.openxmlformats-officedocument.presentationml.tags+xml"/>
  <Override PartName="/ppt/tags/tag958.xml" ContentType="application/vnd.openxmlformats-officedocument.presentationml.tags+xml"/>
  <Override PartName="/ppt/tags/tag959.xml" ContentType="application/vnd.openxmlformats-officedocument.presentationml.tags+xml"/>
  <Override PartName="/ppt/tags/tag960.xml" ContentType="application/vnd.openxmlformats-officedocument.presentationml.tags+xml"/>
  <Override PartName="/ppt/tags/tag961.xml" ContentType="application/vnd.openxmlformats-officedocument.presentationml.tags+xml"/>
  <Override PartName="/ppt/tags/tag962.xml" ContentType="application/vnd.openxmlformats-officedocument.presentationml.tags+xml"/>
  <Override PartName="/ppt/tags/tag963.xml" ContentType="application/vnd.openxmlformats-officedocument.presentationml.tags+xml"/>
  <Override PartName="/ppt/tags/tag964.xml" ContentType="application/vnd.openxmlformats-officedocument.presentationml.tags+xml"/>
  <Override PartName="/ppt/tags/tag965.xml" ContentType="application/vnd.openxmlformats-officedocument.presentationml.tags+xml"/>
  <Override PartName="/ppt/tags/tag966.xml" ContentType="application/vnd.openxmlformats-officedocument.presentationml.tags+xml"/>
  <Override PartName="/ppt/tags/tag967.xml" ContentType="application/vnd.openxmlformats-officedocument.presentationml.tags+xml"/>
  <Override PartName="/ppt/tags/tag968.xml" ContentType="application/vnd.openxmlformats-officedocument.presentationml.tags+xml"/>
  <Override PartName="/ppt/tags/tag969.xml" ContentType="application/vnd.openxmlformats-officedocument.presentationml.tags+xml"/>
  <Override PartName="/ppt/tags/tag970.xml" ContentType="application/vnd.openxmlformats-officedocument.presentationml.tags+xml"/>
  <Override PartName="/ppt/tags/tag971.xml" ContentType="application/vnd.openxmlformats-officedocument.presentationml.tags+xml"/>
  <Override PartName="/ppt/tags/tag972.xml" ContentType="application/vnd.openxmlformats-officedocument.presentationml.tags+xml"/>
  <Override PartName="/ppt/tags/tag973.xml" ContentType="application/vnd.openxmlformats-officedocument.presentationml.tags+xml"/>
  <Override PartName="/ppt/tags/tag974.xml" ContentType="application/vnd.openxmlformats-officedocument.presentationml.tags+xml"/>
  <Override PartName="/ppt/tags/tag975.xml" ContentType="application/vnd.openxmlformats-officedocument.presentationml.tags+xml"/>
  <Override PartName="/ppt/tags/tag976.xml" ContentType="application/vnd.openxmlformats-officedocument.presentationml.tags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theme/theme17.xml" ContentType="application/vnd.openxmlformats-officedocument.theme+xml"/>
  <Override PartName="/ppt/tags/tag977.xml" ContentType="application/vnd.openxmlformats-officedocument.presentationml.tags+xml"/>
  <Override PartName="/ppt/tags/tag978.xml" ContentType="application/vnd.openxmlformats-officedocument.presentationml.tags+xml"/>
  <Override PartName="/ppt/tags/tag979.xml" ContentType="application/vnd.openxmlformats-officedocument.presentationml.tags+xml"/>
  <Override PartName="/ppt/tags/tag980.xml" ContentType="application/vnd.openxmlformats-officedocument.presentationml.tags+xml"/>
  <Override PartName="/ppt/tags/tag981.xml" ContentType="application/vnd.openxmlformats-officedocument.presentationml.tags+xml"/>
  <Override PartName="/ppt/tags/tag982.xml" ContentType="application/vnd.openxmlformats-officedocument.presentationml.tags+xml"/>
  <Override PartName="/ppt/tags/tag983.xml" ContentType="application/vnd.openxmlformats-officedocument.presentationml.tags+xml"/>
  <Override PartName="/ppt/tags/tag984.xml" ContentType="application/vnd.openxmlformats-officedocument.presentationml.tags+xml"/>
  <Override PartName="/ppt/tags/tag985.xml" ContentType="application/vnd.openxmlformats-officedocument.presentationml.tags+xml"/>
  <Override PartName="/ppt/tags/tag986.xml" ContentType="application/vnd.openxmlformats-officedocument.presentationml.tags+xml"/>
  <Override PartName="/ppt/tags/tag987.xml" ContentType="application/vnd.openxmlformats-officedocument.presentationml.tags+xml"/>
  <Override PartName="/ppt/tags/tag988.xml" ContentType="application/vnd.openxmlformats-officedocument.presentationml.tags+xml"/>
  <Override PartName="/ppt/tags/tag989.xml" ContentType="application/vnd.openxmlformats-officedocument.presentationml.tags+xml"/>
  <Override PartName="/ppt/tags/tag990.xml" ContentType="application/vnd.openxmlformats-officedocument.presentationml.tags+xml"/>
  <Override PartName="/ppt/tags/tag991.xml" ContentType="application/vnd.openxmlformats-officedocument.presentationml.tags+xml"/>
  <Override PartName="/ppt/tags/tag992.xml" ContentType="application/vnd.openxmlformats-officedocument.presentationml.tags+xml"/>
  <Override PartName="/ppt/tags/tag993.xml" ContentType="application/vnd.openxmlformats-officedocument.presentationml.tags+xml"/>
  <Override PartName="/ppt/tags/tag994.xml" ContentType="application/vnd.openxmlformats-officedocument.presentationml.tags+xml"/>
  <Override PartName="/ppt/tags/tag995.xml" ContentType="application/vnd.openxmlformats-officedocument.presentationml.tags+xml"/>
  <Override PartName="/ppt/tags/tag996.xml" ContentType="application/vnd.openxmlformats-officedocument.presentationml.tags+xml"/>
  <Override PartName="/ppt/tags/tag997.xml" ContentType="application/vnd.openxmlformats-officedocument.presentationml.tags+xml"/>
  <Override PartName="/ppt/tags/tag998.xml" ContentType="application/vnd.openxmlformats-officedocument.presentationml.tags+xml"/>
  <Override PartName="/ppt/tags/tag999.xml" ContentType="application/vnd.openxmlformats-officedocument.presentationml.tags+xml"/>
  <Override PartName="/ppt/tags/tag1000.xml" ContentType="application/vnd.openxmlformats-officedocument.presentationml.tags+xml"/>
  <Override PartName="/ppt/tags/tag1001.xml" ContentType="application/vnd.openxmlformats-officedocument.presentationml.tags+xml"/>
  <Override PartName="/ppt/tags/tag1002.xml" ContentType="application/vnd.openxmlformats-officedocument.presentationml.tags+xml"/>
  <Override PartName="/ppt/tags/tag1003.xml" ContentType="application/vnd.openxmlformats-officedocument.presentationml.tags+xml"/>
  <Override PartName="/ppt/tags/tag1004.xml" ContentType="application/vnd.openxmlformats-officedocument.presentationml.tags+xml"/>
  <Override PartName="/ppt/tags/tag1005.xml" ContentType="application/vnd.openxmlformats-officedocument.presentationml.tags+xml"/>
  <Override PartName="/ppt/tags/tag1006.xml" ContentType="application/vnd.openxmlformats-officedocument.presentationml.tags+xml"/>
  <Override PartName="/ppt/tags/tag1007.xml" ContentType="application/vnd.openxmlformats-officedocument.presentationml.tags+xml"/>
  <Override PartName="/ppt/tags/tag1008.xml" ContentType="application/vnd.openxmlformats-officedocument.presentationml.tags+xml"/>
  <Override PartName="/ppt/tags/tag1009.xml" ContentType="application/vnd.openxmlformats-officedocument.presentationml.tags+xml"/>
  <Override PartName="/ppt/tags/tag1010.xml" ContentType="application/vnd.openxmlformats-officedocument.presentationml.tags+xml"/>
  <Override PartName="/ppt/tags/tag1011.xml" ContentType="application/vnd.openxmlformats-officedocument.presentationml.tags+xml"/>
  <Override PartName="/ppt/tags/tag1012.xml" ContentType="application/vnd.openxmlformats-officedocument.presentationml.tags+xml"/>
  <Override PartName="/ppt/tags/tag1013.xml" ContentType="application/vnd.openxmlformats-officedocument.presentationml.tags+xml"/>
  <Override PartName="/ppt/tags/tag1014.xml" ContentType="application/vnd.openxmlformats-officedocument.presentationml.tags+xml"/>
  <Override PartName="/ppt/tags/tag1015.xml" ContentType="application/vnd.openxmlformats-officedocument.presentationml.tags+xml"/>
  <Override PartName="/ppt/tags/tag1016.xml" ContentType="application/vnd.openxmlformats-officedocument.presentationml.tags+xml"/>
  <Override PartName="/ppt/tags/tag1017.xml" ContentType="application/vnd.openxmlformats-officedocument.presentationml.tags+xml"/>
  <Override PartName="/ppt/tags/tag1018.xml" ContentType="application/vnd.openxmlformats-officedocument.presentationml.tags+xml"/>
  <Override PartName="/ppt/tags/tag1019.xml" ContentType="application/vnd.openxmlformats-officedocument.presentationml.tags+xml"/>
  <Override PartName="/ppt/tags/tag1020.xml" ContentType="application/vnd.openxmlformats-officedocument.presentationml.tags+xml"/>
  <Override PartName="/ppt/tags/tag1021.xml" ContentType="application/vnd.openxmlformats-officedocument.presentationml.tags+xml"/>
  <Override PartName="/ppt/tags/tag1022.xml" ContentType="application/vnd.openxmlformats-officedocument.presentationml.tags+xml"/>
  <Override PartName="/ppt/tags/tag1023.xml" ContentType="application/vnd.openxmlformats-officedocument.presentationml.tags+xml"/>
  <Override PartName="/ppt/tags/tag1024.xml" ContentType="application/vnd.openxmlformats-officedocument.presentationml.tags+xml"/>
  <Override PartName="/ppt/tags/tag1025.xml" ContentType="application/vnd.openxmlformats-officedocument.presentationml.tags+xml"/>
  <Override PartName="/ppt/tags/tag1026.xml" ContentType="application/vnd.openxmlformats-officedocument.presentationml.tags+xml"/>
  <Override PartName="/ppt/tags/tag1027.xml" ContentType="application/vnd.openxmlformats-officedocument.presentationml.tags+xml"/>
  <Override PartName="/ppt/tags/tag1028.xml" ContentType="application/vnd.openxmlformats-officedocument.presentationml.tags+xml"/>
  <Override PartName="/ppt/tags/tag1029.xml" ContentType="application/vnd.openxmlformats-officedocument.presentationml.tags+xml"/>
  <Override PartName="/ppt/tags/tag1030.xml" ContentType="application/vnd.openxmlformats-officedocument.presentationml.tags+xml"/>
  <Override PartName="/ppt/tags/tag1031.xml" ContentType="application/vnd.openxmlformats-officedocument.presentationml.tags+xml"/>
  <Override PartName="/ppt/tags/tag1032.xml" ContentType="application/vnd.openxmlformats-officedocument.presentationml.tags+xml"/>
  <Override PartName="/ppt/tags/tag1033.xml" ContentType="application/vnd.openxmlformats-officedocument.presentationml.tags+xml"/>
  <Override PartName="/ppt/tags/tag1034.xml" ContentType="application/vnd.openxmlformats-officedocument.presentationml.tags+xml"/>
  <Override PartName="/ppt/tags/tag1035.xml" ContentType="application/vnd.openxmlformats-officedocument.presentationml.tags+xml"/>
  <Override PartName="/ppt/tags/tag1036.xml" ContentType="application/vnd.openxmlformats-officedocument.presentationml.tags+xml"/>
  <Override PartName="/ppt/tags/tag1037.xml" ContentType="application/vnd.openxmlformats-officedocument.presentationml.tags+xml"/>
  <Override PartName="/ppt/theme/theme18.xml" ContentType="application/vnd.openxmlformats-officedocument.theme+xml"/>
  <Override PartName="/ppt/tags/tag1038.xml" ContentType="application/vnd.openxmlformats-officedocument.presentationml.tags+xml"/>
  <Override PartName="/ppt/tags/tag1039.xml" ContentType="application/vnd.openxmlformats-officedocument.presentationml.tags+xml"/>
  <Override PartName="/ppt/tags/tag1040.xml" ContentType="application/vnd.openxmlformats-officedocument.presentationml.tags+xml"/>
  <Override PartName="/ppt/tags/tag1041.xml" ContentType="application/vnd.openxmlformats-officedocument.presentationml.tags+xml"/>
  <Override PartName="/ppt/tags/tag1042.xml" ContentType="application/vnd.openxmlformats-officedocument.presentationml.tags+xml"/>
  <Override PartName="/ppt/tags/tag1043.xml" ContentType="application/vnd.openxmlformats-officedocument.presentationml.tags+xml"/>
  <Override PartName="/ppt/tags/tag1044.xml" ContentType="application/vnd.openxmlformats-officedocument.presentationml.tags+xml"/>
  <Override PartName="/ppt/tags/tag1045.xml" ContentType="application/vnd.openxmlformats-officedocument.presentationml.tags+xml"/>
  <Override PartName="/ppt/tags/tag1046.xml" ContentType="application/vnd.openxmlformats-officedocument.presentationml.tags+xml"/>
  <Override PartName="/ppt/tags/tag1047.xml" ContentType="application/vnd.openxmlformats-officedocument.presentationml.tags+xml"/>
  <Override PartName="/ppt/tags/tag1048.xml" ContentType="application/vnd.openxmlformats-officedocument.presentationml.tags+xml"/>
  <Override PartName="/ppt/tags/tag1049.xml" ContentType="application/vnd.openxmlformats-officedocument.presentationml.tags+xml"/>
  <Override PartName="/ppt/tags/tag1050.xml" ContentType="application/vnd.openxmlformats-officedocument.presentationml.tags+xml"/>
  <Override PartName="/ppt/tags/tag1051.xml" ContentType="application/vnd.openxmlformats-officedocument.presentationml.tags+xml"/>
  <Override PartName="/ppt/tags/tag1052.xml" ContentType="application/vnd.openxmlformats-officedocument.presentationml.tags+xml"/>
  <Override PartName="/ppt/tags/tag1053.xml" ContentType="application/vnd.openxmlformats-officedocument.presentationml.tags+xml"/>
  <Override PartName="/ppt/notesSlides/notesSlide1.xml" ContentType="application/vnd.openxmlformats-officedocument.presentationml.notesSlide+xml"/>
  <Override PartName="/ppt/tags/tag1054.xml" ContentType="application/vnd.openxmlformats-officedocument.presentationml.tags+xml"/>
  <Override PartName="/ppt/tags/tag1055.xml" ContentType="application/vnd.openxmlformats-officedocument.presentationml.tags+xml"/>
  <Override PartName="/ppt/tags/tag1056.xml" ContentType="application/vnd.openxmlformats-officedocument.presentationml.tags+xml"/>
  <Override PartName="/ppt/tags/tag1057.xml" ContentType="application/vnd.openxmlformats-officedocument.presentationml.tags+xml"/>
  <Override PartName="/ppt/tags/tag1058.xml" ContentType="application/vnd.openxmlformats-officedocument.presentationml.tags+xml"/>
  <Override PartName="/ppt/tags/tag1059.xml" ContentType="application/vnd.openxmlformats-officedocument.presentationml.tags+xml"/>
  <Override PartName="/ppt/tags/tag1060.xml" ContentType="application/vnd.openxmlformats-officedocument.presentationml.tags+xml"/>
  <Override PartName="/ppt/tags/tag1061.xml" ContentType="application/vnd.openxmlformats-officedocument.presentationml.tags+xml"/>
  <Override PartName="/ppt/tags/tag1062.xml" ContentType="application/vnd.openxmlformats-officedocument.presentationml.tags+xml"/>
  <Override PartName="/ppt/tags/tag1063.xml" ContentType="application/vnd.openxmlformats-officedocument.presentationml.tags+xml"/>
  <Override PartName="/ppt/tags/tag1064.xml" ContentType="application/vnd.openxmlformats-officedocument.presentationml.tags+xml"/>
  <Override PartName="/ppt/tags/tag1065.xml" ContentType="application/vnd.openxmlformats-officedocument.presentationml.tags+xml"/>
  <Override PartName="/ppt/tags/tag1066.xml" ContentType="application/vnd.openxmlformats-officedocument.presentationml.tags+xml"/>
  <Override PartName="/ppt/tags/tag1067.xml" ContentType="application/vnd.openxmlformats-officedocument.presentationml.tags+xml"/>
  <Override PartName="/ppt/tags/tag1068.xml" ContentType="application/vnd.openxmlformats-officedocument.presentationml.tags+xml"/>
  <Override PartName="/ppt/tags/tag1069.xml" ContentType="application/vnd.openxmlformats-officedocument.presentationml.tags+xml"/>
  <Override PartName="/ppt/tags/tag1070.xml" ContentType="application/vnd.openxmlformats-officedocument.presentationml.tags+xml"/>
  <Override PartName="/ppt/tags/tag1071.xml" ContentType="application/vnd.openxmlformats-officedocument.presentationml.tags+xml"/>
  <Override PartName="/ppt/tags/tag1072.xml" ContentType="application/vnd.openxmlformats-officedocument.presentationml.tags+xml"/>
  <Override PartName="/ppt/tags/tag1073.xml" ContentType="application/vnd.openxmlformats-officedocument.presentationml.tags+xml"/>
  <Override PartName="/ppt/tags/tag1074.xml" ContentType="application/vnd.openxmlformats-officedocument.presentationml.tags+xml"/>
  <Override PartName="/ppt/tags/tag1075.xml" ContentType="application/vnd.openxmlformats-officedocument.presentationml.tags+xml"/>
  <Override PartName="/ppt/tags/tag1076.xml" ContentType="application/vnd.openxmlformats-officedocument.presentationml.tags+xml"/>
  <Override PartName="/ppt/tags/tag1077.xml" ContentType="application/vnd.openxmlformats-officedocument.presentationml.tags+xml"/>
  <Override PartName="/ppt/tags/tag1078.xml" ContentType="application/vnd.openxmlformats-officedocument.presentationml.tags+xml"/>
  <Override PartName="/ppt/tags/tag1079.xml" ContentType="application/vnd.openxmlformats-officedocument.presentationml.tags+xml"/>
  <Override PartName="/ppt/notesSlides/notesSlide2.xml" ContentType="application/vnd.openxmlformats-officedocument.presentationml.notesSlide+xml"/>
  <Override PartName="/ppt/tags/tag1080.xml" ContentType="application/vnd.openxmlformats-officedocument.presentationml.tags+xml"/>
  <Override PartName="/ppt/tags/tag1081.xml" ContentType="application/vnd.openxmlformats-officedocument.presentationml.tags+xml"/>
  <Override PartName="/ppt/notesSlides/notesSlide3.xml" ContentType="application/vnd.openxmlformats-officedocument.presentationml.notesSlide+xml"/>
  <Override PartName="/ppt/tags/tag1082.xml" ContentType="application/vnd.openxmlformats-officedocument.presentationml.tags+xml"/>
  <Override PartName="/ppt/tags/tag1083.xml" ContentType="application/vnd.openxmlformats-officedocument.presentationml.tags+xml"/>
  <Override PartName="/ppt/notesSlides/notesSlide4.xml" ContentType="application/vnd.openxmlformats-officedocument.presentationml.notesSlide+xml"/>
  <Override PartName="/ppt/tags/tag1084.xml" ContentType="application/vnd.openxmlformats-officedocument.presentationml.tags+xml"/>
  <Override PartName="/ppt/tags/tag1085.xml" ContentType="application/vnd.openxmlformats-officedocument.presentationml.tags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3" r:id="rId2"/>
    <p:sldMasterId id="2147483678" r:id="rId3"/>
    <p:sldMasterId id="2147483693" r:id="rId4"/>
    <p:sldMasterId id="2147483708" r:id="rId5"/>
    <p:sldMasterId id="2147483723" r:id="rId6"/>
    <p:sldMasterId id="2147483738" r:id="rId7"/>
    <p:sldMasterId id="2147483753" r:id="rId8"/>
    <p:sldMasterId id="2147483768" r:id="rId9"/>
    <p:sldMasterId id="2147483783" r:id="rId10"/>
    <p:sldMasterId id="2147483798" r:id="rId11"/>
    <p:sldMasterId id="2147483813" r:id="rId12"/>
    <p:sldMasterId id="2147483828" r:id="rId13"/>
    <p:sldMasterId id="2147483843" r:id="rId14"/>
    <p:sldMasterId id="2147483858" r:id="rId15"/>
    <p:sldMasterId id="2147483873" r:id="rId16"/>
    <p:sldMasterId id="2147483888" r:id="rId17"/>
  </p:sldMasterIdLst>
  <p:notesMasterIdLst>
    <p:notesMasterId r:id="rId43"/>
  </p:notesMasterIdLst>
  <p:sldIdLst>
    <p:sldId id="257" r:id="rId18"/>
    <p:sldId id="288" r:id="rId19"/>
    <p:sldId id="291" r:id="rId20"/>
    <p:sldId id="294" r:id="rId21"/>
    <p:sldId id="295" r:id="rId22"/>
    <p:sldId id="289" r:id="rId23"/>
    <p:sldId id="296" r:id="rId24"/>
    <p:sldId id="263" r:id="rId25"/>
    <p:sldId id="264" r:id="rId26"/>
    <p:sldId id="260" r:id="rId27"/>
    <p:sldId id="298" r:id="rId28"/>
    <p:sldId id="299" r:id="rId29"/>
    <p:sldId id="300" r:id="rId30"/>
    <p:sldId id="261" r:id="rId31"/>
    <p:sldId id="301" r:id="rId32"/>
    <p:sldId id="267" r:id="rId33"/>
    <p:sldId id="279" r:id="rId34"/>
    <p:sldId id="268" r:id="rId35"/>
    <p:sldId id="273" r:id="rId36"/>
    <p:sldId id="269" r:id="rId37"/>
    <p:sldId id="276" r:id="rId38"/>
    <p:sldId id="277" r:id="rId39"/>
    <p:sldId id="278" r:id="rId40"/>
    <p:sldId id="280" r:id="rId41"/>
    <p:sldId id="270" r:id="rId4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0">
          <p15:clr>
            <a:srgbClr val="A4A3A4"/>
          </p15:clr>
        </p15:guide>
        <p15:guide id="2" pos="392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900" y="114"/>
      </p:cViewPr>
      <p:guideLst>
        <p:guide orient="horz" pos="2150"/>
        <p:guide pos="392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1.xml"/><Relationship Id="rId26" Type="http://schemas.openxmlformats.org/officeDocument/2006/relationships/slide" Target="slides/slide9.xml"/><Relationship Id="rId39" Type="http://schemas.openxmlformats.org/officeDocument/2006/relationships/slide" Target="slides/slide22.xml"/><Relationship Id="rId21" Type="http://schemas.openxmlformats.org/officeDocument/2006/relationships/slide" Target="slides/slide4.xml"/><Relationship Id="rId34" Type="http://schemas.openxmlformats.org/officeDocument/2006/relationships/slide" Target="slides/slide17.xml"/><Relationship Id="rId42" Type="http://schemas.openxmlformats.org/officeDocument/2006/relationships/slide" Target="slides/slide25.xml"/><Relationship Id="rId47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9" Type="http://schemas.openxmlformats.org/officeDocument/2006/relationships/slide" Target="slides/slide1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7.xml"/><Relationship Id="rId32" Type="http://schemas.openxmlformats.org/officeDocument/2006/relationships/slide" Target="slides/slide15.xml"/><Relationship Id="rId37" Type="http://schemas.openxmlformats.org/officeDocument/2006/relationships/slide" Target="slides/slide20.xml"/><Relationship Id="rId40" Type="http://schemas.openxmlformats.org/officeDocument/2006/relationships/slide" Target="slides/slide23.xml"/><Relationship Id="rId45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6.xml"/><Relationship Id="rId28" Type="http://schemas.openxmlformats.org/officeDocument/2006/relationships/slide" Target="slides/slide11.xml"/><Relationship Id="rId36" Type="http://schemas.openxmlformats.org/officeDocument/2006/relationships/slide" Target="slides/slide19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2.xml"/><Relationship Id="rId31" Type="http://schemas.openxmlformats.org/officeDocument/2006/relationships/slide" Target="slides/slide14.xml"/><Relationship Id="rId44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5.xml"/><Relationship Id="rId27" Type="http://schemas.openxmlformats.org/officeDocument/2006/relationships/slide" Target="slides/slide10.xml"/><Relationship Id="rId30" Type="http://schemas.openxmlformats.org/officeDocument/2006/relationships/slide" Target="slides/slide13.xml"/><Relationship Id="rId35" Type="http://schemas.openxmlformats.org/officeDocument/2006/relationships/slide" Target="slides/slide18.xml"/><Relationship Id="rId43" Type="http://schemas.openxmlformats.org/officeDocument/2006/relationships/notesMaster" Target="notesMasters/notesMaster1.xml"/><Relationship Id="rId8" Type="http://schemas.openxmlformats.org/officeDocument/2006/relationships/slideMaster" Target="slideMasters/slideMaster8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8.xml"/><Relationship Id="rId33" Type="http://schemas.openxmlformats.org/officeDocument/2006/relationships/slide" Target="slides/slide16.xml"/><Relationship Id="rId38" Type="http://schemas.openxmlformats.org/officeDocument/2006/relationships/slide" Target="slides/slide21.xml"/><Relationship Id="rId46" Type="http://schemas.openxmlformats.org/officeDocument/2006/relationships/theme" Target="theme/theme1.xml"/><Relationship Id="rId20" Type="http://schemas.openxmlformats.org/officeDocument/2006/relationships/slide" Target="slides/slide3.xml"/><Relationship Id="rId41" Type="http://schemas.openxmlformats.org/officeDocument/2006/relationships/slide" Target="slides/slide2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DNMT1主要在DNA复制时维持已有的甲基化模式；DNMT3A和DNMT3B负责在未甲基化的CpG位点上添加新的甲基。SAM是甲基化反应中的甲基供体，提供甲基基团。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原始下机数据包含建库时引进的接头序列以及质量过低的碱基，这些因素会导致后续比对到基因组的reads较少，从而导致得到的信息较少，因此需要进行过滤。利用trim_galore软件对原始数据进行</a:t>
            </a:r>
            <a:r>
              <a:rPr lang="zh-CN" altLang="en-US" b="1">
                <a:solidFill>
                  <a:srgbClr val="FF0000"/>
                </a:solidFill>
              </a:rPr>
              <a:t>去除接头序列及低质量碱基等质控步骤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原始下机数据包含建库时引进的接头序列以及质量过低的碱基，这些因素会导致后续比对到基因组的reads较少，从而导致得到的信息较少，因此需要进行过滤。利用trim_galore软件对原始数据进行去除接头序列及低质量碱基等质控步骤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00.xml.rels><?xml version="1.0" encoding="UTF-8" standalone="yes"?>
<Relationships xmlns="http://schemas.openxmlformats.org/package/2006/relationships"><Relationship Id="rId3" Type="http://schemas.openxmlformats.org/officeDocument/2006/relationships/tags" Target="../tags/tag482.xml"/><Relationship Id="rId2" Type="http://schemas.openxmlformats.org/officeDocument/2006/relationships/tags" Target="../tags/tag481.xml"/><Relationship Id="rId1" Type="http://schemas.openxmlformats.org/officeDocument/2006/relationships/tags" Target="../tags/tag480.xml"/><Relationship Id="rId5" Type="http://schemas.openxmlformats.org/officeDocument/2006/relationships/slideMaster" Target="../slideMasters/slideMaster8.xml"/><Relationship Id="rId4" Type="http://schemas.openxmlformats.org/officeDocument/2006/relationships/tags" Target="../tags/tag483.xml"/></Relationships>
</file>

<file path=ppt/slideLayouts/_rels/slideLayout101.xml.rels><?xml version="1.0" encoding="UTF-8" standalone="yes"?>
<Relationships xmlns="http://schemas.openxmlformats.org/package/2006/relationships"><Relationship Id="rId3" Type="http://schemas.openxmlformats.org/officeDocument/2006/relationships/tags" Target="../tags/tag486.xml"/><Relationship Id="rId2" Type="http://schemas.openxmlformats.org/officeDocument/2006/relationships/tags" Target="../tags/tag485.xml"/><Relationship Id="rId1" Type="http://schemas.openxmlformats.org/officeDocument/2006/relationships/tags" Target="../tags/tag484.xml"/><Relationship Id="rId6" Type="http://schemas.openxmlformats.org/officeDocument/2006/relationships/slideMaster" Target="../slideMasters/slideMaster8.xml"/><Relationship Id="rId5" Type="http://schemas.openxmlformats.org/officeDocument/2006/relationships/tags" Target="../tags/tag488.xml"/><Relationship Id="rId4" Type="http://schemas.openxmlformats.org/officeDocument/2006/relationships/tags" Target="../tags/tag487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4.xml.rels><?xml version="1.0" encoding="UTF-8" standalone="yes"?>
<Relationships xmlns="http://schemas.openxmlformats.org/package/2006/relationships"><Relationship Id="rId3" Type="http://schemas.openxmlformats.org/officeDocument/2006/relationships/tags" Target="../tags/tag496.xml"/><Relationship Id="rId2" Type="http://schemas.openxmlformats.org/officeDocument/2006/relationships/tags" Target="../tags/tag495.xml"/><Relationship Id="rId1" Type="http://schemas.openxmlformats.org/officeDocument/2006/relationships/tags" Target="../tags/tag494.xml"/><Relationship Id="rId6" Type="http://schemas.openxmlformats.org/officeDocument/2006/relationships/slideMaster" Target="../slideMasters/slideMaster9.xml"/><Relationship Id="rId5" Type="http://schemas.openxmlformats.org/officeDocument/2006/relationships/tags" Target="../tags/tag498.xml"/><Relationship Id="rId4" Type="http://schemas.openxmlformats.org/officeDocument/2006/relationships/tags" Target="../tags/tag497.xml"/></Relationships>
</file>

<file path=ppt/slideLayouts/_rels/slideLayout105.xml.rels><?xml version="1.0" encoding="UTF-8" standalone="yes"?>
<Relationships xmlns="http://schemas.openxmlformats.org/package/2006/relationships"><Relationship Id="rId3" Type="http://schemas.openxmlformats.org/officeDocument/2006/relationships/tags" Target="../tags/tag501.xml"/><Relationship Id="rId2" Type="http://schemas.openxmlformats.org/officeDocument/2006/relationships/tags" Target="../tags/tag500.xml"/><Relationship Id="rId1" Type="http://schemas.openxmlformats.org/officeDocument/2006/relationships/tags" Target="../tags/tag499.xml"/><Relationship Id="rId6" Type="http://schemas.openxmlformats.org/officeDocument/2006/relationships/slideMaster" Target="../slideMasters/slideMaster9.xml"/><Relationship Id="rId5" Type="http://schemas.openxmlformats.org/officeDocument/2006/relationships/tags" Target="../tags/tag503.xml"/><Relationship Id="rId4" Type="http://schemas.openxmlformats.org/officeDocument/2006/relationships/tags" Target="../tags/tag502.xml"/></Relationships>
</file>

<file path=ppt/slideLayouts/_rels/slideLayout106.xml.rels><?xml version="1.0" encoding="UTF-8" standalone="yes"?>
<Relationships xmlns="http://schemas.openxmlformats.org/package/2006/relationships"><Relationship Id="rId3" Type="http://schemas.openxmlformats.org/officeDocument/2006/relationships/tags" Target="../tags/tag506.xml"/><Relationship Id="rId2" Type="http://schemas.openxmlformats.org/officeDocument/2006/relationships/tags" Target="../tags/tag505.xml"/><Relationship Id="rId1" Type="http://schemas.openxmlformats.org/officeDocument/2006/relationships/tags" Target="../tags/tag504.xml"/><Relationship Id="rId6" Type="http://schemas.openxmlformats.org/officeDocument/2006/relationships/slideMaster" Target="../slideMasters/slideMaster9.xml"/><Relationship Id="rId5" Type="http://schemas.openxmlformats.org/officeDocument/2006/relationships/tags" Target="../tags/tag508.xml"/><Relationship Id="rId4" Type="http://schemas.openxmlformats.org/officeDocument/2006/relationships/tags" Target="../tags/tag507.xml"/></Relationships>
</file>

<file path=ppt/slideLayouts/_rels/slideLayout107.xml.rels><?xml version="1.0" encoding="UTF-8" standalone="yes"?>
<Relationships xmlns="http://schemas.openxmlformats.org/package/2006/relationships"><Relationship Id="rId3" Type="http://schemas.openxmlformats.org/officeDocument/2006/relationships/tags" Target="../tags/tag511.xml"/><Relationship Id="rId7" Type="http://schemas.openxmlformats.org/officeDocument/2006/relationships/slideMaster" Target="../slideMasters/slideMaster9.xml"/><Relationship Id="rId2" Type="http://schemas.openxmlformats.org/officeDocument/2006/relationships/tags" Target="../tags/tag510.xml"/><Relationship Id="rId1" Type="http://schemas.openxmlformats.org/officeDocument/2006/relationships/tags" Target="../tags/tag509.xml"/><Relationship Id="rId6" Type="http://schemas.openxmlformats.org/officeDocument/2006/relationships/tags" Target="../tags/tag514.xml"/><Relationship Id="rId5" Type="http://schemas.openxmlformats.org/officeDocument/2006/relationships/tags" Target="../tags/tag513.xml"/><Relationship Id="rId4" Type="http://schemas.openxmlformats.org/officeDocument/2006/relationships/tags" Target="../tags/tag512.xml"/></Relationships>
</file>

<file path=ppt/slideLayouts/_rels/slideLayout108.xml.rels><?xml version="1.0" encoding="UTF-8" standalone="yes"?>
<Relationships xmlns="http://schemas.openxmlformats.org/package/2006/relationships"><Relationship Id="rId8" Type="http://schemas.openxmlformats.org/officeDocument/2006/relationships/tags" Target="../tags/tag522.xml"/><Relationship Id="rId3" Type="http://schemas.openxmlformats.org/officeDocument/2006/relationships/tags" Target="../tags/tag517.xml"/><Relationship Id="rId7" Type="http://schemas.openxmlformats.org/officeDocument/2006/relationships/tags" Target="../tags/tag521.xml"/><Relationship Id="rId2" Type="http://schemas.openxmlformats.org/officeDocument/2006/relationships/tags" Target="../tags/tag516.xml"/><Relationship Id="rId1" Type="http://schemas.openxmlformats.org/officeDocument/2006/relationships/tags" Target="../tags/tag515.xml"/><Relationship Id="rId6" Type="http://schemas.openxmlformats.org/officeDocument/2006/relationships/tags" Target="../tags/tag520.xml"/><Relationship Id="rId5" Type="http://schemas.openxmlformats.org/officeDocument/2006/relationships/tags" Target="../tags/tag519.xml"/><Relationship Id="rId4" Type="http://schemas.openxmlformats.org/officeDocument/2006/relationships/tags" Target="../tags/tag518.xml"/><Relationship Id="rId9" Type="http://schemas.openxmlformats.org/officeDocument/2006/relationships/slideMaster" Target="../slideMasters/slideMaster9.xml"/></Relationships>
</file>

<file path=ppt/slideLayouts/_rels/slideLayout109.xml.rels><?xml version="1.0" encoding="UTF-8" standalone="yes"?>
<Relationships xmlns="http://schemas.openxmlformats.org/package/2006/relationships"><Relationship Id="rId3" Type="http://schemas.openxmlformats.org/officeDocument/2006/relationships/tags" Target="../tags/tag525.xml"/><Relationship Id="rId2" Type="http://schemas.openxmlformats.org/officeDocument/2006/relationships/tags" Target="../tags/tag524.xml"/><Relationship Id="rId1" Type="http://schemas.openxmlformats.org/officeDocument/2006/relationships/tags" Target="../tags/tag523.xml"/><Relationship Id="rId5" Type="http://schemas.openxmlformats.org/officeDocument/2006/relationships/slideMaster" Target="../slideMasters/slideMaster9.xml"/><Relationship Id="rId4" Type="http://schemas.openxmlformats.org/officeDocument/2006/relationships/tags" Target="../tags/tag52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110.xml.rels><?xml version="1.0" encoding="UTF-8" standalone="yes"?>
<Relationships xmlns="http://schemas.openxmlformats.org/package/2006/relationships"><Relationship Id="rId3" Type="http://schemas.openxmlformats.org/officeDocument/2006/relationships/tags" Target="../tags/tag529.xml"/><Relationship Id="rId2" Type="http://schemas.openxmlformats.org/officeDocument/2006/relationships/tags" Target="../tags/tag528.xml"/><Relationship Id="rId1" Type="http://schemas.openxmlformats.org/officeDocument/2006/relationships/tags" Target="../tags/tag527.xml"/><Relationship Id="rId4" Type="http://schemas.openxmlformats.org/officeDocument/2006/relationships/slideMaster" Target="../slideMasters/slideMaster9.xml"/></Relationships>
</file>

<file path=ppt/slideLayouts/_rels/slideLayout111.xml.rels><?xml version="1.0" encoding="UTF-8" standalone="yes"?>
<Relationships xmlns="http://schemas.openxmlformats.org/package/2006/relationships"><Relationship Id="rId3" Type="http://schemas.openxmlformats.org/officeDocument/2006/relationships/tags" Target="../tags/tag532.xml"/><Relationship Id="rId7" Type="http://schemas.openxmlformats.org/officeDocument/2006/relationships/slideMaster" Target="../slideMasters/slideMaster9.xml"/><Relationship Id="rId2" Type="http://schemas.openxmlformats.org/officeDocument/2006/relationships/tags" Target="../tags/tag531.xml"/><Relationship Id="rId1" Type="http://schemas.openxmlformats.org/officeDocument/2006/relationships/tags" Target="../tags/tag530.xml"/><Relationship Id="rId6" Type="http://schemas.openxmlformats.org/officeDocument/2006/relationships/tags" Target="../tags/tag535.xml"/><Relationship Id="rId5" Type="http://schemas.openxmlformats.org/officeDocument/2006/relationships/tags" Target="../tags/tag534.xml"/><Relationship Id="rId4" Type="http://schemas.openxmlformats.org/officeDocument/2006/relationships/tags" Target="../tags/tag533.xml"/></Relationships>
</file>

<file path=ppt/slideLayouts/_rels/slideLayout112.xml.rels><?xml version="1.0" encoding="UTF-8" standalone="yes"?>
<Relationships xmlns="http://schemas.openxmlformats.org/package/2006/relationships"><Relationship Id="rId3" Type="http://schemas.openxmlformats.org/officeDocument/2006/relationships/tags" Target="../tags/tag538.xml"/><Relationship Id="rId2" Type="http://schemas.openxmlformats.org/officeDocument/2006/relationships/tags" Target="../tags/tag537.xml"/><Relationship Id="rId1" Type="http://schemas.openxmlformats.org/officeDocument/2006/relationships/tags" Target="../tags/tag536.xml"/><Relationship Id="rId6" Type="http://schemas.openxmlformats.org/officeDocument/2006/relationships/slideMaster" Target="../slideMasters/slideMaster9.xml"/><Relationship Id="rId5" Type="http://schemas.openxmlformats.org/officeDocument/2006/relationships/tags" Target="../tags/tag540.xml"/><Relationship Id="rId4" Type="http://schemas.openxmlformats.org/officeDocument/2006/relationships/tags" Target="../tags/tag539.xml"/></Relationships>
</file>

<file path=ppt/slideLayouts/_rels/slideLayout113.xml.rels><?xml version="1.0" encoding="UTF-8" standalone="yes"?>
<Relationships xmlns="http://schemas.openxmlformats.org/package/2006/relationships"><Relationship Id="rId3" Type="http://schemas.openxmlformats.org/officeDocument/2006/relationships/tags" Target="../tags/tag543.xml"/><Relationship Id="rId2" Type="http://schemas.openxmlformats.org/officeDocument/2006/relationships/tags" Target="../tags/tag542.xml"/><Relationship Id="rId1" Type="http://schemas.openxmlformats.org/officeDocument/2006/relationships/tags" Target="../tags/tag541.xml"/><Relationship Id="rId5" Type="http://schemas.openxmlformats.org/officeDocument/2006/relationships/slideMaster" Target="../slideMasters/slideMaster9.xml"/><Relationship Id="rId4" Type="http://schemas.openxmlformats.org/officeDocument/2006/relationships/tags" Target="../tags/tag544.xml"/></Relationships>
</file>

<file path=ppt/slideLayouts/_rels/slideLayout114.xml.rels><?xml version="1.0" encoding="UTF-8" standalone="yes"?>
<Relationships xmlns="http://schemas.openxmlformats.org/package/2006/relationships"><Relationship Id="rId3" Type="http://schemas.openxmlformats.org/officeDocument/2006/relationships/tags" Target="../tags/tag547.xml"/><Relationship Id="rId2" Type="http://schemas.openxmlformats.org/officeDocument/2006/relationships/tags" Target="../tags/tag546.xml"/><Relationship Id="rId1" Type="http://schemas.openxmlformats.org/officeDocument/2006/relationships/tags" Target="../tags/tag545.xml"/><Relationship Id="rId6" Type="http://schemas.openxmlformats.org/officeDocument/2006/relationships/slideMaster" Target="../slideMasters/slideMaster9.xml"/><Relationship Id="rId5" Type="http://schemas.openxmlformats.org/officeDocument/2006/relationships/tags" Target="../tags/tag549.xml"/><Relationship Id="rId4" Type="http://schemas.openxmlformats.org/officeDocument/2006/relationships/tags" Target="../tags/tag548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7.xml.rels><?xml version="1.0" encoding="UTF-8" standalone="yes"?>
<Relationships xmlns="http://schemas.openxmlformats.org/package/2006/relationships"><Relationship Id="rId3" Type="http://schemas.openxmlformats.org/officeDocument/2006/relationships/tags" Target="../tags/tag557.xml"/><Relationship Id="rId2" Type="http://schemas.openxmlformats.org/officeDocument/2006/relationships/tags" Target="../tags/tag556.xml"/><Relationship Id="rId1" Type="http://schemas.openxmlformats.org/officeDocument/2006/relationships/tags" Target="../tags/tag555.xml"/><Relationship Id="rId6" Type="http://schemas.openxmlformats.org/officeDocument/2006/relationships/slideMaster" Target="../slideMasters/slideMaster10.xml"/><Relationship Id="rId5" Type="http://schemas.openxmlformats.org/officeDocument/2006/relationships/tags" Target="../tags/tag559.xml"/><Relationship Id="rId4" Type="http://schemas.openxmlformats.org/officeDocument/2006/relationships/tags" Target="../tags/tag558.xml"/></Relationships>
</file>

<file path=ppt/slideLayouts/_rels/slideLayout118.xml.rels><?xml version="1.0" encoding="UTF-8" standalone="yes"?>
<Relationships xmlns="http://schemas.openxmlformats.org/package/2006/relationships"><Relationship Id="rId3" Type="http://schemas.openxmlformats.org/officeDocument/2006/relationships/tags" Target="../tags/tag562.xml"/><Relationship Id="rId2" Type="http://schemas.openxmlformats.org/officeDocument/2006/relationships/tags" Target="../tags/tag561.xml"/><Relationship Id="rId1" Type="http://schemas.openxmlformats.org/officeDocument/2006/relationships/tags" Target="../tags/tag560.xml"/><Relationship Id="rId6" Type="http://schemas.openxmlformats.org/officeDocument/2006/relationships/slideMaster" Target="../slideMasters/slideMaster10.xml"/><Relationship Id="rId5" Type="http://schemas.openxmlformats.org/officeDocument/2006/relationships/tags" Target="../tags/tag564.xml"/><Relationship Id="rId4" Type="http://schemas.openxmlformats.org/officeDocument/2006/relationships/tags" Target="../tags/tag563.xml"/></Relationships>
</file>

<file path=ppt/slideLayouts/_rels/slideLayout119.xml.rels><?xml version="1.0" encoding="UTF-8" standalone="yes"?>
<Relationships xmlns="http://schemas.openxmlformats.org/package/2006/relationships"><Relationship Id="rId3" Type="http://schemas.openxmlformats.org/officeDocument/2006/relationships/tags" Target="../tags/tag567.xml"/><Relationship Id="rId2" Type="http://schemas.openxmlformats.org/officeDocument/2006/relationships/tags" Target="../tags/tag566.xml"/><Relationship Id="rId1" Type="http://schemas.openxmlformats.org/officeDocument/2006/relationships/tags" Target="../tags/tag565.xml"/><Relationship Id="rId6" Type="http://schemas.openxmlformats.org/officeDocument/2006/relationships/slideMaster" Target="../slideMasters/slideMaster10.xml"/><Relationship Id="rId5" Type="http://schemas.openxmlformats.org/officeDocument/2006/relationships/tags" Target="../tags/tag569.xml"/><Relationship Id="rId4" Type="http://schemas.openxmlformats.org/officeDocument/2006/relationships/tags" Target="../tags/tag568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3" Type="http://schemas.openxmlformats.org/officeDocument/2006/relationships/tags" Target="../tags/tag572.xml"/><Relationship Id="rId7" Type="http://schemas.openxmlformats.org/officeDocument/2006/relationships/slideMaster" Target="../slideMasters/slideMaster10.xml"/><Relationship Id="rId2" Type="http://schemas.openxmlformats.org/officeDocument/2006/relationships/tags" Target="../tags/tag571.xml"/><Relationship Id="rId1" Type="http://schemas.openxmlformats.org/officeDocument/2006/relationships/tags" Target="../tags/tag570.xml"/><Relationship Id="rId6" Type="http://schemas.openxmlformats.org/officeDocument/2006/relationships/tags" Target="../tags/tag575.xml"/><Relationship Id="rId5" Type="http://schemas.openxmlformats.org/officeDocument/2006/relationships/tags" Target="../tags/tag574.xml"/><Relationship Id="rId4" Type="http://schemas.openxmlformats.org/officeDocument/2006/relationships/tags" Target="../tags/tag573.xml"/></Relationships>
</file>

<file path=ppt/slideLayouts/_rels/slideLayout121.xml.rels><?xml version="1.0" encoding="UTF-8" standalone="yes"?>
<Relationships xmlns="http://schemas.openxmlformats.org/package/2006/relationships"><Relationship Id="rId8" Type="http://schemas.openxmlformats.org/officeDocument/2006/relationships/tags" Target="../tags/tag583.xml"/><Relationship Id="rId3" Type="http://schemas.openxmlformats.org/officeDocument/2006/relationships/tags" Target="../tags/tag578.xml"/><Relationship Id="rId7" Type="http://schemas.openxmlformats.org/officeDocument/2006/relationships/tags" Target="../tags/tag582.xml"/><Relationship Id="rId2" Type="http://schemas.openxmlformats.org/officeDocument/2006/relationships/tags" Target="../tags/tag577.xml"/><Relationship Id="rId1" Type="http://schemas.openxmlformats.org/officeDocument/2006/relationships/tags" Target="../tags/tag576.xml"/><Relationship Id="rId6" Type="http://schemas.openxmlformats.org/officeDocument/2006/relationships/tags" Target="../tags/tag581.xml"/><Relationship Id="rId5" Type="http://schemas.openxmlformats.org/officeDocument/2006/relationships/tags" Target="../tags/tag580.xml"/><Relationship Id="rId4" Type="http://schemas.openxmlformats.org/officeDocument/2006/relationships/tags" Target="../tags/tag579.xml"/><Relationship Id="rId9" Type="http://schemas.openxmlformats.org/officeDocument/2006/relationships/slideMaster" Target="../slideMasters/slideMaster10.xml"/></Relationships>
</file>

<file path=ppt/slideLayouts/_rels/slideLayout122.xml.rels><?xml version="1.0" encoding="UTF-8" standalone="yes"?>
<Relationships xmlns="http://schemas.openxmlformats.org/package/2006/relationships"><Relationship Id="rId3" Type="http://schemas.openxmlformats.org/officeDocument/2006/relationships/tags" Target="../tags/tag586.xml"/><Relationship Id="rId2" Type="http://schemas.openxmlformats.org/officeDocument/2006/relationships/tags" Target="../tags/tag585.xml"/><Relationship Id="rId1" Type="http://schemas.openxmlformats.org/officeDocument/2006/relationships/tags" Target="../tags/tag584.xml"/><Relationship Id="rId5" Type="http://schemas.openxmlformats.org/officeDocument/2006/relationships/slideMaster" Target="../slideMasters/slideMaster10.xml"/><Relationship Id="rId4" Type="http://schemas.openxmlformats.org/officeDocument/2006/relationships/tags" Target="../tags/tag587.xml"/></Relationships>
</file>

<file path=ppt/slideLayouts/_rels/slideLayout123.xml.rels><?xml version="1.0" encoding="UTF-8" standalone="yes"?>
<Relationships xmlns="http://schemas.openxmlformats.org/package/2006/relationships"><Relationship Id="rId3" Type="http://schemas.openxmlformats.org/officeDocument/2006/relationships/tags" Target="../tags/tag590.xml"/><Relationship Id="rId2" Type="http://schemas.openxmlformats.org/officeDocument/2006/relationships/tags" Target="../tags/tag589.xml"/><Relationship Id="rId1" Type="http://schemas.openxmlformats.org/officeDocument/2006/relationships/tags" Target="../tags/tag588.xml"/><Relationship Id="rId4" Type="http://schemas.openxmlformats.org/officeDocument/2006/relationships/slideMaster" Target="../slideMasters/slideMaster10.xml"/></Relationships>
</file>

<file path=ppt/slideLayouts/_rels/slideLayout124.xml.rels><?xml version="1.0" encoding="UTF-8" standalone="yes"?>
<Relationships xmlns="http://schemas.openxmlformats.org/package/2006/relationships"><Relationship Id="rId3" Type="http://schemas.openxmlformats.org/officeDocument/2006/relationships/tags" Target="../tags/tag593.xml"/><Relationship Id="rId7" Type="http://schemas.openxmlformats.org/officeDocument/2006/relationships/slideMaster" Target="../slideMasters/slideMaster10.xml"/><Relationship Id="rId2" Type="http://schemas.openxmlformats.org/officeDocument/2006/relationships/tags" Target="../tags/tag592.xml"/><Relationship Id="rId1" Type="http://schemas.openxmlformats.org/officeDocument/2006/relationships/tags" Target="../tags/tag591.xml"/><Relationship Id="rId6" Type="http://schemas.openxmlformats.org/officeDocument/2006/relationships/tags" Target="../tags/tag596.xml"/><Relationship Id="rId5" Type="http://schemas.openxmlformats.org/officeDocument/2006/relationships/tags" Target="../tags/tag595.xml"/><Relationship Id="rId4" Type="http://schemas.openxmlformats.org/officeDocument/2006/relationships/tags" Target="../tags/tag594.xml"/></Relationships>
</file>

<file path=ppt/slideLayouts/_rels/slideLayout125.xml.rels><?xml version="1.0" encoding="UTF-8" standalone="yes"?>
<Relationships xmlns="http://schemas.openxmlformats.org/package/2006/relationships"><Relationship Id="rId3" Type="http://schemas.openxmlformats.org/officeDocument/2006/relationships/tags" Target="../tags/tag599.xml"/><Relationship Id="rId2" Type="http://schemas.openxmlformats.org/officeDocument/2006/relationships/tags" Target="../tags/tag598.xml"/><Relationship Id="rId1" Type="http://schemas.openxmlformats.org/officeDocument/2006/relationships/tags" Target="../tags/tag597.xml"/><Relationship Id="rId6" Type="http://schemas.openxmlformats.org/officeDocument/2006/relationships/slideMaster" Target="../slideMasters/slideMaster10.xml"/><Relationship Id="rId5" Type="http://schemas.openxmlformats.org/officeDocument/2006/relationships/tags" Target="../tags/tag601.xml"/><Relationship Id="rId4" Type="http://schemas.openxmlformats.org/officeDocument/2006/relationships/tags" Target="../tags/tag600.xml"/></Relationships>
</file>

<file path=ppt/slideLayouts/_rels/slideLayout126.xml.rels><?xml version="1.0" encoding="UTF-8" standalone="yes"?>
<Relationships xmlns="http://schemas.openxmlformats.org/package/2006/relationships"><Relationship Id="rId3" Type="http://schemas.openxmlformats.org/officeDocument/2006/relationships/tags" Target="../tags/tag604.xml"/><Relationship Id="rId2" Type="http://schemas.openxmlformats.org/officeDocument/2006/relationships/tags" Target="../tags/tag603.xml"/><Relationship Id="rId1" Type="http://schemas.openxmlformats.org/officeDocument/2006/relationships/tags" Target="../tags/tag602.xml"/><Relationship Id="rId5" Type="http://schemas.openxmlformats.org/officeDocument/2006/relationships/slideMaster" Target="../slideMasters/slideMaster10.xml"/><Relationship Id="rId4" Type="http://schemas.openxmlformats.org/officeDocument/2006/relationships/tags" Target="../tags/tag605.xml"/></Relationships>
</file>

<file path=ppt/slideLayouts/_rels/slideLayout127.xml.rels><?xml version="1.0" encoding="UTF-8" standalone="yes"?>
<Relationships xmlns="http://schemas.openxmlformats.org/package/2006/relationships"><Relationship Id="rId3" Type="http://schemas.openxmlformats.org/officeDocument/2006/relationships/tags" Target="../tags/tag608.xml"/><Relationship Id="rId2" Type="http://schemas.openxmlformats.org/officeDocument/2006/relationships/tags" Target="../tags/tag607.xml"/><Relationship Id="rId1" Type="http://schemas.openxmlformats.org/officeDocument/2006/relationships/tags" Target="../tags/tag606.xml"/><Relationship Id="rId6" Type="http://schemas.openxmlformats.org/officeDocument/2006/relationships/slideMaster" Target="../slideMasters/slideMaster10.xml"/><Relationship Id="rId5" Type="http://schemas.openxmlformats.org/officeDocument/2006/relationships/tags" Target="../tags/tag610.xml"/><Relationship Id="rId4" Type="http://schemas.openxmlformats.org/officeDocument/2006/relationships/tags" Target="../tags/tag609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71.xml"/><Relationship Id="rId4" Type="http://schemas.openxmlformats.org/officeDocument/2006/relationships/tags" Target="../tags/tag70.xml"/></Relationships>
</file>

<file path=ppt/slideLayouts/_rels/slideLayout130.xml.rels><?xml version="1.0" encoding="UTF-8" standalone="yes"?>
<Relationships xmlns="http://schemas.openxmlformats.org/package/2006/relationships"><Relationship Id="rId3" Type="http://schemas.openxmlformats.org/officeDocument/2006/relationships/tags" Target="../tags/tag618.xml"/><Relationship Id="rId2" Type="http://schemas.openxmlformats.org/officeDocument/2006/relationships/tags" Target="../tags/tag617.xml"/><Relationship Id="rId1" Type="http://schemas.openxmlformats.org/officeDocument/2006/relationships/tags" Target="../tags/tag616.xml"/><Relationship Id="rId6" Type="http://schemas.openxmlformats.org/officeDocument/2006/relationships/slideMaster" Target="../slideMasters/slideMaster11.xml"/><Relationship Id="rId5" Type="http://schemas.openxmlformats.org/officeDocument/2006/relationships/tags" Target="../tags/tag620.xml"/><Relationship Id="rId4" Type="http://schemas.openxmlformats.org/officeDocument/2006/relationships/tags" Target="../tags/tag619.xml"/></Relationships>
</file>

<file path=ppt/slideLayouts/_rels/slideLayout131.xml.rels><?xml version="1.0" encoding="UTF-8" standalone="yes"?>
<Relationships xmlns="http://schemas.openxmlformats.org/package/2006/relationships"><Relationship Id="rId3" Type="http://schemas.openxmlformats.org/officeDocument/2006/relationships/tags" Target="../tags/tag623.xml"/><Relationship Id="rId2" Type="http://schemas.openxmlformats.org/officeDocument/2006/relationships/tags" Target="../tags/tag622.xml"/><Relationship Id="rId1" Type="http://schemas.openxmlformats.org/officeDocument/2006/relationships/tags" Target="../tags/tag621.xml"/><Relationship Id="rId6" Type="http://schemas.openxmlformats.org/officeDocument/2006/relationships/slideMaster" Target="../slideMasters/slideMaster11.xml"/><Relationship Id="rId5" Type="http://schemas.openxmlformats.org/officeDocument/2006/relationships/tags" Target="../tags/tag625.xml"/><Relationship Id="rId4" Type="http://schemas.openxmlformats.org/officeDocument/2006/relationships/tags" Target="../tags/tag624.xml"/></Relationships>
</file>

<file path=ppt/slideLayouts/_rels/slideLayout132.xml.rels><?xml version="1.0" encoding="UTF-8" standalone="yes"?>
<Relationships xmlns="http://schemas.openxmlformats.org/package/2006/relationships"><Relationship Id="rId3" Type="http://schemas.openxmlformats.org/officeDocument/2006/relationships/tags" Target="../tags/tag628.xml"/><Relationship Id="rId2" Type="http://schemas.openxmlformats.org/officeDocument/2006/relationships/tags" Target="../tags/tag627.xml"/><Relationship Id="rId1" Type="http://schemas.openxmlformats.org/officeDocument/2006/relationships/tags" Target="../tags/tag626.xml"/><Relationship Id="rId6" Type="http://schemas.openxmlformats.org/officeDocument/2006/relationships/slideMaster" Target="../slideMasters/slideMaster11.xml"/><Relationship Id="rId5" Type="http://schemas.openxmlformats.org/officeDocument/2006/relationships/tags" Target="../tags/tag630.xml"/><Relationship Id="rId4" Type="http://schemas.openxmlformats.org/officeDocument/2006/relationships/tags" Target="../tags/tag629.xml"/></Relationships>
</file>

<file path=ppt/slideLayouts/_rels/slideLayout133.xml.rels><?xml version="1.0" encoding="UTF-8" standalone="yes"?>
<Relationships xmlns="http://schemas.openxmlformats.org/package/2006/relationships"><Relationship Id="rId3" Type="http://schemas.openxmlformats.org/officeDocument/2006/relationships/tags" Target="../tags/tag633.xml"/><Relationship Id="rId7" Type="http://schemas.openxmlformats.org/officeDocument/2006/relationships/slideMaster" Target="../slideMasters/slideMaster11.xml"/><Relationship Id="rId2" Type="http://schemas.openxmlformats.org/officeDocument/2006/relationships/tags" Target="../tags/tag632.xml"/><Relationship Id="rId1" Type="http://schemas.openxmlformats.org/officeDocument/2006/relationships/tags" Target="../tags/tag631.xml"/><Relationship Id="rId6" Type="http://schemas.openxmlformats.org/officeDocument/2006/relationships/tags" Target="../tags/tag636.xml"/><Relationship Id="rId5" Type="http://schemas.openxmlformats.org/officeDocument/2006/relationships/tags" Target="../tags/tag635.xml"/><Relationship Id="rId4" Type="http://schemas.openxmlformats.org/officeDocument/2006/relationships/tags" Target="../tags/tag634.xml"/></Relationships>
</file>

<file path=ppt/slideLayouts/_rels/slideLayout134.xml.rels><?xml version="1.0" encoding="UTF-8" standalone="yes"?>
<Relationships xmlns="http://schemas.openxmlformats.org/package/2006/relationships"><Relationship Id="rId8" Type="http://schemas.openxmlformats.org/officeDocument/2006/relationships/tags" Target="../tags/tag644.xml"/><Relationship Id="rId3" Type="http://schemas.openxmlformats.org/officeDocument/2006/relationships/tags" Target="../tags/tag639.xml"/><Relationship Id="rId7" Type="http://schemas.openxmlformats.org/officeDocument/2006/relationships/tags" Target="../tags/tag643.xml"/><Relationship Id="rId2" Type="http://schemas.openxmlformats.org/officeDocument/2006/relationships/tags" Target="../tags/tag638.xml"/><Relationship Id="rId1" Type="http://schemas.openxmlformats.org/officeDocument/2006/relationships/tags" Target="../tags/tag637.xml"/><Relationship Id="rId6" Type="http://schemas.openxmlformats.org/officeDocument/2006/relationships/tags" Target="../tags/tag642.xml"/><Relationship Id="rId5" Type="http://schemas.openxmlformats.org/officeDocument/2006/relationships/tags" Target="../tags/tag641.xml"/><Relationship Id="rId4" Type="http://schemas.openxmlformats.org/officeDocument/2006/relationships/tags" Target="../tags/tag640.xml"/><Relationship Id="rId9" Type="http://schemas.openxmlformats.org/officeDocument/2006/relationships/slideMaster" Target="../slideMasters/slideMaster11.xml"/></Relationships>
</file>

<file path=ppt/slideLayouts/_rels/slideLayout135.xml.rels><?xml version="1.0" encoding="UTF-8" standalone="yes"?>
<Relationships xmlns="http://schemas.openxmlformats.org/package/2006/relationships"><Relationship Id="rId3" Type="http://schemas.openxmlformats.org/officeDocument/2006/relationships/tags" Target="../tags/tag647.xml"/><Relationship Id="rId2" Type="http://schemas.openxmlformats.org/officeDocument/2006/relationships/tags" Target="../tags/tag646.xml"/><Relationship Id="rId1" Type="http://schemas.openxmlformats.org/officeDocument/2006/relationships/tags" Target="../tags/tag645.xml"/><Relationship Id="rId5" Type="http://schemas.openxmlformats.org/officeDocument/2006/relationships/slideMaster" Target="../slideMasters/slideMaster11.xml"/><Relationship Id="rId4" Type="http://schemas.openxmlformats.org/officeDocument/2006/relationships/tags" Target="../tags/tag648.xml"/></Relationships>
</file>

<file path=ppt/slideLayouts/_rels/slideLayout136.xml.rels><?xml version="1.0" encoding="UTF-8" standalone="yes"?>
<Relationships xmlns="http://schemas.openxmlformats.org/package/2006/relationships"><Relationship Id="rId3" Type="http://schemas.openxmlformats.org/officeDocument/2006/relationships/tags" Target="../tags/tag651.xml"/><Relationship Id="rId2" Type="http://schemas.openxmlformats.org/officeDocument/2006/relationships/tags" Target="../tags/tag650.xml"/><Relationship Id="rId1" Type="http://schemas.openxmlformats.org/officeDocument/2006/relationships/tags" Target="../tags/tag649.xml"/><Relationship Id="rId4" Type="http://schemas.openxmlformats.org/officeDocument/2006/relationships/slideMaster" Target="../slideMasters/slideMaster11.xml"/></Relationships>
</file>

<file path=ppt/slideLayouts/_rels/slideLayout137.xml.rels><?xml version="1.0" encoding="UTF-8" standalone="yes"?>
<Relationships xmlns="http://schemas.openxmlformats.org/package/2006/relationships"><Relationship Id="rId3" Type="http://schemas.openxmlformats.org/officeDocument/2006/relationships/tags" Target="../tags/tag654.xml"/><Relationship Id="rId7" Type="http://schemas.openxmlformats.org/officeDocument/2006/relationships/slideMaster" Target="../slideMasters/slideMaster11.xml"/><Relationship Id="rId2" Type="http://schemas.openxmlformats.org/officeDocument/2006/relationships/tags" Target="../tags/tag653.xml"/><Relationship Id="rId1" Type="http://schemas.openxmlformats.org/officeDocument/2006/relationships/tags" Target="../tags/tag652.xml"/><Relationship Id="rId6" Type="http://schemas.openxmlformats.org/officeDocument/2006/relationships/tags" Target="../tags/tag657.xml"/><Relationship Id="rId5" Type="http://schemas.openxmlformats.org/officeDocument/2006/relationships/tags" Target="../tags/tag656.xml"/><Relationship Id="rId4" Type="http://schemas.openxmlformats.org/officeDocument/2006/relationships/tags" Target="../tags/tag655.xml"/></Relationships>
</file>

<file path=ppt/slideLayouts/_rels/slideLayout138.xml.rels><?xml version="1.0" encoding="UTF-8" standalone="yes"?>
<Relationships xmlns="http://schemas.openxmlformats.org/package/2006/relationships"><Relationship Id="rId3" Type="http://schemas.openxmlformats.org/officeDocument/2006/relationships/tags" Target="../tags/tag660.xml"/><Relationship Id="rId2" Type="http://schemas.openxmlformats.org/officeDocument/2006/relationships/tags" Target="../tags/tag659.xml"/><Relationship Id="rId1" Type="http://schemas.openxmlformats.org/officeDocument/2006/relationships/tags" Target="../tags/tag658.xml"/><Relationship Id="rId6" Type="http://schemas.openxmlformats.org/officeDocument/2006/relationships/slideMaster" Target="../slideMasters/slideMaster11.xml"/><Relationship Id="rId5" Type="http://schemas.openxmlformats.org/officeDocument/2006/relationships/tags" Target="../tags/tag662.xml"/><Relationship Id="rId4" Type="http://schemas.openxmlformats.org/officeDocument/2006/relationships/tags" Target="../tags/tag661.xml"/></Relationships>
</file>

<file path=ppt/slideLayouts/_rels/slideLayout139.xml.rels><?xml version="1.0" encoding="UTF-8" standalone="yes"?>
<Relationships xmlns="http://schemas.openxmlformats.org/package/2006/relationships"><Relationship Id="rId3" Type="http://schemas.openxmlformats.org/officeDocument/2006/relationships/tags" Target="../tags/tag665.xml"/><Relationship Id="rId2" Type="http://schemas.openxmlformats.org/officeDocument/2006/relationships/tags" Target="../tags/tag664.xml"/><Relationship Id="rId1" Type="http://schemas.openxmlformats.org/officeDocument/2006/relationships/tags" Target="../tags/tag663.xml"/><Relationship Id="rId5" Type="http://schemas.openxmlformats.org/officeDocument/2006/relationships/slideMaster" Target="../slideMasters/slideMaster11.xml"/><Relationship Id="rId4" Type="http://schemas.openxmlformats.org/officeDocument/2006/relationships/tags" Target="../tags/tag666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tags" Target="../tags/tag74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76.xml"/><Relationship Id="rId4" Type="http://schemas.openxmlformats.org/officeDocument/2006/relationships/tags" Target="../tags/tag75.xml"/></Relationships>
</file>

<file path=ppt/slideLayouts/_rels/slideLayout140.xml.rels><?xml version="1.0" encoding="UTF-8" standalone="yes"?>
<Relationships xmlns="http://schemas.openxmlformats.org/package/2006/relationships"><Relationship Id="rId3" Type="http://schemas.openxmlformats.org/officeDocument/2006/relationships/tags" Target="../tags/tag669.xml"/><Relationship Id="rId2" Type="http://schemas.openxmlformats.org/officeDocument/2006/relationships/tags" Target="../tags/tag668.xml"/><Relationship Id="rId1" Type="http://schemas.openxmlformats.org/officeDocument/2006/relationships/tags" Target="../tags/tag667.xml"/><Relationship Id="rId6" Type="http://schemas.openxmlformats.org/officeDocument/2006/relationships/slideMaster" Target="../slideMasters/slideMaster11.xml"/><Relationship Id="rId5" Type="http://schemas.openxmlformats.org/officeDocument/2006/relationships/tags" Target="../tags/tag671.xml"/><Relationship Id="rId4" Type="http://schemas.openxmlformats.org/officeDocument/2006/relationships/tags" Target="../tags/tag670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3.xml.rels><?xml version="1.0" encoding="UTF-8" standalone="yes"?>
<Relationships xmlns="http://schemas.openxmlformats.org/package/2006/relationships"><Relationship Id="rId3" Type="http://schemas.openxmlformats.org/officeDocument/2006/relationships/tags" Target="../tags/tag679.xml"/><Relationship Id="rId2" Type="http://schemas.openxmlformats.org/officeDocument/2006/relationships/tags" Target="../tags/tag678.xml"/><Relationship Id="rId1" Type="http://schemas.openxmlformats.org/officeDocument/2006/relationships/tags" Target="../tags/tag677.xml"/><Relationship Id="rId6" Type="http://schemas.openxmlformats.org/officeDocument/2006/relationships/slideMaster" Target="../slideMasters/slideMaster12.xml"/><Relationship Id="rId5" Type="http://schemas.openxmlformats.org/officeDocument/2006/relationships/tags" Target="../tags/tag681.xml"/><Relationship Id="rId4" Type="http://schemas.openxmlformats.org/officeDocument/2006/relationships/tags" Target="../tags/tag680.xml"/></Relationships>
</file>

<file path=ppt/slideLayouts/_rels/slideLayout144.xml.rels><?xml version="1.0" encoding="UTF-8" standalone="yes"?>
<Relationships xmlns="http://schemas.openxmlformats.org/package/2006/relationships"><Relationship Id="rId3" Type="http://schemas.openxmlformats.org/officeDocument/2006/relationships/tags" Target="../tags/tag684.xml"/><Relationship Id="rId2" Type="http://schemas.openxmlformats.org/officeDocument/2006/relationships/tags" Target="../tags/tag683.xml"/><Relationship Id="rId1" Type="http://schemas.openxmlformats.org/officeDocument/2006/relationships/tags" Target="../tags/tag682.xml"/><Relationship Id="rId6" Type="http://schemas.openxmlformats.org/officeDocument/2006/relationships/slideMaster" Target="../slideMasters/slideMaster12.xml"/><Relationship Id="rId5" Type="http://schemas.openxmlformats.org/officeDocument/2006/relationships/tags" Target="../tags/tag686.xml"/><Relationship Id="rId4" Type="http://schemas.openxmlformats.org/officeDocument/2006/relationships/tags" Target="../tags/tag685.xml"/></Relationships>
</file>

<file path=ppt/slideLayouts/_rels/slideLayout145.xml.rels><?xml version="1.0" encoding="UTF-8" standalone="yes"?>
<Relationships xmlns="http://schemas.openxmlformats.org/package/2006/relationships"><Relationship Id="rId3" Type="http://schemas.openxmlformats.org/officeDocument/2006/relationships/tags" Target="../tags/tag689.xml"/><Relationship Id="rId2" Type="http://schemas.openxmlformats.org/officeDocument/2006/relationships/tags" Target="../tags/tag688.xml"/><Relationship Id="rId1" Type="http://schemas.openxmlformats.org/officeDocument/2006/relationships/tags" Target="../tags/tag687.xml"/><Relationship Id="rId6" Type="http://schemas.openxmlformats.org/officeDocument/2006/relationships/slideMaster" Target="../slideMasters/slideMaster12.xml"/><Relationship Id="rId5" Type="http://schemas.openxmlformats.org/officeDocument/2006/relationships/tags" Target="../tags/tag691.xml"/><Relationship Id="rId4" Type="http://schemas.openxmlformats.org/officeDocument/2006/relationships/tags" Target="../tags/tag690.xml"/></Relationships>
</file>

<file path=ppt/slideLayouts/_rels/slideLayout146.xml.rels><?xml version="1.0" encoding="UTF-8" standalone="yes"?>
<Relationships xmlns="http://schemas.openxmlformats.org/package/2006/relationships"><Relationship Id="rId3" Type="http://schemas.openxmlformats.org/officeDocument/2006/relationships/tags" Target="../tags/tag694.xml"/><Relationship Id="rId7" Type="http://schemas.openxmlformats.org/officeDocument/2006/relationships/slideMaster" Target="../slideMasters/slideMaster12.xml"/><Relationship Id="rId2" Type="http://schemas.openxmlformats.org/officeDocument/2006/relationships/tags" Target="../tags/tag693.xml"/><Relationship Id="rId1" Type="http://schemas.openxmlformats.org/officeDocument/2006/relationships/tags" Target="../tags/tag692.xml"/><Relationship Id="rId6" Type="http://schemas.openxmlformats.org/officeDocument/2006/relationships/tags" Target="../tags/tag697.xml"/><Relationship Id="rId5" Type="http://schemas.openxmlformats.org/officeDocument/2006/relationships/tags" Target="../tags/tag696.xml"/><Relationship Id="rId4" Type="http://schemas.openxmlformats.org/officeDocument/2006/relationships/tags" Target="../tags/tag695.xml"/></Relationships>
</file>

<file path=ppt/slideLayouts/_rels/slideLayout147.xml.rels><?xml version="1.0" encoding="UTF-8" standalone="yes"?>
<Relationships xmlns="http://schemas.openxmlformats.org/package/2006/relationships"><Relationship Id="rId8" Type="http://schemas.openxmlformats.org/officeDocument/2006/relationships/tags" Target="../tags/tag705.xml"/><Relationship Id="rId3" Type="http://schemas.openxmlformats.org/officeDocument/2006/relationships/tags" Target="../tags/tag700.xml"/><Relationship Id="rId7" Type="http://schemas.openxmlformats.org/officeDocument/2006/relationships/tags" Target="../tags/tag704.xml"/><Relationship Id="rId2" Type="http://schemas.openxmlformats.org/officeDocument/2006/relationships/tags" Target="../tags/tag699.xml"/><Relationship Id="rId1" Type="http://schemas.openxmlformats.org/officeDocument/2006/relationships/tags" Target="../tags/tag698.xml"/><Relationship Id="rId6" Type="http://schemas.openxmlformats.org/officeDocument/2006/relationships/tags" Target="../tags/tag703.xml"/><Relationship Id="rId5" Type="http://schemas.openxmlformats.org/officeDocument/2006/relationships/tags" Target="../tags/tag702.xml"/><Relationship Id="rId4" Type="http://schemas.openxmlformats.org/officeDocument/2006/relationships/tags" Target="../tags/tag701.xml"/><Relationship Id="rId9" Type="http://schemas.openxmlformats.org/officeDocument/2006/relationships/slideMaster" Target="../slideMasters/slideMaster12.xml"/></Relationships>
</file>

<file path=ppt/slideLayouts/_rels/slideLayout148.xml.rels><?xml version="1.0" encoding="UTF-8" standalone="yes"?>
<Relationships xmlns="http://schemas.openxmlformats.org/package/2006/relationships"><Relationship Id="rId3" Type="http://schemas.openxmlformats.org/officeDocument/2006/relationships/tags" Target="../tags/tag708.xml"/><Relationship Id="rId2" Type="http://schemas.openxmlformats.org/officeDocument/2006/relationships/tags" Target="../tags/tag707.xml"/><Relationship Id="rId1" Type="http://schemas.openxmlformats.org/officeDocument/2006/relationships/tags" Target="../tags/tag706.xml"/><Relationship Id="rId5" Type="http://schemas.openxmlformats.org/officeDocument/2006/relationships/slideMaster" Target="../slideMasters/slideMaster12.xml"/><Relationship Id="rId4" Type="http://schemas.openxmlformats.org/officeDocument/2006/relationships/tags" Target="../tags/tag709.xml"/></Relationships>
</file>

<file path=ppt/slideLayouts/_rels/slideLayout149.xml.rels><?xml version="1.0" encoding="UTF-8" standalone="yes"?>
<Relationships xmlns="http://schemas.openxmlformats.org/package/2006/relationships"><Relationship Id="rId3" Type="http://schemas.openxmlformats.org/officeDocument/2006/relationships/tags" Target="../tags/tag712.xml"/><Relationship Id="rId2" Type="http://schemas.openxmlformats.org/officeDocument/2006/relationships/tags" Target="../tags/tag711.xml"/><Relationship Id="rId1" Type="http://schemas.openxmlformats.org/officeDocument/2006/relationships/tags" Target="../tags/tag710.xml"/><Relationship Id="rId4" Type="http://schemas.openxmlformats.org/officeDocument/2006/relationships/slideMaster" Target="../slideMasters/slideMaster1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tags" Target="../tags/tag79.xml"/><Relationship Id="rId2" Type="http://schemas.openxmlformats.org/officeDocument/2006/relationships/tags" Target="../tags/tag78.xml"/><Relationship Id="rId1" Type="http://schemas.openxmlformats.org/officeDocument/2006/relationships/tags" Target="../tags/tag77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81.xml"/><Relationship Id="rId4" Type="http://schemas.openxmlformats.org/officeDocument/2006/relationships/tags" Target="../tags/tag80.xml"/></Relationships>
</file>

<file path=ppt/slideLayouts/_rels/slideLayout150.xml.rels><?xml version="1.0" encoding="UTF-8" standalone="yes"?>
<Relationships xmlns="http://schemas.openxmlformats.org/package/2006/relationships"><Relationship Id="rId3" Type="http://schemas.openxmlformats.org/officeDocument/2006/relationships/tags" Target="../tags/tag715.xml"/><Relationship Id="rId7" Type="http://schemas.openxmlformats.org/officeDocument/2006/relationships/slideMaster" Target="../slideMasters/slideMaster12.xml"/><Relationship Id="rId2" Type="http://schemas.openxmlformats.org/officeDocument/2006/relationships/tags" Target="../tags/tag714.xml"/><Relationship Id="rId1" Type="http://schemas.openxmlformats.org/officeDocument/2006/relationships/tags" Target="../tags/tag713.xml"/><Relationship Id="rId6" Type="http://schemas.openxmlformats.org/officeDocument/2006/relationships/tags" Target="../tags/tag718.xml"/><Relationship Id="rId5" Type="http://schemas.openxmlformats.org/officeDocument/2006/relationships/tags" Target="../tags/tag717.xml"/><Relationship Id="rId4" Type="http://schemas.openxmlformats.org/officeDocument/2006/relationships/tags" Target="../tags/tag716.xml"/></Relationships>
</file>

<file path=ppt/slideLayouts/_rels/slideLayout151.xml.rels><?xml version="1.0" encoding="UTF-8" standalone="yes"?>
<Relationships xmlns="http://schemas.openxmlformats.org/package/2006/relationships"><Relationship Id="rId3" Type="http://schemas.openxmlformats.org/officeDocument/2006/relationships/tags" Target="../tags/tag721.xml"/><Relationship Id="rId2" Type="http://schemas.openxmlformats.org/officeDocument/2006/relationships/tags" Target="../tags/tag720.xml"/><Relationship Id="rId1" Type="http://schemas.openxmlformats.org/officeDocument/2006/relationships/tags" Target="../tags/tag719.xml"/><Relationship Id="rId6" Type="http://schemas.openxmlformats.org/officeDocument/2006/relationships/slideMaster" Target="../slideMasters/slideMaster12.xml"/><Relationship Id="rId5" Type="http://schemas.openxmlformats.org/officeDocument/2006/relationships/tags" Target="../tags/tag723.xml"/><Relationship Id="rId4" Type="http://schemas.openxmlformats.org/officeDocument/2006/relationships/tags" Target="../tags/tag722.xml"/></Relationships>
</file>

<file path=ppt/slideLayouts/_rels/slideLayout152.xml.rels><?xml version="1.0" encoding="UTF-8" standalone="yes"?>
<Relationships xmlns="http://schemas.openxmlformats.org/package/2006/relationships"><Relationship Id="rId3" Type="http://schemas.openxmlformats.org/officeDocument/2006/relationships/tags" Target="../tags/tag726.xml"/><Relationship Id="rId2" Type="http://schemas.openxmlformats.org/officeDocument/2006/relationships/tags" Target="../tags/tag725.xml"/><Relationship Id="rId1" Type="http://schemas.openxmlformats.org/officeDocument/2006/relationships/tags" Target="../tags/tag724.xml"/><Relationship Id="rId5" Type="http://schemas.openxmlformats.org/officeDocument/2006/relationships/slideMaster" Target="../slideMasters/slideMaster12.xml"/><Relationship Id="rId4" Type="http://schemas.openxmlformats.org/officeDocument/2006/relationships/tags" Target="../tags/tag727.xml"/></Relationships>
</file>

<file path=ppt/slideLayouts/_rels/slideLayout153.xml.rels><?xml version="1.0" encoding="UTF-8" standalone="yes"?>
<Relationships xmlns="http://schemas.openxmlformats.org/package/2006/relationships"><Relationship Id="rId3" Type="http://schemas.openxmlformats.org/officeDocument/2006/relationships/tags" Target="../tags/tag730.xml"/><Relationship Id="rId2" Type="http://schemas.openxmlformats.org/officeDocument/2006/relationships/tags" Target="../tags/tag729.xml"/><Relationship Id="rId1" Type="http://schemas.openxmlformats.org/officeDocument/2006/relationships/tags" Target="../tags/tag728.xml"/><Relationship Id="rId6" Type="http://schemas.openxmlformats.org/officeDocument/2006/relationships/slideMaster" Target="../slideMasters/slideMaster12.xml"/><Relationship Id="rId5" Type="http://schemas.openxmlformats.org/officeDocument/2006/relationships/tags" Target="../tags/tag732.xml"/><Relationship Id="rId4" Type="http://schemas.openxmlformats.org/officeDocument/2006/relationships/tags" Target="../tags/tag731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6.xml.rels><?xml version="1.0" encoding="UTF-8" standalone="yes"?>
<Relationships xmlns="http://schemas.openxmlformats.org/package/2006/relationships"><Relationship Id="rId3" Type="http://schemas.openxmlformats.org/officeDocument/2006/relationships/tags" Target="../tags/tag740.xml"/><Relationship Id="rId2" Type="http://schemas.openxmlformats.org/officeDocument/2006/relationships/tags" Target="../tags/tag739.xml"/><Relationship Id="rId1" Type="http://schemas.openxmlformats.org/officeDocument/2006/relationships/tags" Target="../tags/tag738.xml"/><Relationship Id="rId6" Type="http://schemas.openxmlformats.org/officeDocument/2006/relationships/slideMaster" Target="../slideMasters/slideMaster13.xml"/><Relationship Id="rId5" Type="http://schemas.openxmlformats.org/officeDocument/2006/relationships/tags" Target="../tags/tag742.xml"/><Relationship Id="rId4" Type="http://schemas.openxmlformats.org/officeDocument/2006/relationships/tags" Target="../tags/tag741.xml"/></Relationships>
</file>

<file path=ppt/slideLayouts/_rels/slideLayout157.xml.rels><?xml version="1.0" encoding="UTF-8" standalone="yes"?>
<Relationships xmlns="http://schemas.openxmlformats.org/package/2006/relationships"><Relationship Id="rId3" Type="http://schemas.openxmlformats.org/officeDocument/2006/relationships/tags" Target="../tags/tag745.xml"/><Relationship Id="rId2" Type="http://schemas.openxmlformats.org/officeDocument/2006/relationships/tags" Target="../tags/tag744.xml"/><Relationship Id="rId1" Type="http://schemas.openxmlformats.org/officeDocument/2006/relationships/tags" Target="../tags/tag743.xml"/><Relationship Id="rId6" Type="http://schemas.openxmlformats.org/officeDocument/2006/relationships/slideMaster" Target="../slideMasters/slideMaster13.xml"/><Relationship Id="rId5" Type="http://schemas.openxmlformats.org/officeDocument/2006/relationships/tags" Target="../tags/tag747.xml"/><Relationship Id="rId4" Type="http://schemas.openxmlformats.org/officeDocument/2006/relationships/tags" Target="../tags/tag746.xml"/></Relationships>
</file>

<file path=ppt/slideLayouts/_rels/slideLayout158.xml.rels><?xml version="1.0" encoding="UTF-8" standalone="yes"?>
<Relationships xmlns="http://schemas.openxmlformats.org/package/2006/relationships"><Relationship Id="rId3" Type="http://schemas.openxmlformats.org/officeDocument/2006/relationships/tags" Target="../tags/tag750.xml"/><Relationship Id="rId2" Type="http://schemas.openxmlformats.org/officeDocument/2006/relationships/tags" Target="../tags/tag749.xml"/><Relationship Id="rId1" Type="http://schemas.openxmlformats.org/officeDocument/2006/relationships/tags" Target="../tags/tag748.xml"/><Relationship Id="rId6" Type="http://schemas.openxmlformats.org/officeDocument/2006/relationships/slideMaster" Target="../slideMasters/slideMaster13.xml"/><Relationship Id="rId5" Type="http://schemas.openxmlformats.org/officeDocument/2006/relationships/tags" Target="../tags/tag752.xml"/><Relationship Id="rId4" Type="http://schemas.openxmlformats.org/officeDocument/2006/relationships/tags" Target="../tags/tag751.xml"/></Relationships>
</file>

<file path=ppt/slideLayouts/_rels/slideLayout159.xml.rels><?xml version="1.0" encoding="UTF-8" standalone="yes"?>
<Relationships xmlns="http://schemas.openxmlformats.org/package/2006/relationships"><Relationship Id="rId3" Type="http://schemas.openxmlformats.org/officeDocument/2006/relationships/tags" Target="../tags/tag755.xml"/><Relationship Id="rId7" Type="http://schemas.openxmlformats.org/officeDocument/2006/relationships/slideMaster" Target="../slideMasters/slideMaster13.xml"/><Relationship Id="rId2" Type="http://schemas.openxmlformats.org/officeDocument/2006/relationships/tags" Target="../tags/tag754.xml"/><Relationship Id="rId1" Type="http://schemas.openxmlformats.org/officeDocument/2006/relationships/tags" Target="../tags/tag753.xml"/><Relationship Id="rId6" Type="http://schemas.openxmlformats.org/officeDocument/2006/relationships/tags" Target="../tags/tag758.xml"/><Relationship Id="rId5" Type="http://schemas.openxmlformats.org/officeDocument/2006/relationships/tags" Target="../tags/tag757.xml"/><Relationship Id="rId4" Type="http://schemas.openxmlformats.org/officeDocument/2006/relationships/tags" Target="../tags/tag756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tags" Target="../tags/tag84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83.xml"/><Relationship Id="rId1" Type="http://schemas.openxmlformats.org/officeDocument/2006/relationships/tags" Target="../tags/tag82.xml"/><Relationship Id="rId6" Type="http://schemas.openxmlformats.org/officeDocument/2006/relationships/tags" Target="../tags/tag87.xml"/><Relationship Id="rId5" Type="http://schemas.openxmlformats.org/officeDocument/2006/relationships/tags" Target="../tags/tag86.xml"/><Relationship Id="rId4" Type="http://schemas.openxmlformats.org/officeDocument/2006/relationships/tags" Target="../tags/tag85.xml"/></Relationships>
</file>

<file path=ppt/slideLayouts/_rels/slideLayout160.xml.rels><?xml version="1.0" encoding="UTF-8" standalone="yes"?>
<Relationships xmlns="http://schemas.openxmlformats.org/package/2006/relationships"><Relationship Id="rId8" Type="http://schemas.openxmlformats.org/officeDocument/2006/relationships/tags" Target="../tags/tag766.xml"/><Relationship Id="rId3" Type="http://schemas.openxmlformats.org/officeDocument/2006/relationships/tags" Target="../tags/tag761.xml"/><Relationship Id="rId7" Type="http://schemas.openxmlformats.org/officeDocument/2006/relationships/tags" Target="../tags/tag765.xml"/><Relationship Id="rId2" Type="http://schemas.openxmlformats.org/officeDocument/2006/relationships/tags" Target="../tags/tag760.xml"/><Relationship Id="rId1" Type="http://schemas.openxmlformats.org/officeDocument/2006/relationships/tags" Target="../tags/tag759.xml"/><Relationship Id="rId6" Type="http://schemas.openxmlformats.org/officeDocument/2006/relationships/tags" Target="../tags/tag764.xml"/><Relationship Id="rId5" Type="http://schemas.openxmlformats.org/officeDocument/2006/relationships/tags" Target="../tags/tag763.xml"/><Relationship Id="rId4" Type="http://schemas.openxmlformats.org/officeDocument/2006/relationships/tags" Target="../tags/tag762.xml"/><Relationship Id="rId9" Type="http://schemas.openxmlformats.org/officeDocument/2006/relationships/slideMaster" Target="../slideMasters/slideMaster13.xml"/></Relationships>
</file>

<file path=ppt/slideLayouts/_rels/slideLayout161.xml.rels><?xml version="1.0" encoding="UTF-8" standalone="yes"?>
<Relationships xmlns="http://schemas.openxmlformats.org/package/2006/relationships"><Relationship Id="rId3" Type="http://schemas.openxmlformats.org/officeDocument/2006/relationships/tags" Target="../tags/tag769.xml"/><Relationship Id="rId2" Type="http://schemas.openxmlformats.org/officeDocument/2006/relationships/tags" Target="../tags/tag768.xml"/><Relationship Id="rId1" Type="http://schemas.openxmlformats.org/officeDocument/2006/relationships/tags" Target="../tags/tag767.xml"/><Relationship Id="rId5" Type="http://schemas.openxmlformats.org/officeDocument/2006/relationships/slideMaster" Target="../slideMasters/slideMaster13.xml"/><Relationship Id="rId4" Type="http://schemas.openxmlformats.org/officeDocument/2006/relationships/tags" Target="../tags/tag770.xml"/></Relationships>
</file>

<file path=ppt/slideLayouts/_rels/slideLayout162.xml.rels><?xml version="1.0" encoding="UTF-8" standalone="yes"?>
<Relationships xmlns="http://schemas.openxmlformats.org/package/2006/relationships"><Relationship Id="rId3" Type="http://schemas.openxmlformats.org/officeDocument/2006/relationships/tags" Target="../tags/tag773.xml"/><Relationship Id="rId2" Type="http://schemas.openxmlformats.org/officeDocument/2006/relationships/tags" Target="../tags/tag772.xml"/><Relationship Id="rId1" Type="http://schemas.openxmlformats.org/officeDocument/2006/relationships/tags" Target="../tags/tag771.xml"/><Relationship Id="rId4" Type="http://schemas.openxmlformats.org/officeDocument/2006/relationships/slideMaster" Target="../slideMasters/slideMaster13.xml"/></Relationships>
</file>

<file path=ppt/slideLayouts/_rels/slideLayout163.xml.rels><?xml version="1.0" encoding="UTF-8" standalone="yes"?>
<Relationships xmlns="http://schemas.openxmlformats.org/package/2006/relationships"><Relationship Id="rId3" Type="http://schemas.openxmlformats.org/officeDocument/2006/relationships/tags" Target="../tags/tag776.xml"/><Relationship Id="rId7" Type="http://schemas.openxmlformats.org/officeDocument/2006/relationships/slideMaster" Target="../slideMasters/slideMaster13.xml"/><Relationship Id="rId2" Type="http://schemas.openxmlformats.org/officeDocument/2006/relationships/tags" Target="../tags/tag775.xml"/><Relationship Id="rId1" Type="http://schemas.openxmlformats.org/officeDocument/2006/relationships/tags" Target="../tags/tag774.xml"/><Relationship Id="rId6" Type="http://schemas.openxmlformats.org/officeDocument/2006/relationships/tags" Target="../tags/tag779.xml"/><Relationship Id="rId5" Type="http://schemas.openxmlformats.org/officeDocument/2006/relationships/tags" Target="../tags/tag778.xml"/><Relationship Id="rId4" Type="http://schemas.openxmlformats.org/officeDocument/2006/relationships/tags" Target="../tags/tag777.xml"/></Relationships>
</file>

<file path=ppt/slideLayouts/_rels/slideLayout164.xml.rels><?xml version="1.0" encoding="UTF-8" standalone="yes"?>
<Relationships xmlns="http://schemas.openxmlformats.org/package/2006/relationships"><Relationship Id="rId3" Type="http://schemas.openxmlformats.org/officeDocument/2006/relationships/tags" Target="../tags/tag782.xml"/><Relationship Id="rId2" Type="http://schemas.openxmlformats.org/officeDocument/2006/relationships/tags" Target="../tags/tag781.xml"/><Relationship Id="rId1" Type="http://schemas.openxmlformats.org/officeDocument/2006/relationships/tags" Target="../tags/tag780.xml"/><Relationship Id="rId6" Type="http://schemas.openxmlformats.org/officeDocument/2006/relationships/slideMaster" Target="../slideMasters/slideMaster13.xml"/><Relationship Id="rId5" Type="http://schemas.openxmlformats.org/officeDocument/2006/relationships/tags" Target="../tags/tag784.xml"/><Relationship Id="rId4" Type="http://schemas.openxmlformats.org/officeDocument/2006/relationships/tags" Target="../tags/tag783.xml"/></Relationships>
</file>

<file path=ppt/slideLayouts/_rels/slideLayout165.xml.rels><?xml version="1.0" encoding="UTF-8" standalone="yes"?>
<Relationships xmlns="http://schemas.openxmlformats.org/package/2006/relationships"><Relationship Id="rId3" Type="http://schemas.openxmlformats.org/officeDocument/2006/relationships/tags" Target="../tags/tag787.xml"/><Relationship Id="rId2" Type="http://schemas.openxmlformats.org/officeDocument/2006/relationships/tags" Target="../tags/tag786.xml"/><Relationship Id="rId1" Type="http://schemas.openxmlformats.org/officeDocument/2006/relationships/tags" Target="../tags/tag785.xml"/><Relationship Id="rId5" Type="http://schemas.openxmlformats.org/officeDocument/2006/relationships/slideMaster" Target="../slideMasters/slideMaster13.xml"/><Relationship Id="rId4" Type="http://schemas.openxmlformats.org/officeDocument/2006/relationships/tags" Target="../tags/tag788.xml"/></Relationships>
</file>

<file path=ppt/slideLayouts/_rels/slideLayout166.xml.rels><?xml version="1.0" encoding="UTF-8" standalone="yes"?>
<Relationships xmlns="http://schemas.openxmlformats.org/package/2006/relationships"><Relationship Id="rId3" Type="http://schemas.openxmlformats.org/officeDocument/2006/relationships/tags" Target="../tags/tag791.xml"/><Relationship Id="rId2" Type="http://schemas.openxmlformats.org/officeDocument/2006/relationships/tags" Target="../tags/tag790.xml"/><Relationship Id="rId1" Type="http://schemas.openxmlformats.org/officeDocument/2006/relationships/tags" Target="../tags/tag789.xml"/><Relationship Id="rId6" Type="http://schemas.openxmlformats.org/officeDocument/2006/relationships/slideMaster" Target="../slideMasters/slideMaster13.xml"/><Relationship Id="rId5" Type="http://schemas.openxmlformats.org/officeDocument/2006/relationships/tags" Target="../tags/tag793.xml"/><Relationship Id="rId4" Type="http://schemas.openxmlformats.org/officeDocument/2006/relationships/tags" Target="../tags/tag792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9.xml.rels><?xml version="1.0" encoding="UTF-8" standalone="yes"?>
<Relationships xmlns="http://schemas.openxmlformats.org/package/2006/relationships"><Relationship Id="rId3" Type="http://schemas.openxmlformats.org/officeDocument/2006/relationships/tags" Target="../tags/tag801.xml"/><Relationship Id="rId2" Type="http://schemas.openxmlformats.org/officeDocument/2006/relationships/tags" Target="../tags/tag800.xml"/><Relationship Id="rId1" Type="http://schemas.openxmlformats.org/officeDocument/2006/relationships/tags" Target="../tags/tag799.xml"/><Relationship Id="rId6" Type="http://schemas.openxmlformats.org/officeDocument/2006/relationships/slideMaster" Target="../slideMasters/slideMaster14.xml"/><Relationship Id="rId5" Type="http://schemas.openxmlformats.org/officeDocument/2006/relationships/tags" Target="../tags/tag803.xml"/><Relationship Id="rId4" Type="http://schemas.openxmlformats.org/officeDocument/2006/relationships/tags" Target="../tags/tag802.xml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tags" Target="../tags/tag95.xml"/><Relationship Id="rId3" Type="http://schemas.openxmlformats.org/officeDocument/2006/relationships/tags" Target="../tags/tag90.xml"/><Relationship Id="rId7" Type="http://schemas.openxmlformats.org/officeDocument/2006/relationships/tags" Target="../tags/tag94.xml"/><Relationship Id="rId2" Type="http://schemas.openxmlformats.org/officeDocument/2006/relationships/tags" Target="../tags/tag89.xml"/><Relationship Id="rId1" Type="http://schemas.openxmlformats.org/officeDocument/2006/relationships/tags" Target="../tags/tag88.xml"/><Relationship Id="rId6" Type="http://schemas.openxmlformats.org/officeDocument/2006/relationships/tags" Target="../tags/tag93.xml"/><Relationship Id="rId5" Type="http://schemas.openxmlformats.org/officeDocument/2006/relationships/tags" Target="../tags/tag92.xml"/><Relationship Id="rId4" Type="http://schemas.openxmlformats.org/officeDocument/2006/relationships/tags" Target="../tags/tag91.xml"/><Relationship Id="rId9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3" Type="http://schemas.openxmlformats.org/officeDocument/2006/relationships/tags" Target="../tags/tag806.xml"/><Relationship Id="rId2" Type="http://schemas.openxmlformats.org/officeDocument/2006/relationships/tags" Target="../tags/tag805.xml"/><Relationship Id="rId1" Type="http://schemas.openxmlformats.org/officeDocument/2006/relationships/tags" Target="../tags/tag804.xml"/><Relationship Id="rId6" Type="http://schemas.openxmlformats.org/officeDocument/2006/relationships/slideMaster" Target="../slideMasters/slideMaster14.xml"/><Relationship Id="rId5" Type="http://schemas.openxmlformats.org/officeDocument/2006/relationships/tags" Target="../tags/tag808.xml"/><Relationship Id="rId4" Type="http://schemas.openxmlformats.org/officeDocument/2006/relationships/tags" Target="../tags/tag807.xml"/></Relationships>
</file>

<file path=ppt/slideLayouts/_rels/slideLayout171.xml.rels><?xml version="1.0" encoding="UTF-8" standalone="yes"?>
<Relationships xmlns="http://schemas.openxmlformats.org/package/2006/relationships"><Relationship Id="rId3" Type="http://schemas.openxmlformats.org/officeDocument/2006/relationships/tags" Target="../tags/tag811.xml"/><Relationship Id="rId2" Type="http://schemas.openxmlformats.org/officeDocument/2006/relationships/tags" Target="../tags/tag810.xml"/><Relationship Id="rId1" Type="http://schemas.openxmlformats.org/officeDocument/2006/relationships/tags" Target="../tags/tag809.xml"/><Relationship Id="rId6" Type="http://schemas.openxmlformats.org/officeDocument/2006/relationships/slideMaster" Target="../slideMasters/slideMaster14.xml"/><Relationship Id="rId5" Type="http://schemas.openxmlformats.org/officeDocument/2006/relationships/tags" Target="../tags/tag813.xml"/><Relationship Id="rId4" Type="http://schemas.openxmlformats.org/officeDocument/2006/relationships/tags" Target="../tags/tag812.xml"/></Relationships>
</file>

<file path=ppt/slideLayouts/_rels/slideLayout172.xml.rels><?xml version="1.0" encoding="UTF-8" standalone="yes"?>
<Relationships xmlns="http://schemas.openxmlformats.org/package/2006/relationships"><Relationship Id="rId3" Type="http://schemas.openxmlformats.org/officeDocument/2006/relationships/tags" Target="../tags/tag816.xml"/><Relationship Id="rId7" Type="http://schemas.openxmlformats.org/officeDocument/2006/relationships/slideMaster" Target="../slideMasters/slideMaster14.xml"/><Relationship Id="rId2" Type="http://schemas.openxmlformats.org/officeDocument/2006/relationships/tags" Target="../tags/tag815.xml"/><Relationship Id="rId1" Type="http://schemas.openxmlformats.org/officeDocument/2006/relationships/tags" Target="../tags/tag814.xml"/><Relationship Id="rId6" Type="http://schemas.openxmlformats.org/officeDocument/2006/relationships/tags" Target="../tags/tag819.xml"/><Relationship Id="rId5" Type="http://schemas.openxmlformats.org/officeDocument/2006/relationships/tags" Target="../tags/tag818.xml"/><Relationship Id="rId4" Type="http://schemas.openxmlformats.org/officeDocument/2006/relationships/tags" Target="../tags/tag817.xml"/></Relationships>
</file>

<file path=ppt/slideLayouts/_rels/slideLayout173.xml.rels><?xml version="1.0" encoding="UTF-8" standalone="yes"?>
<Relationships xmlns="http://schemas.openxmlformats.org/package/2006/relationships"><Relationship Id="rId8" Type="http://schemas.openxmlformats.org/officeDocument/2006/relationships/tags" Target="../tags/tag827.xml"/><Relationship Id="rId3" Type="http://schemas.openxmlformats.org/officeDocument/2006/relationships/tags" Target="../tags/tag822.xml"/><Relationship Id="rId7" Type="http://schemas.openxmlformats.org/officeDocument/2006/relationships/tags" Target="../tags/tag826.xml"/><Relationship Id="rId2" Type="http://schemas.openxmlformats.org/officeDocument/2006/relationships/tags" Target="../tags/tag821.xml"/><Relationship Id="rId1" Type="http://schemas.openxmlformats.org/officeDocument/2006/relationships/tags" Target="../tags/tag820.xml"/><Relationship Id="rId6" Type="http://schemas.openxmlformats.org/officeDocument/2006/relationships/tags" Target="../tags/tag825.xml"/><Relationship Id="rId5" Type="http://schemas.openxmlformats.org/officeDocument/2006/relationships/tags" Target="../tags/tag824.xml"/><Relationship Id="rId4" Type="http://schemas.openxmlformats.org/officeDocument/2006/relationships/tags" Target="../tags/tag823.xml"/><Relationship Id="rId9" Type="http://schemas.openxmlformats.org/officeDocument/2006/relationships/slideMaster" Target="../slideMasters/slideMaster14.xml"/></Relationships>
</file>

<file path=ppt/slideLayouts/_rels/slideLayout174.xml.rels><?xml version="1.0" encoding="UTF-8" standalone="yes"?>
<Relationships xmlns="http://schemas.openxmlformats.org/package/2006/relationships"><Relationship Id="rId3" Type="http://schemas.openxmlformats.org/officeDocument/2006/relationships/tags" Target="../tags/tag830.xml"/><Relationship Id="rId2" Type="http://schemas.openxmlformats.org/officeDocument/2006/relationships/tags" Target="../tags/tag829.xml"/><Relationship Id="rId1" Type="http://schemas.openxmlformats.org/officeDocument/2006/relationships/tags" Target="../tags/tag828.xml"/><Relationship Id="rId5" Type="http://schemas.openxmlformats.org/officeDocument/2006/relationships/slideMaster" Target="../slideMasters/slideMaster14.xml"/><Relationship Id="rId4" Type="http://schemas.openxmlformats.org/officeDocument/2006/relationships/tags" Target="../tags/tag831.xml"/></Relationships>
</file>

<file path=ppt/slideLayouts/_rels/slideLayout175.xml.rels><?xml version="1.0" encoding="UTF-8" standalone="yes"?>
<Relationships xmlns="http://schemas.openxmlformats.org/package/2006/relationships"><Relationship Id="rId3" Type="http://schemas.openxmlformats.org/officeDocument/2006/relationships/tags" Target="../tags/tag834.xml"/><Relationship Id="rId2" Type="http://schemas.openxmlformats.org/officeDocument/2006/relationships/tags" Target="../tags/tag833.xml"/><Relationship Id="rId1" Type="http://schemas.openxmlformats.org/officeDocument/2006/relationships/tags" Target="../tags/tag832.xml"/><Relationship Id="rId4" Type="http://schemas.openxmlformats.org/officeDocument/2006/relationships/slideMaster" Target="../slideMasters/slideMaster14.xml"/></Relationships>
</file>

<file path=ppt/slideLayouts/_rels/slideLayout176.xml.rels><?xml version="1.0" encoding="UTF-8" standalone="yes"?>
<Relationships xmlns="http://schemas.openxmlformats.org/package/2006/relationships"><Relationship Id="rId3" Type="http://schemas.openxmlformats.org/officeDocument/2006/relationships/tags" Target="../tags/tag837.xml"/><Relationship Id="rId7" Type="http://schemas.openxmlformats.org/officeDocument/2006/relationships/slideMaster" Target="../slideMasters/slideMaster14.xml"/><Relationship Id="rId2" Type="http://schemas.openxmlformats.org/officeDocument/2006/relationships/tags" Target="../tags/tag836.xml"/><Relationship Id="rId1" Type="http://schemas.openxmlformats.org/officeDocument/2006/relationships/tags" Target="../tags/tag835.xml"/><Relationship Id="rId6" Type="http://schemas.openxmlformats.org/officeDocument/2006/relationships/tags" Target="../tags/tag840.xml"/><Relationship Id="rId5" Type="http://schemas.openxmlformats.org/officeDocument/2006/relationships/tags" Target="../tags/tag839.xml"/><Relationship Id="rId4" Type="http://schemas.openxmlformats.org/officeDocument/2006/relationships/tags" Target="../tags/tag838.xml"/></Relationships>
</file>

<file path=ppt/slideLayouts/_rels/slideLayout177.xml.rels><?xml version="1.0" encoding="UTF-8" standalone="yes"?>
<Relationships xmlns="http://schemas.openxmlformats.org/package/2006/relationships"><Relationship Id="rId3" Type="http://schemas.openxmlformats.org/officeDocument/2006/relationships/tags" Target="../tags/tag843.xml"/><Relationship Id="rId2" Type="http://schemas.openxmlformats.org/officeDocument/2006/relationships/tags" Target="../tags/tag842.xml"/><Relationship Id="rId1" Type="http://schemas.openxmlformats.org/officeDocument/2006/relationships/tags" Target="../tags/tag841.xml"/><Relationship Id="rId6" Type="http://schemas.openxmlformats.org/officeDocument/2006/relationships/slideMaster" Target="../slideMasters/slideMaster14.xml"/><Relationship Id="rId5" Type="http://schemas.openxmlformats.org/officeDocument/2006/relationships/tags" Target="../tags/tag845.xml"/><Relationship Id="rId4" Type="http://schemas.openxmlformats.org/officeDocument/2006/relationships/tags" Target="../tags/tag844.xml"/></Relationships>
</file>

<file path=ppt/slideLayouts/_rels/slideLayout178.xml.rels><?xml version="1.0" encoding="UTF-8" standalone="yes"?>
<Relationships xmlns="http://schemas.openxmlformats.org/package/2006/relationships"><Relationship Id="rId3" Type="http://schemas.openxmlformats.org/officeDocument/2006/relationships/tags" Target="../tags/tag848.xml"/><Relationship Id="rId2" Type="http://schemas.openxmlformats.org/officeDocument/2006/relationships/tags" Target="../tags/tag847.xml"/><Relationship Id="rId1" Type="http://schemas.openxmlformats.org/officeDocument/2006/relationships/tags" Target="../tags/tag846.xml"/><Relationship Id="rId5" Type="http://schemas.openxmlformats.org/officeDocument/2006/relationships/slideMaster" Target="../slideMasters/slideMaster14.xml"/><Relationship Id="rId4" Type="http://schemas.openxmlformats.org/officeDocument/2006/relationships/tags" Target="../tags/tag849.xml"/></Relationships>
</file>

<file path=ppt/slideLayouts/_rels/slideLayout179.xml.rels><?xml version="1.0" encoding="UTF-8" standalone="yes"?>
<Relationships xmlns="http://schemas.openxmlformats.org/package/2006/relationships"><Relationship Id="rId3" Type="http://schemas.openxmlformats.org/officeDocument/2006/relationships/tags" Target="../tags/tag852.xml"/><Relationship Id="rId2" Type="http://schemas.openxmlformats.org/officeDocument/2006/relationships/tags" Target="../tags/tag851.xml"/><Relationship Id="rId1" Type="http://schemas.openxmlformats.org/officeDocument/2006/relationships/tags" Target="../tags/tag850.xml"/><Relationship Id="rId6" Type="http://schemas.openxmlformats.org/officeDocument/2006/relationships/slideMaster" Target="../slideMasters/slideMaster14.xml"/><Relationship Id="rId5" Type="http://schemas.openxmlformats.org/officeDocument/2006/relationships/tags" Target="../tags/tag854.xml"/><Relationship Id="rId4" Type="http://schemas.openxmlformats.org/officeDocument/2006/relationships/tags" Target="../tags/tag853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tags" Target="../tags/tag98.xml"/><Relationship Id="rId2" Type="http://schemas.openxmlformats.org/officeDocument/2006/relationships/tags" Target="../tags/tag97.xml"/><Relationship Id="rId1" Type="http://schemas.openxmlformats.org/officeDocument/2006/relationships/tags" Target="../tags/tag96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99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2.xml.rels><?xml version="1.0" encoding="UTF-8" standalone="yes"?>
<Relationships xmlns="http://schemas.openxmlformats.org/package/2006/relationships"><Relationship Id="rId3" Type="http://schemas.openxmlformats.org/officeDocument/2006/relationships/tags" Target="../tags/tag862.xml"/><Relationship Id="rId2" Type="http://schemas.openxmlformats.org/officeDocument/2006/relationships/tags" Target="../tags/tag861.xml"/><Relationship Id="rId1" Type="http://schemas.openxmlformats.org/officeDocument/2006/relationships/tags" Target="../tags/tag860.xml"/><Relationship Id="rId6" Type="http://schemas.openxmlformats.org/officeDocument/2006/relationships/slideMaster" Target="../slideMasters/slideMaster15.xml"/><Relationship Id="rId5" Type="http://schemas.openxmlformats.org/officeDocument/2006/relationships/tags" Target="../tags/tag864.xml"/><Relationship Id="rId4" Type="http://schemas.openxmlformats.org/officeDocument/2006/relationships/tags" Target="../tags/tag863.xml"/></Relationships>
</file>

<file path=ppt/slideLayouts/_rels/slideLayout183.xml.rels><?xml version="1.0" encoding="UTF-8" standalone="yes"?>
<Relationships xmlns="http://schemas.openxmlformats.org/package/2006/relationships"><Relationship Id="rId3" Type="http://schemas.openxmlformats.org/officeDocument/2006/relationships/tags" Target="../tags/tag867.xml"/><Relationship Id="rId2" Type="http://schemas.openxmlformats.org/officeDocument/2006/relationships/tags" Target="../tags/tag866.xml"/><Relationship Id="rId1" Type="http://schemas.openxmlformats.org/officeDocument/2006/relationships/tags" Target="../tags/tag865.xml"/><Relationship Id="rId6" Type="http://schemas.openxmlformats.org/officeDocument/2006/relationships/slideMaster" Target="../slideMasters/slideMaster15.xml"/><Relationship Id="rId5" Type="http://schemas.openxmlformats.org/officeDocument/2006/relationships/tags" Target="../tags/tag869.xml"/><Relationship Id="rId4" Type="http://schemas.openxmlformats.org/officeDocument/2006/relationships/tags" Target="../tags/tag868.xml"/></Relationships>
</file>

<file path=ppt/slideLayouts/_rels/slideLayout184.xml.rels><?xml version="1.0" encoding="UTF-8" standalone="yes"?>
<Relationships xmlns="http://schemas.openxmlformats.org/package/2006/relationships"><Relationship Id="rId3" Type="http://schemas.openxmlformats.org/officeDocument/2006/relationships/tags" Target="../tags/tag872.xml"/><Relationship Id="rId2" Type="http://schemas.openxmlformats.org/officeDocument/2006/relationships/tags" Target="../tags/tag871.xml"/><Relationship Id="rId1" Type="http://schemas.openxmlformats.org/officeDocument/2006/relationships/tags" Target="../tags/tag870.xml"/><Relationship Id="rId6" Type="http://schemas.openxmlformats.org/officeDocument/2006/relationships/slideMaster" Target="../slideMasters/slideMaster15.xml"/><Relationship Id="rId5" Type="http://schemas.openxmlformats.org/officeDocument/2006/relationships/tags" Target="../tags/tag874.xml"/><Relationship Id="rId4" Type="http://schemas.openxmlformats.org/officeDocument/2006/relationships/tags" Target="../tags/tag873.xml"/></Relationships>
</file>

<file path=ppt/slideLayouts/_rels/slideLayout185.xml.rels><?xml version="1.0" encoding="UTF-8" standalone="yes"?>
<Relationships xmlns="http://schemas.openxmlformats.org/package/2006/relationships"><Relationship Id="rId3" Type="http://schemas.openxmlformats.org/officeDocument/2006/relationships/tags" Target="../tags/tag877.xml"/><Relationship Id="rId7" Type="http://schemas.openxmlformats.org/officeDocument/2006/relationships/slideMaster" Target="../slideMasters/slideMaster15.xml"/><Relationship Id="rId2" Type="http://schemas.openxmlformats.org/officeDocument/2006/relationships/tags" Target="../tags/tag876.xml"/><Relationship Id="rId1" Type="http://schemas.openxmlformats.org/officeDocument/2006/relationships/tags" Target="../tags/tag875.xml"/><Relationship Id="rId6" Type="http://schemas.openxmlformats.org/officeDocument/2006/relationships/tags" Target="../tags/tag880.xml"/><Relationship Id="rId5" Type="http://schemas.openxmlformats.org/officeDocument/2006/relationships/tags" Target="../tags/tag879.xml"/><Relationship Id="rId4" Type="http://schemas.openxmlformats.org/officeDocument/2006/relationships/tags" Target="../tags/tag878.xml"/></Relationships>
</file>

<file path=ppt/slideLayouts/_rels/slideLayout186.xml.rels><?xml version="1.0" encoding="UTF-8" standalone="yes"?>
<Relationships xmlns="http://schemas.openxmlformats.org/package/2006/relationships"><Relationship Id="rId8" Type="http://schemas.openxmlformats.org/officeDocument/2006/relationships/tags" Target="../tags/tag888.xml"/><Relationship Id="rId3" Type="http://schemas.openxmlformats.org/officeDocument/2006/relationships/tags" Target="../tags/tag883.xml"/><Relationship Id="rId7" Type="http://schemas.openxmlformats.org/officeDocument/2006/relationships/tags" Target="../tags/tag887.xml"/><Relationship Id="rId2" Type="http://schemas.openxmlformats.org/officeDocument/2006/relationships/tags" Target="../tags/tag882.xml"/><Relationship Id="rId1" Type="http://schemas.openxmlformats.org/officeDocument/2006/relationships/tags" Target="../tags/tag881.xml"/><Relationship Id="rId6" Type="http://schemas.openxmlformats.org/officeDocument/2006/relationships/tags" Target="../tags/tag886.xml"/><Relationship Id="rId5" Type="http://schemas.openxmlformats.org/officeDocument/2006/relationships/tags" Target="../tags/tag885.xml"/><Relationship Id="rId4" Type="http://schemas.openxmlformats.org/officeDocument/2006/relationships/tags" Target="../tags/tag884.xml"/><Relationship Id="rId9" Type="http://schemas.openxmlformats.org/officeDocument/2006/relationships/slideMaster" Target="../slideMasters/slideMaster15.xml"/></Relationships>
</file>

<file path=ppt/slideLayouts/_rels/slideLayout187.xml.rels><?xml version="1.0" encoding="UTF-8" standalone="yes"?>
<Relationships xmlns="http://schemas.openxmlformats.org/package/2006/relationships"><Relationship Id="rId3" Type="http://schemas.openxmlformats.org/officeDocument/2006/relationships/tags" Target="../tags/tag891.xml"/><Relationship Id="rId2" Type="http://schemas.openxmlformats.org/officeDocument/2006/relationships/tags" Target="../tags/tag890.xml"/><Relationship Id="rId1" Type="http://schemas.openxmlformats.org/officeDocument/2006/relationships/tags" Target="../tags/tag889.xml"/><Relationship Id="rId5" Type="http://schemas.openxmlformats.org/officeDocument/2006/relationships/slideMaster" Target="../slideMasters/slideMaster15.xml"/><Relationship Id="rId4" Type="http://schemas.openxmlformats.org/officeDocument/2006/relationships/tags" Target="../tags/tag892.xml"/></Relationships>
</file>

<file path=ppt/slideLayouts/_rels/slideLayout188.xml.rels><?xml version="1.0" encoding="UTF-8" standalone="yes"?>
<Relationships xmlns="http://schemas.openxmlformats.org/package/2006/relationships"><Relationship Id="rId3" Type="http://schemas.openxmlformats.org/officeDocument/2006/relationships/tags" Target="../tags/tag895.xml"/><Relationship Id="rId2" Type="http://schemas.openxmlformats.org/officeDocument/2006/relationships/tags" Target="../tags/tag894.xml"/><Relationship Id="rId1" Type="http://schemas.openxmlformats.org/officeDocument/2006/relationships/tags" Target="../tags/tag893.xml"/><Relationship Id="rId4" Type="http://schemas.openxmlformats.org/officeDocument/2006/relationships/slideMaster" Target="../slideMasters/slideMaster15.xml"/></Relationships>
</file>

<file path=ppt/slideLayouts/_rels/slideLayout189.xml.rels><?xml version="1.0" encoding="UTF-8" standalone="yes"?>
<Relationships xmlns="http://schemas.openxmlformats.org/package/2006/relationships"><Relationship Id="rId3" Type="http://schemas.openxmlformats.org/officeDocument/2006/relationships/tags" Target="../tags/tag898.xml"/><Relationship Id="rId7" Type="http://schemas.openxmlformats.org/officeDocument/2006/relationships/slideMaster" Target="../slideMasters/slideMaster15.xml"/><Relationship Id="rId2" Type="http://schemas.openxmlformats.org/officeDocument/2006/relationships/tags" Target="../tags/tag897.xml"/><Relationship Id="rId1" Type="http://schemas.openxmlformats.org/officeDocument/2006/relationships/tags" Target="../tags/tag896.xml"/><Relationship Id="rId6" Type="http://schemas.openxmlformats.org/officeDocument/2006/relationships/tags" Target="../tags/tag901.xml"/><Relationship Id="rId5" Type="http://schemas.openxmlformats.org/officeDocument/2006/relationships/tags" Target="../tags/tag900.xml"/><Relationship Id="rId4" Type="http://schemas.openxmlformats.org/officeDocument/2006/relationships/tags" Target="../tags/tag899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tags" Target="../tags/tag102.xml"/><Relationship Id="rId2" Type="http://schemas.openxmlformats.org/officeDocument/2006/relationships/tags" Target="../tags/tag101.xml"/><Relationship Id="rId1" Type="http://schemas.openxmlformats.org/officeDocument/2006/relationships/tags" Target="../tags/tag100.xml"/><Relationship Id="rId4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3" Type="http://schemas.openxmlformats.org/officeDocument/2006/relationships/tags" Target="../tags/tag904.xml"/><Relationship Id="rId2" Type="http://schemas.openxmlformats.org/officeDocument/2006/relationships/tags" Target="../tags/tag903.xml"/><Relationship Id="rId1" Type="http://schemas.openxmlformats.org/officeDocument/2006/relationships/tags" Target="../tags/tag902.xml"/><Relationship Id="rId6" Type="http://schemas.openxmlformats.org/officeDocument/2006/relationships/slideMaster" Target="../slideMasters/slideMaster15.xml"/><Relationship Id="rId5" Type="http://schemas.openxmlformats.org/officeDocument/2006/relationships/tags" Target="../tags/tag906.xml"/><Relationship Id="rId4" Type="http://schemas.openxmlformats.org/officeDocument/2006/relationships/tags" Target="../tags/tag905.xml"/></Relationships>
</file>

<file path=ppt/slideLayouts/_rels/slideLayout191.xml.rels><?xml version="1.0" encoding="UTF-8" standalone="yes"?>
<Relationships xmlns="http://schemas.openxmlformats.org/package/2006/relationships"><Relationship Id="rId3" Type="http://schemas.openxmlformats.org/officeDocument/2006/relationships/tags" Target="../tags/tag909.xml"/><Relationship Id="rId2" Type="http://schemas.openxmlformats.org/officeDocument/2006/relationships/tags" Target="../tags/tag908.xml"/><Relationship Id="rId1" Type="http://schemas.openxmlformats.org/officeDocument/2006/relationships/tags" Target="../tags/tag907.xml"/><Relationship Id="rId5" Type="http://schemas.openxmlformats.org/officeDocument/2006/relationships/slideMaster" Target="../slideMasters/slideMaster15.xml"/><Relationship Id="rId4" Type="http://schemas.openxmlformats.org/officeDocument/2006/relationships/tags" Target="../tags/tag910.xml"/></Relationships>
</file>

<file path=ppt/slideLayouts/_rels/slideLayout192.xml.rels><?xml version="1.0" encoding="UTF-8" standalone="yes"?>
<Relationships xmlns="http://schemas.openxmlformats.org/package/2006/relationships"><Relationship Id="rId3" Type="http://schemas.openxmlformats.org/officeDocument/2006/relationships/tags" Target="../tags/tag913.xml"/><Relationship Id="rId2" Type="http://schemas.openxmlformats.org/officeDocument/2006/relationships/tags" Target="../tags/tag912.xml"/><Relationship Id="rId1" Type="http://schemas.openxmlformats.org/officeDocument/2006/relationships/tags" Target="../tags/tag911.xml"/><Relationship Id="rId6" Type="http://schemas.openxmlformats.org/officeDocument/2006/relationships/slideMaster" Target="../slideMasters/slideMaster15.xml"/><Relationship Id="rId5" Type="http://schemas.openxmlformats.org/officeDocument/2006/relationships/tags" Target="../tags/tag915.xml"/><Relationship Id="rId4" Type="http://schemas.openxmlformats.org/officeDocument/2006/relationships/tags" Target="../tags/tag914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95.xml.rels><?xml version="1.0" encoding="UTF-8" standalone="yes"?>
<Relationships xmlns="http://schemas.openxmlformats.org/package/2006/relationships"><Relationship Id="rId3" Type="http://schemas.openxmlformats.org/officeDocument/2006/relationships/tags" Target="../tags/tag923.xml"/><Relationship Id="rId2" Type="http://schemas.openxmlformats.org/officeDocument/2006/relationships/tags" Target="../tags/tag922.xml"/><Relationship Id="rId1" Type="http://schemas.openxmlformats.org/officeDocument/2006/relationships/tags" Target="../tags/tag921.xml"/><Relationship Id="rId6" Type="http://schemas.openxmlformats.org/officeDocument/2006/relationships/slideMaster" Target="../slideMasters/slideMaster16.xml"/><Relationship Id="rId5" Type="http://schemas.openxmlformats.org/officeDocument/2006/relationships/tags" Target="../tags/tag925.xml"/><Relationship Id="rId4" Type="http://schemas.openxmlformats.org/officeDocument/2006/relationships/tags" Target="../tags/tag924.xml"/></Relationships>
</file>

<file path=ppt/slideLayouts/_rels/slideLayout196.xml.rels><?xml version="1.0" encoding="UTF-8" standalone="yes"?>
<Relationships xmlns="http://schemas.openxmlformats.org/package/2006/relationships"><Relationship Id="rId3" Type="http://schemas.openxmlformats.org/officeDocument/2006/relationships/tags" Target="../tags/tag928.xml"/><Relationship Id="rId2" Type="http://schemas.openxmlformats.org/officeDocument/2006/relationships/tags" Target="../tags/tag927.xml"/><Relationship Id="rId1" Type="http://schemas.openxmlformats.org/officeDocument/2006/relationships/tags" Target="../tags/tag926.xml"/><Relationship Id="rId6" Type="http://schemas.openxmlformats.org/officeDocument/2006/relationships/slideMaster" Target="../slideMasters/slideMaster16.xml"/><Relationship Id="rId5" Type="http://schemas.openxmlformats.org/officeDocument/2006/relationships/tags" Target="../tags/tag930.xml"/><Relationship Id="rId4" Type="http://schemas.openxmlformats.org/officeDocument/2006/relationships/tags" Target="../tags/tag929.xml"/></Relationships>
</file>

<file path=ppt/slideLayouts/_rels/slideLayout197.xml.rels><?xml version="1.0" encoding="UTF-8" standalone="yes"?>
<Relationships xmlns="http://schemas.openxmlformats.org/package/2006/relationships"><Relationship Id="rId3" Type="http://schemas.openxmlformats.org/officeDocument/2006/relationships/tags" Target="../tags/tag933.xml"/><Relationship Id="rId2" Type="http://schemas.openxmlformats.org/officeDocument/2006/relationships/tags" Target="../tags/tag932.xml"/><Relationship Id="rId1" Type="http://schemas.openxmlformats.org/officeDocument/2006/relationships/tags" Target="../tags/tag931.xml"/><Relationship Id="rId6" Type="http://schemas.openxmlformats.org/officeDocument/2006/relationships/slideMaster" Target="../slideMasters/slideMaster16.xml"/><Relationship Id="rId5" Type="http://schemas.openxmlformats.org/officeDocument/2006/relationships/tags" Target="../tags/tag935.xml"/><Relationship Id="rId4" Type="http://schemas.openxmlformats.org/officeDocument/2006/relationships/tags" Target="../tags/tag934.xml"/></Relationships>
</file>

<file path=ppt/slideLayouts/_rels/slideLayout198.xml.rels><?xml version="1.0" encoding="UTF-8" standalone="yes"?>
<Relationships xmlns="http://schemas.openxmlformats.org/package/2006/relationships"><Relationship Id="rId3" Type="http://schemas.openxmlformats.org/officeDocument/2006/relationships/tags" Target="../tags/tag938.xml"/><Relationship Id="rId7" Type="http://schemas.openxmlformats.org/officeDocument/2006/relationships/slideMaster" Target="../slideMasters/slideMaster16.xml"/><Relationship Id="rId2" Type="http://schemas.openxmlformats.org/officeDocument/2006/relationships/tags" Target="../tags/tag937.xml"/><Relationship Id="rId1" Type="http://schemas.openxmlformats.org/officeDocument/2006/relationships/tags" Target="../tags/tag936.xml"/><Relationship Id="rId6" Type="http://schemas.openxmlformats.org/officeDocument/2006/relationships/tags" Target="../tags/tag941.xml"/><Relationship Id="rId5" Type="http://schemas.openxmlformats.org/officeDocument/2006/relationships/tags" Target="../tags/tag940.xml"/><Relationship Id="rId4" Type="http://schemas.openxmlformats.org/officeDocument/2006/relationships/tags" Target="../tags/tag939.xml"/></Relationships>
</file>

<file path=ppt/slideLayouts/_rels/slideLayout199.xml.rels><?xml version="1.0" encoding="UTF-8" standalone="yes"?>
<Relationships xmlns="http://schemas.openxmlformats.org/package/2006/relationships"><Relationship Id="rId8" Type="http://schemas.openxmlformats.org/officeDocument/2006/relationships/tags" Target="../tags/tag949.xml"/><Relationship Id="rId3" Type="http://schemas.openxmlformats.org/officeDocument/2006/relationships/tags" Target="../tags/tag944.xml"/><Relationship Id="rId7" Type="http://schemas.openxmlformats.org/officeDocument/2006/relationships/tags" Target="../tags/tag948.xml"/><Relationship Id="rId2" Type="http://schemas.openxmlformats.org/officeDocument/2006/relationships/tags" Target="../tags/tag943.xml"/><Relationship Id="rId1" Type="http://schemas.openxmlformats.org/officeDocument/2006/relationships/tags" Target="../tags/tag942.xml"/><Relationship Id="rId6" Type="http://schemas.openxmlformats.org/officeDocument/2006/relationships/tags" Target="../tags/tag947.xml"/><Relationship Id="rId5" Type="http://schemas.openxmlformats.org/officeDocument/2006/relationships/tags" Target="../tags/tag946.xml"/><Relationship Id="rId4" Type="http://schemas.openxmlformats.org/officeDocument/2006/relationships/tags" Target="../tags/tag945.xml"/><Relationship Id="rId9" Type="http://schemas.openxmlformats.org/officeDocument/2006/relationships/slideMaster" Target="../slideMasters/slideMaster16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tags" Target="../tags/tag105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104.xml"/><Relationship Id="rId1" Type="http://schemas.openxmlformats.org/officeDocument/2006/relationships/tags" Target="../tags/tag103.xml"/><Relationship Id="rId6" Type="http://schemas.openxmlformats.org/officeDocument/2006/relationships/tags" Target="../tags/tag108.xml"/><Relationship Id="rId5" Type="http://schemas.openxmlformats.org/officeDocument/2006/relationships/tags" Target="../tags/tag107.xml"/><Relationship Id="rId4" Type="http://schemas.openxmlformats.org/officeDocument/2006/relationships/tags" Target="../tags/tag106.xml"/></Relationships>
</file>

<file path=ppt/slideLayouts/_rels/slideLayout200.xml.rels><?xml version="1.0" encoding="UTF-8" standalone="yes"?>
<Relationships xmlns="http://schemas.openxmlformats.org/package/2006/relationships"><Relationship Id="rId3" Type="http://schemas.openxmlformats.org/officeDocument/2006/relationships/tags" Target="../tags/tag952.xml"/><Relationship Id="rId2" Type="http://schemas.openxmlformats.org/officeDocument/2006/relationships/tags" Target="../tags/tag951.xml"/><Relationship Id="rId1" Type="http://schemas.openxmlformats.org/officeDocument/2006/relationships/tags" Target="../tags/tag950.xml"/><Relationship Id="rId5" Type="http://schemas.openxmlformats.org/officeDocument/2006/relationships/slideMaster" Target="../slideMasters/slideMaster16.xml"/><Relationship Id="rId4" Type="http://schemas.openxmlformats.org/officeDocument/2006/relationships/tags" Target="../tags/tag953.xml"/></Relationships>
</file>

<file path=ppt/slideLayouts/_rels/slideLayout201.xml.rels><?xml version="1.0" encoding="UTF-8" standalone="yes"?>
<Relationships xmlns="http://schemas.openxmlformats.org/package/2006/relationships"><Relationship Id="rId3" Type="http://schemas.openxmlformats.org/officeDocument/2006/relationships/tags" Target="../tags/tag956.xml"/><Relationship Id="rId2" Type="http://schemas.openxmlformats.org/officeDocument/2006/relationships/tags" Target="../tags/tag955.xml"/><Relationship Id="rId1" Type="http://schemas.openxmlformats.org/officeDocument/2006/relationships/tags" Target="../tags/tag954.xml"/><Relationship Id="rId4" Type="http://schemas.openxmlformats.org/officeDocument/2006/relationships/slideMaster" Target="../slideMasters/slideMaster16.xml"/></Relationships>
</file>

<file path=ppt/slideLayouts/_rels/slideLayout202.xml.rels><?xml version="1.0" encoding="UTF-8" standalone="yes"?>
<Relationships xmlns="http://schemas.openxmlformats.org/package/2006/relationships"><Relationship Id="rId3" Type="http://schemas.openxmlformats.org/officeDocument/2006/relationships/tags" Target="../tags/tag959.xml"/><Relationship Id="rId7" Type="http://schemas.openxmlformats.org/officeDocument/2006/relationships/slideMaster" Target="../slideMasters/slideMaster16.xml"/><Relationship Id="rId2" Type="http://schemas.openxmlformats.org/officeDocument/2006/relationships/tags" Target="../tags/tag958.xml"/><Relationship Id="rId1" Type="http://schemas.openxmlformats.org/officeDocument/2006/relationships/tags" Target="../tags/tag957.xml"/><Relationship Id="rId6" Type="http://schemas.openxmlformats.org/officeDocument/2006/relationships/tags" Target="../tags/tag962.xml"/><Relationship Id="rId5" Type="http://schemas.openxmlformats.org/officeDocument/2006/relationships/tags" Target="../tags/tag961.xml"/><Relationship Id="rId4" Type="http://schemas.openxmlformats.org/officeDocument/2006/relationships/tags" Target="../tags/tag960.xml"/></Relationships>
</file>

<file path=ppt/slideLayouts/_rels/slideLayout203.xml.rels><?xml version="1.0" encoding="UTF-8" standalone="yes"?>
<Relationships xmlns="http://schemas.openxmlformats.org/package/2006/relationships"><Relationship Id="rId3" Type="http://schemas.openxmlformats.org/officeDocument/2006/relationships/tags" Target="../tags/tag965.xml"/><Relationship Id="rId2" Type="http://schemas.openxmlformats.org/officeDocument/2006/relationships/tags" Target="../tags/tag964.xml"/><Relationship Id="rId1" Type="http://schemas.openxmlformats.org/officeDocument/2006/relationships/tags" Target="../tags/tag963.xml"/><Relationship Id="rId6" Type="http://schemas.openxmlformats.org/officeDocument/2006/relationships/slideMaster" Target="../slideMasters/slideMaster16.xml"/><Relationship Id="rId5" Type="http://schemas.openxmlformats.org/officeDocument/2006/relationships/tags" Target="../tags/tag967.xml"/><Relationship Id="rId4" Type="http://schemas.openxmlformats.org/officeDocument/2006/relationships/tags" Target="../tags/tag966.xml"/></Relationships>
</file>

<file path=ppt/slideLayouts/_rels/slideLayout204.xml.rels><?xml version="1.0" encoding="UTF-8" standalone="yes"?>
<Relationships xmlns="http://schemas.openxmlformats.org/package/2006/relationships"><Relationship Id="rId3" Type="http://schemas.openxmlformats.org/officeDocument/2006/relationships/tags" Target="../tags/tag970.xml"/><Relationship Id="rId2" Type="http://schemas.openxmlformats.org/officeDocument/2006/relationships/tags" Target="../tags/tag969.xml"/><Relationship Id="rId1" Type="http://schemas.openxmlformats.org/officeDocument/2006/relationships/tags" Target="../tags/tag968.xml"/><Relationship Id="rId5" Type="http://schemas.openxmlformats.org/officeDocument/2006/relationships/slideMaster" Target="../slideMasters/slideMaster16.xml"/><Relationship Id="rId4" Type="http://schemas.openxmlformats.org/officeDocument/2006/relationships/tags" Target="../tags/tag971.xml"/></Relationships>
</file>

<file path=ppt/slideLayouts/_rels/slideLayout205.xml.rels><?xml version="1.0" encoding="UTF-8" standalone="yes"?>
<Relationships xmlns="http://schemas.openxmlformats.org/package/2006/relationships"><Relationship Id="rId3" Type="http://schemas.openxmlformats.org/officeDocument/2006/relationships/tags" Target="../tags/tag974.xml"/><Relationship Id="rId2" Type="http://schemas.openxmlformats.org/officeDocument/2006/relationships/tags" Target="../tags/tag973.xml"/><Relationship Id="rId1" Type="http://schemas.openxmlformats.org/officeDocument/2006/relationships/tags" Target="../tags/tag972.xml"/><Relationship Id="rId6" Type="http://schemas.openxmlformats.org/officeDocument/2006/relationships/slideMaster" Target="../slideMasters/slideMaster16.xml"/><Relationship Id="rId5" Type="http://schemas.openxmlformats.org/officeDocument/2006/relationships/tags" Target="../tags/tag976.xml"/><Relationship Id="rId4" Type="http://schemas.openxmlformats.org/officeDocument/2006/relationships/tags" Target="../tags/tag975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08.xml.rels><?xml version="1.0" encoding="UTF-8" standalone="yes"?>
<Relationships xmlns="http://schemas.openxmlformats.org/package/2006/relationships"><Relationship Id="rId3" Type="http://schemas.openxmlformats.org/officeDocument/2006/relationships/tags" Target="../tags/tag984.xml"/><Relationship Id="rId2" Type="http://schemas.openxmlformats.org/officeDocument/2006/relationships/tags" Target="../tags/tag983.xml"/><Relationship Id="rId1" Type="http://schemas.openxmlformats.org/officeDocument/2006/relationships/tags" Target="../tags/tag982.xml"/><Relationship Id="rId6" Type="http://schemas.openxmlformats.org/officeDocument/2006/relationships/slideMaster" Target="../slideMasters/slideMaster17.xml"/><Relationship Id="rId5" Type="http://schemas.openxmlformats.org/officeDocument/2006/relationships/tags" Target="../tags/tag986.xml"/><Relationship Id="rId4" Type="http://schemas.openxmlformats.org/officeDocument/2006/relationships/tags" Target="../tags/tag985.xml"/></Relationships>
</file>

<file path=ppt/slideLayouts/_rels/slideLayout209.xml.rels><?xml version="1.0" encoding="UTF-8" standalone="yes"?>
<Relationships xmlns="http://schemas.openxmlformats.org/package/2006/relationships"><Relationship Id="rId3" Type="http://schemas.openxmlformats.org/officeDocument/2006/relationships/tags" Target="../tags/tag989.xml"/><Relationship Id="rId2" Type="http://schemas.openxmlformats.org/officeDocument/2006/relationships/tags" Target="../tags/tag988.xml"/><Relationship Id="rId1" Type="http://schemas.openxmlformats.org/officeDocument/2006/relationships/tags" Target="../tags/tag987.xml"/><Relationship Id="rId6" Type="http://schemas.openxmlformats.org/officeDocument/2006/relationships/slideMaster" Target="../slideMasters/slideMaster17.xml"/><Relationship Id="rId5" Type="http://schemas.openxmlformats.org/officeDocument/2006/relationships/tags" Target="../tags/tag991.xml"/><Relationship Id="rId4" Type="http://schemas.openxmlformats.org/officeDocument/2006/relationships/tags" Target="../tags/tag990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tags" Target="../tags/tag111.xml"/><Relationship Id="rId2" Type="http://schemas.openxmlformats.org/officeDocument/2006/relationships/tags" Target="../tags/tag110.xml"/><Relationship Id="rId1" Type="http://schemas.openxmlformats.org/officeDocument/2006/relationships/tags" Target="../tags/tag109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13.xml"/><Relationship Id="rId4" Type="http://schemas.openxmlformats.org/officeDocument/2006/relationships/tags" Target="../tags/tag112.xml"/></Relationships>
</file>

<file path=ppt/slideLayouts/_rels/slideLayout210.xml.rels><?xml version="1.0" encoding="UTF-8" standalone="yes"?>
<Relationships xmlns="http://schemas.openxmlformats.org/package/2006/relationships"><Relationship Id="rId3" Type="http://schemas.openxmlformats.org/officeDocument/2006/relationships/tags" Target="../tags/tag994.xml"/><Relationship Id="rId2" Type="http://schemas.openxmlformats.org/officeDocument/2006/relationships/tags" Target="../tags/tag993.xml"/><Relationship Id="rId1" Type="http://schemas.openxmlformats.org/officeDocument/2006/relationships/tags" Target="../tags/tag992.xml"/><Relationship Id="rId6" Type="http://schemas.openxmlformats.org/officeDocument/2006/relationships/slideMaster" Target="../slideMasters/slideMaster17.xml"/><Relationship Id="rId5" Type="http://schemas.openxmlformats.org/officeDocument/2006/relationships/tags" Target="../tags/tag996.xml"/><Relationship Id="rId4" Type="http://schemas.openxmlformats.org/officeDocument/2006/relationships/tags" Target="../tags/tag995.xml"/></Relationships>
</file>

<file path=ppt/slideLayouts/_rels/slideLayout211.xml.rels><?xml version="1.0" encoding="UTF-8" standalone="yes"?>
<Relationships xmlns="http://schemas.openxmlformats.org/package/2006/relationships"><Relationship Id="rId3" Type="http://schemas.openxmlformats.org/officeDocument/2006/relationships/tags" Target="../tags/tag999.xml"/><Relationship Id="rId7" Type="http://schemas.openxmlformats.org/officeDocument/2006/relationships/slideMaster" Target="../slideMasters/slideMaster17.xml"/><Relationship Id="rId2" Type="http://schemas.openxmlformats.org/officeDocument/2006/relationships/tags" Target="../tags/tag998.xml"/><Relationship Id="rId1" Type="http://schemas.openxmlformats.org/officeDocument/2006/relationships/tags" Target="../tags/tag997.xml"/><Relationship Id="rId6" Type="http://schemas.openxmlformats.org/officeDocument/2006/relationships/tags" Target="../tags/tag1002.xml"/><Relationship Id="rId5" Type="http://schemas.openxmlformats.org/officeDocument/2006/relationships/tags" Target="../tags/tag1001.xml"/><Relationship Id="rId4" Type="http://schemas.openxmlformats.org/officeDocument/2006/relationships/tags" Target="../tags/tag1000.xml"/></Relationships>
</file>

<file path=ppt/slideLayouts/_rels/slideLayout212.xml.rels><?xml version="1.0" encoding="UTF-8" standalone="yes"?>
<Relationships xmlns="http://schemas.openxmlformats.org/package/2006/relationships"><Relationship Id="rId8" Type="http://schemas.openxmlformats.org/officeDocument/2006/relationships/tags" Target="../tags/tag1010.xml"/><Relationship Id="rId3" Type="http://schemas.openxmlformats.org/officeDocument/2006/relationships/tags" Target="../tags/tag1005.xml"/><Relationship Id="rId7" Type="http://schemas.openxmlformats.org/officeDocument/2006/relationships/tags" Target="../tags/tag1009.xml"/><Relationship Id="rId2" Type="http://schemas.openxmlformats.org/officeDocument/2006/relationships/tags" Target="../tags/tag1004.xml"/><Relationship Id="rId1" Type="http://schemas.openxmlformats.org/officeDocument/2006/relationships/tags" Target="../tags/tag1003.xml"/><Relationship Id="rId6" Type="http://schemas.openxmlformats.org/officeDocument/2006/relationships/tags" Target="../tags/tag1008.xml"/><Relationship Id="rId5" Type="http://schemas.openxmlformats.org/officeDocument/2006/relationships/tags" Target="../tags/tag1007.xml"/><Relationship Id="rId4" Type="http://schemas.openxmlformats.org/officeDocument/2006/relationships/tags" Target="../tags/tag1006.xml"/><Relationship Id="rId9" Type="http://schemas.openxmlformats.org/officeDocument/2006/relationships/slideMaster" Target="../slideMasters/slideMaster17.xml"/></Relationships>
</file>

<file path=ppt/slideLayouts/_rels/slideLayout213.xml.rels><?xml version="1.0" encoding="UTF-8" standalone="yes"?>
<Relationships xmlns="http://schemas.openxmlformats.org/package/2006/relationships"><Relationship Id="rId3" Type="http://schemas.openxmlformats.org/officeDocument/2006/relationships/tags" Target="../tags/tag1013.xml"/><Relationship Id="rId2" Type="http://schemas.openxmlformats.org/officeDocument/2006/relationships/tags" Target="../tags/tag1012.xml"/><Relationship Id="rId1" Type="http://schemas.openxmlformats.org/officeDocument/2006/relationships/tags" Target="../tags/tag1011.xml"/><Relationship Id="rId5" Type="http://schemas.openxmlformats.org/officeDocument/2006/relationships/slideMaster" Target="../slideMasters/slideMaster17.xml"/><Relationship Id="rId4" Type="http://schemas.openxmlformats.org/officeDocument/2006/relationships/tags" Target="../tags/tag1014.xml"/></Relationships>
</file>

<file path=ppt/slideLayouts/_rels/slideLayout214.xml.rels><?xml version="1.0" encoding="UTF-8" standalone="yes"?>
<Relationships xmlns="http://schemas.openxmlformats.org/package/2006/relationships"><Relationship Id="rId3" Type="http://schemas.openxmlformats.org/officeDocument/2006/relationships/tags" Target="../tags/tag1017.xml"/><Relationship Id="rId2" Type="http://schemas.openxmlformats.org/officeDocument/2006/relationships/tags" Target="../tags/tag1016.xml"/><Relationship Id="rId1" Type="http://schemas.openxmlformats.org/officeDocument/2006/relationships/tags" Target="../tags/tag1015.xml"/><Relationship Id="rId4" Type="http://schemas.openxmlformats.org/officeDocument/2006/relationships/slideMaster" Target="../slideMasters/slideMaster17.xml"/></Relationships>
</file>

<file path=ppt/slideLayouts/_rels/slideLayout215.xml.rels><?xml version="1.0" encoding="UTF-8" standalone="yes"?>
<Relationships xmlns="http://schemas.openxmlformats.org/package/2006/relationships"><Relationship Id="rId3" Type="http://schemas.openxmlformats.org/officeDocument/2006/relationships/tags" Target="../tags/tag1020.xml"/><Relationship Id="rId7" Type="http://schemas.openxmlformats.org/officeDocument/2006/relationships/slideMaster" Target="../slideMasters/slideMaster17.xml"/><Relationship Id="rId2" Type="http://schemas.openxmlformats.org/officeDocument/2006/relationships/tags" Target="../tags/tag1019.xml"/><Relationship Id="rId1" Type="http://schemas.openxmlformats.org/officeDocument/2006/relationships/tags" Target="../tags/tag1018.xml"/><Relationship Id="rId6" Type="http://schemas.openxmlformats.org/officeDocument/2006/relationships/tags" Target="../tags/tag1023.xml"/><Relationship Id="rId5" Type="http://schemas.openxmlformats.org/officeDocument/2006/relationships/tags" Target="../tags/tag1022.xml"/><Relationship Id="rId4" Type="http://schemas.openxmlformats.org/officeDocument/2006/relationships/tags" Target="../tags/tag1021.xml"/></Relationships>
</file>

<file path=ppt/slideLayouts/_rels/slideLayout216.xml.rels><?xml version="1.0" encoding="UTF-8" standalone="yes"?>
<Relationships xmlns="http://schemas.openxmlformats.org/package/2006/relationships"><Relationship Id="rId3" Type="http://schemas.openxmlformats.org/officeDocument/2006/relationships/tags" Target="../tags/tag1026.xml"/><Relationship Id="rId2" Type="http://schemas.openxmlformats.org/officeDocument/2006/relationships/tags" Target="../tags/tag1025.xml"/><Relationship Id="rId1" Type="http://schemas.openxmlformats.org/officeDocument/2006/relationships/tags" Target="../tags/tag1024.xml"/><Relationship Id="rId6" Type="http://schemas.openxmlformats.org/officeDocument/2006/relationships/slideMaster" Target="../slideMasters/slideMaster17.xml"/><Relationship Id="rId5" Type="http://schemas.openxmlformats.org/officeDocument/2006/relationships/tags" Target="../tags/tag1028.xml"/><Relationship Id="rId4" Type="http://schemas.openxmlformats.org/officeDocument/2006/relationships/tags" Target="../tags/tag1027.xml"/></Relationships>
</file>

<file path=ppt/slideLayouts/_rels/slideLayout217.xml.rels><?xml version="1.0" encoding="UTF-8" standalone="yes"?>
<Relationships xmlns="http://schemas.openxmlformats.org/package/2006/relationships"><Relationship Id="rId3" Type="http://schemas.openxmlformats.org/officeDocument/2006/relationships/tags" Target="../tags/tag1031.xml"/><Relationship Id="rId2" Type="http://schemas.openxmlformats.org/officeDocument/2006/relationships/tags" Target="../tags/tag1030.xml"/><Relationship Id="rId1" Type="http://schemas.openxmlformats.org/officeDocument/2006/relationships/tags" Target="../tags/tag1029.xml"/><Relationship Id="rId5" Type="http://schemas.openxmlformats.org/officeDocument/2006/relationships/slideMaster" Target="../slideMasters/slideMaster17.xml"/><Relationship Id="rId4" Type="http://schemas.openxmlformats.org/officeDocument/2006/relationships/tags" Target="../tags/tag1032.xml"/></Relationships>
</file>

<file path=ppt/slideLayouts/_rels/slideLayout218.xml.rels><?xml version="1.0" encoding="UTF-8" standalone="yes"?>
<Relationships xmlns="http://schemas.openxmlformats.org/package/2006/relationships"><Relationship Id="rId3" Type="http://schemas.openxmlformats.org/officeDocument/2006/relationships/tags" Target="../tags/tag1035.xml"/><Relationship Id="rId2" Type="http://schemas.openxmlformats.org/officeDocument/2006/relationships/tags" Target="../tags/tag1034.xml"/><Relationship Id="rId1" Type="http://schemas.openxmlformats.org/officeDocument/2006/relationships/tags" Target="../tags/tag1033.xml"/><Relationship Id="rId6" Type="http://schemas.openxmlformats.org/officeDocument/2006/relationships/slideMaster" Target="../slideMasters/slideMaster17.xml"/><Relationship Id="rId5" Type="http://schemas.openxmlformats.org/officeDocument/2006/relationships/tags" Target="../tags/tag1037.xml"/><Relationship Id="rId4" Type="http://schemas.openxmlformats.org/officeDocument/2006/relationships/tags" Target="../tags/tag1036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tags" Target="../tags/tag116.xml"/><Relationship Id="rId2" Type="http://schemas.openxmlformats.org/officeDocument/2006/relationships/tags" Target="../tags/tag115.xml"/><Relationship Id="rId1" Type="http://schemas.openxmlformats.org/officeDocument/2006/relationships/tags" Target="../tags/tag114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17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tags" Target="../tags/tag120.xml"/><Relationship Id="rId2" Type="http://schemas.openxmlformats.org/officeDocument/2006/relationships/tags" Target="../tags/tag119.xml"/><Relationship Id="rId1" Type="http://schemas.openxmlformats.org/officeDocument/2006/relationships/tags" Target="../tags/tag118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22.xml"/><Relationship Id="rId4" Type="http://schemas.openxmlformats.org/officeDocument/2006/relationships/tags" Target="../tags/tag12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tags" Target="../tags/tag130.xml"/><Relationship Id="rId2" Type="http://schemas.openxmlformats.org/officeDocument/2006/relationships/tags" Target="../tags/tag129.xml"/><Relationship Id="rId1" Type="http://schemas.openxmlformats.org/officeDocument/2006/relationships/tags" Target="../tags/tag128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132.xml"/><Relationship Id="rId4" Type="http://schemas.openxmlformats.org/officeDocument/2006/relationships/tags" Target="../tags/tag13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tags" Target="../tags/tag135.xml"/><Relationship Id="rId2" Type="http://schemas.openxmlformats.org/officeDocument/2006/relationships/tags" Target="../tags/tag134.xml"/><Relationship Id="rId1" Type="http://schemas.openxmlformats.org/officeDocument/2006/relationships/tags" Target="../tags/tag133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137.xml"/><Relationship Id="rId4" Type="http://schemas.openxmlformats.org/officeDocument/2006/relationships/tags" Target="../tags/tag136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tags" Target="../tags/tag140.xml"/><Relationship Id="rId2" Type="http://schemas.openxmlformats.org/officeDocument/2006/relationships/tags" Target="../tags/tag139.xml"/><Relationship Id="rId1" Type="http://schemas.openxmlformats.org/officeDocument/2006/relationships/tags" Target="../tags/tag138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142.xml"/><Relationship Id="rId4" Type="http://schemas.openxmlformats.org/officeDocument/2006/relationships/tags" Target="../tags/tag14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tags" Target="../tags/tag145.xml"/><Relationship Id="rId7" Type="http://schemas.openxmlformats.org/officeDocument/2006/relationships/slideMaster" Target="../slideMasters/slideMaster3.xml"/><Relationship Id="rId2" Type="http://schemas.openxmlformats.org/officeDocument/2006/relationships/tags" Target="../tags/tag144.xml"/><Relationship Id="rId1" Type="http://schemas.openxmlformats.org/officeDocument/2006/relationships/tags" Target="../tags/tag143.xml"/><Relationship Id="rId6" Type="http://schemas.openxmlformats.org/officeDocument/2006/relationships/tags" Target="../tags/tag148.xml"/><Relationship Id="rId5" Type="http://schemas.openxmlformats.org/officeDocument/2006/relationships/tags" Target="../tags/tag147.xml"/><Relationship Id="rId4" Type="http://schemas.openxmlformats.org/officeDocument/2006/relationships/tags" Target="../tags/tag14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30.xml.rels><?xml version="1.0" encoding="UTF-8" standalone="yes"?>
<Relationships xmlns="http://schemas.openxmlformats.org/package/2006/relationships"><Relationship Id="rId8" Type="http://schemas.openxmlformats.org/officeDocument/2006/relationships/tags" Target="../tags/tag156.xml"/><Relationship Id="rId3" Type="http://schemas.openxmlformats.org/officeDocument/2006/relationships/tags" Target="../tags/tag151.xml"/><Relationship Id="rId7" Type="http://schemas.openxmlformats.org/officeDocument/2006/relationships/tags" Target="../tags/tag155.xml"/><Relationship Id="rId2" Type="http://schemas.openxmlformats.org/officeDocument/2006/relationships/tags" Target="../tags/tag150.xml"/><Relationship Id="rId1" Type="http://schemas.openxmlformats.org/officeDocument/2006/relationships/tags" Target="../tags/tag149.xml"/><Relationship Id="rId6" Type="http://schemas.openxmlformats.org/officeDocument/2006/relationships/tags" Target="../tags/tag154.xml"/><Relationship Id="rId5" Type="http://schemas.openxmlformats.org/officeDocument/2006/relationships/tags" Target="../tags/tag153.xml"/><Relationship Id="rId4" Type="http://schemas.openxmlformats.org/officeDocument/2006/relationships/tags" Target="../tags/tag152.xml"/><Relationship Id="rId9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tags" Target="../tags/tag159.xml"/><Relationship Id="rId2" Type="http://schemas.openxmlformats.org/officeDocument/2006/relationships/tags" Target="../tags/tag158.xml"/><Relationship Id="rId1" Type="http://schemas.openxmlformats.org/officeDocument/2006/relationships/tags" Target="../tags/tag157.xml"/><Relationship Id="rId5" Type="http://schemas.openxmlformats.org/officeDocument/2006/relationships/slideMaster" Target="../slideMasters/slideMaster3.xml"/><Relationship Id="rId4" Type="http://schemas.openxmlformats.org/officeDocument/2006/relationships/tags" Target="../tags/tag160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tags" Target="../tags/tag163.xml"/><Relationship Id="rId2" Type="http://schemas.openxmlformats.org/officeDocument/2006/relationships/tags" Target="../tags/tag162.xml"/><Relationship Id="rId1" Type="http://schemas.openxmlformats.org/officeDocument/2006/relationships/tags" Target="../tags/tag161.xml"/><Relationship Id="rId4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tags" Target="../tags/tag166.xml"/><Relationship Id="rId7" Type="http://schemas.openxmlformats.org/officeDocument/2006/relationships/slideMaster" Target="../slideMasters/slideMaster3.xml"/><Relationship Id="rId2" Type="http://schemas.openxmlformats.org/officeDocument/2006/relationships/tags" Target="../tags/tag165.xml"/><Relationship Id="rId1" Type="http://schemas.openxmlformats.org/officeDocument/2006/relationships/tags" Target="../tags/tag164.xml"/><Relationship Id="rId6" Type="http://schemas.openxmlformats.org/officeDocument/2006/relationships/tags" Target="../tags/tag169.xml"/><Relationship Id="rId5" Type="http://schemas.openxmlformats.org/officeDocument/2006/relationships/tags" Target="../tags/tag168.xml"/><Relationship Id="rId4" Type="http://schemas.openxmlformats.org/officeDocument/2006/relationships/tags" Target="../tags/tag167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tags" Target="../tags/tag172.xml"/><Relationship Id="rId2" Type="http://schemas.openxmlformats.org/officeDocument/2006/relationships/tags" Target="../tags/tag171.xml"/><Relationship Id="rId1" Type="http://schemas.openxmlformats.org/officeDocument/2006/relationships/tags" Target="../tags/tag170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174.xml"/><Relationship Id="rId4" Type="http://schemas.openxmlformats.org/officeDocument/2006/relationships/tags" Target="../tags/tag173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tags" Target="../tags/tag177.xml"/><Relationship Id="rId2" Type="http://schemas.openxmlformats.org/officeDocument/2006/relationships/tags" Target="../tags/tag176.xml"/><Relationship Id="rId1" Type="http://schemas.openxmlformats.org/officeDocument/2006/relationships/tags" Target="../tags/tag175.xml"/><Relationship Id="rId5" Type="http://schemas.openxmlformats.org/officeDocument/2006/relationships/slideMaster" Target="../slideMasters/slideMaster3.xml"/><Relationship Id="rId4" Type="http://schemas.openxmlformats.org/officeDocument/2006/relationships/tags" Target="../tags/tag178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tags" Target="../tags/tag181.xml"/><Relationship Id="rId2" Type="http://schemas.openxmlformats.org/officeDocument/2006/relationships/tags" Target="../tags/tag180.xml"/><Relationship Id="rId1" Type="http://schemas.openxmlformats.org/officeDocument/2006/relationships/tags" Target="../tags/tag179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183.xml"/><Relationship Id="rId4" Type="http://schemas.openxmlformats.org/officeDocument/2006/relationships/tags" Target="../tags/tag18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tags" Target="../tags/tag191.xml"/><Relationship Id="rId2" Type="http://schemas.openxmlformats.org/officeDocument/2006/relationships/tags" Target="../tags/tag190.xml"/><Relationship Id="rId1" Type="http://schemas.openxmlformats.org/officeDocument/2006/relationships/tags" Target="../tags/tag189.xml"/><Relationship Id="rId6" Type="http://schemas.openxmlformats.org/officeDocument/2006/relationships/slideMaster" Target="../slideMasters/slideMaster4.xml"/><Relationship Id="rId5" Type="http://schemas.openxmlformats.org/officeDocument/2006/relationships/tags" Target="../tags/tag193.xml"/><Relationship Id="rId4" Type="http://schemas.openxmlformats.org/officeDocument/2006/relationships/tags" Target="../tags/tag19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tags" Target="../tags/tag196.xml"/><Relationship Id="rId2" Type="http://schemas.openxmlformats.org/officeDocument/2006/relationships/tags" Target="../tags/tag195.xml"/><Relationship Id="rId1" Type="http://schemas.openxmlformats.org/officeDocument/2006/relationships/tags" Target="../tags/tag194.xml"/><Relationship Id="rId6" Type="http://schemas.openxmlformats.org/officeDocument/2006/relationships/slideMaster" Target="../slideMasters/slideMaster4.xml"/><Relationship Id="rId5" Type="http://schemas.openxmlformats.org/officeDocument/2006/relationships/tags" Target="../tags/tag198.xml"/><Relationship Id="rId4" Type="http://schemas.openxmlformats.org/officeDocument/2006/relationships/tags" Target="../tags/tag197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tags" Target="../tags/tag201.xml"/><Relationship Id="rId2" Type="http://schemas.openxmlformats.org/officeDocument/2006/relationships/tags" Target="../tags/tag200.xml"/><Relationship Id="rId1" Type="http://schemas.openxmlformats.org/officeDocument/2006/relationships/tags" Target="../tags/tag199.xml"/><Relationship Id="rId6" Type="http://schemas.openxmlformats.org/officeDocument/2006/relationships/slideMaster" Target="../slideMasters/slideMaster4.xml"/><Relationship Id="rId5" Type="http://schemas.openxmlformats.org/officeDocument/2006/relationships/tags" Target="../tags/tag203.xml"/><Relationship Id="rId4" Type="http://schemas.openxmlformats.org/officeDocument/2006/relationships/tags" Target="../tags/tag202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tags" Target="../tags/tag206.xml"/><Relationship Id="rId7" Type="http://schemas.openxmlformats.org/officeDocument/2006/relationships/slideMaster" Target="../slideMasters/slideMaster4.xml"/><Relationship Id="rId2" Type="http://schemas.openxmlformats.org/officeDocument/2006/relationships/tags" Target="../tags/tag205.xml"/><Relationship Id="rId1" Type="http://schemas.openxmlformats.org/officeDocument/2006/relationships/tags" Target="../tags/tag204.xml"/><Relationship Id="rId6" Type="http://schemas.openxmlformats.org/officeDocument/2006/relationships/tags" Target="../tags/tag209.xml"/><Relationship Id="rId5" Type="http://schemas.openxmlformats.org/officeDocument/2006/relationships/tags" Target="../tags/tag208.xml"/><Relationship Id="rId4" Type="http://schemas.openxmlformats.org/officeDocument/2006/relationships/tags" Target="../tags/tag207.xml"/></Relationships>
</file>

<file path=ppt/slideLayouts/_rels/slideLayout43.xml.rels><?xml version="1.0" encoding="UTF-8" standalone="yes"?>
<Relationships xmlns="http://schemas.openxmlformats.org/package/2006/relationships"><Relationship Id="rId8" Type="http://schemas.openxmlformats.org/officeDocument/2006/relationships/tags" Target="../tags/tag217.xml"/><Relationship Id="rId3" Type="http://schemas.openxmlformats.org/officeDocument/2006/relationships/tags" Target="../tags/tag212.xml"/><Relationship Id="rId7" Type="http://schemas.openxmlformats.org/officeDocument/2006/relationships/tags" Target="../tags/tag216.xml"/><Relationship Id="rId2" Type="http://schemas.openxmlformats.org/officeDocument/2006/relationships/tags" Target="../tags/tag211.xml"/><Relationship Id="rId1" Type="http://schemas.openxmlformats.org/officeDocument/2006/relationships/tags" Target="../tags/tag210.xml"/><Relationship Id="rId6" Type="http://schemas.openxmlformats.org/officeDocument/2006/relationships/tags" Target="../tags/tag215.xml"/><Relationship Id="rId5" Type="http://schemas.openxmlformats.org/officeDocument/2006/relationships/tags" Target="../tags/tag214.xml"/><Relationship Id="rId4" Type="http://schemas.openxmlformats.org/officeDocument/2006/relationships/tags" Target="../tags/tag213.xml"/><Relationship Id="rId9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tags" Target="../tags/tag220.xml"/><Relationship Id="rId2" Type="http://schemas.openxmlformats.org/officeDocument/2006/relationships/tags" Target="../tags/tag219.xml"/><Relationship Id="rId1" Type="http://schemas.openxmlformats.org/officeDocument/2006/relationships/tags" Target="../tags/tag218.xml"/><Relationship Id="rId5" Type="http://schemas.openxmlformats.org/officeDocument/2006/relationships/slideMaster" Target="../slideMasters/slideMaster4.xml"/><Relationship Id="rId4" Type="http://schemas.openxmlformats.org/officeDocument/2006/relationships/tags" Target="../tags/tag221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tags" Target="../tags/tag224.xml"/><Relationship Id="rId2" Type="http://schemas.openxmlformats.org/officeDocument/2006/relationships/tags" Target="../tags/tag223.xml"/><Relationship Id="rId1" Type="http://schemas.openxmlformats.org/officeDocument/2006/relationships/tags" Target="../tags/tag222.xml"/><Relationship Id="rId4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tags" Target="../tags/tag227.xml"/><Relationship Id="rId7" Type="http://schemas.openxmlformats.org/officeDocument/2006/relationships/slideMaster" Target="../slideMasters/slideMaster4.xml"/><Relationship Id="rId2" Type="http://schemas.openxmlformats.org/officeDocument/2006/relationships/tags" Target="../tags/tag226.xml"/><Relationship Id="rId1" Type="http://schemas.openxmlformats.org/officeDocument/2006/relationships/tags" Target="../tags/tag225.xml"/><Relationship Id="rId6" Type="http://schemas.openxmlformats.org/officeDocument/2006/relationships/tags" Target="../tags/tag230.xml"/><Relationship Id="rId5" Type="http://schemas.openxmlformats.org/officeDocument/2006/relationships/tags" Target="../tags/tag229.xml"/><Relationship Id="rId4" Type="http://schemas.openxmlformats.org/officeDocument/2006/relationships/tags" Target="../tags/tag228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tags" Target="../tags/tag233.xml"/><Relationship Id="rId2" Type="http://schemas.openxmlformats.org/officeDocument/2006/relationships/tags" Target="../tags/tag232.xml"/><Relationship Id="rId1" Type="http://schemas.openxmlformats.org/officeDocument/2006/relationships/tags" Target="../tags/tag231.xml"/><Relationship Id="rId6" Type="http://schemas.openxmlformats.org/officeDocument/2006/relationships/slideMaster" Target="../slideMasters/slideMaster4.xml"/><Relationship Id="rId5" Type="http://schemas.openxmlformats.org/officeDocument/2006/relationships/tags" Target="../tags/tag235.xml"/><Relationship Id="rId4" Type="http://schemas.openxmlformats.org/officeDocument/2006/relationships/tags" Target="../tags/tag234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tags" Target="../tags/tag238.xml"/><Relationship Id="rId2" Type="http://schemas.openxmlformats.org/officeDocument/2006/relationships/tags" Target="../tags/tag237.xml"/><Relationship Id="rId1" Type="http://schemas.openxmlformats.org/officeDocument/2006/relationships/tags" Target="../tags/tag236.xml"/><Relationship Id="rId5" Type="http://schemas.openxmlformats.org/officeDocument/2006/relationships/slideMaster" Target="../slideMasters/slideMaster4.xml"/><Relationship Id="rId4" Type="http://schemas.openxmlformats.org/officeDocument/2006/relationships/tags" Target="../tags/tag239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tags" Target="../tags/tag242.xml"/><Relationship Id="rId2" Type="http://schemas.openxmlformats.org/officeDocument/2006/relationships/tags" Target="../tags/tag241.xml"/><Relationship Id="rId1" Type="http://schemas.openxmlformats.org/officeDocument/2006/relationships/tags" Target="../tags/tag240.xml"/><Relationship Id="rId6" Type="http://schemas.openxmlformats.org/officeDocument/2006/relationships/slideMaster" Target="../slideMasters/slideMaster4.xml"/><Relationship Id="rId5" Type="http://schemas.openxmlformats.org/officeDocument/2006/relationships/tags" Target="../tags/tag244.xml"/><Relationship Id="rId4" Type="http://schemas.openxmlformats.org/officeDocument/2006/relationships/tags" Target="../tags/tag243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tags" Target="../tags/tag252.xml"/><Relationship Id="rId2" Type="http://schemas.openxmlformats.org/officeDocument/2006/relationships/tags" Target="../tags/tag251.xml"/><Relationship Id="rId1" Type="http://schemas.openxmlformats.org/officeDocument/2006/relationships/tags" Target="../tags/tag250.xml"/><Relationship Id="rId6" Type="http://schemas.openxmlformats.org/officeDocument/2006/relationships/slideMaster" Target="../slideMasters/slideMaster5.xml"/><Relationship Id="rId5" Type="http://schemas.openxmlformats.org/officeDocument/2006/relationships/tags" Target="../tags/tag254.xml"/><Relationship Id="rId4" Type="http://schemas.openxmlformats.org/officeDocument/2006/relationships/tags" Target="../tags/tag253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tags" Target="../tags/tag257.xml"/><Relationship Id="rId2" Type="http://schemas.openxmlformats.org/officeDocument/2006/relationships/tags" Target="../tags/tag256.xml"/><Relationship Id="rId1" Type="http://schemas.openxmlformats.org/officeDocument/2006/relationships/tags" Target="../tags/tag255.xml"/><Relationship Id="rId6" Type="http://schemas.openxmlformats.org/officeDocument/2006/relationships/slideMaster" Target="../slideMasters/slideMaster5.xml"/><Relationship Id="rId5" Type="http://schemas.openxmlformats.org/officeDocument/2006/relationships/tags" Target="../tags/tag259.xml"/><Relationship Id="rId4" Type="http://schemas.openxmlformats.org/officeDocument/2006/relationships/tags" Target="../tags/tag258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tags" Target="../tags/tag262.xml"/><Relationship Id="rId2" Type="http://schemas.openxmlformats.org/officeDocument/2006/relationships/tags" Target="../tags/tag261.xml"/><Relationship Id="rId1" Type="http://schemas.openxmlformats.org/officeDocument/2006/relationships/tags" Target="../tags/tag260.xml"/><Relationship Id="rId6" Type="http://schemas.openxmlformats.org/officeDocument/2006/relationships/slideMaster" Target="../slideMasters/slideMaster5.xml"/><Relationship Id="rId5" Type="http://schemas.openxmlformats.org/officeDocument/2006/relationships/tags" Target="../tags/tag264.xml"/><Relationship Id="rId4" Type="http://schemas.openxmlformats.org/officeDocument/2006/relationships/tags" Target="../tags/tag263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tags" Target="../tags/tag267.xml"/><Relationship Id="rId7" Type="http://schemas.openxmlformats.org/officeDocument/2006/relationships/slideMaster" Target="../slideMasters/slideMaster5.xml"/><Relationship Id="rId2" Type="http://schemas.openxmlformats.org/officeDocument/2006/relationships/tags" Target="../tags/tag266.xml"/><Relationship Id="rId1" Type="http://schemas.openxmlformats.org/officeDocument/2006/relationships/tags" Target="../tags/tag265.xml"/><Relationship Id="rId6" Type="http://schemas.openxmlformats.org/officeDocument/2006/relationships/tags" Target="../tags/tag270.xml"/><Relationship Id="rId5" Type="http://schemas.openxmlformats.org/officeDocument/2006/relationships/tags" Target="../tags/tag269.xml"/><Relationship Id="rId4" Type="http://schemas.openxmlformats.org/officeDocument/2006/relationships/tags" Target="../tags/tag268.xml"/></Relationships>
</file>

<file path=ppt/slideLayouts/_rels/slideLayout56.xml.rels><?xml version="1.0" encoding="UTF-8" standalone="yes"?>
<Relationships xmlns="http://schemas.openxmlformats.org/package/2006/relationships"><Relationship Id="rId8" Type="http://schemas.openxmlformats.org/officeDocument/2006/relationships/tags" Target="../tags/tag278.xml"/><Relationship Id="rId3" Type="http://schemas.openxmlformats.org/officeDocument/2006/relationships/tags" Target="../tags/tag273.xml"/><Relationship Id="rId7" Type="http://schemas.openxmlformats.org/officeDocument/2006/relationships/tags" Target="../tags/tag277.xml"/><Relationship Id="rId2" Type="http://schemas.openxmlformats.org/officeDocument/2006/relationships/tags" Target="../tags/tag272.xml"/><Relationship Id="rId1" Type="http://schemas.openxmlformats.org/officeDocument/2006/relationships/tags" Target="../tags/tag271.xml"/><Relationship Id="rId6" Type="http://schemas.openxmlformats.org/officeDocument/2006/relationships/tags" Target="../tags/tag276.xml"/><Relationship Id="rId5" Type="http://schemas.openxmlformats.org/officeDocument/2006/relationships/tags" Target="../tags/tag275.xml"/><Relationship Id="rId4" Type="http://schemas.openxmlformats.org/officeDocument/2006/relationships/tags" Target="../tags/tag274.xml"/><Relationship Id="rId9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tags" Target="../tags/tag281.xml"/><Relationship Id="rId2" Type="http://schemas.openxmlformats.org/officeDocument/2006/relationships/tags" Target="../tags/tag280.xml"/><Relationship Id="rId1" Type="http://schemas.openxmlformats.org/officeDocument/2006/relationships/tags" Target="../tags/tag279.xml"/><Relationship Id="rId5" Type="http://schemas.openxmlformats.org/officeDocument/2006/relationships/slideMaster" Target="../slideMasters/slideMaster5.xml"/><Relationship Id="rId4" Type="http://schemas.openxmlformats.org/officeDocument/2006/relationships/tags" Target="../tags/tag282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tags" Target="../tags/tag285.xml"/><Relationship Id="rId2" Type="http://schemas.openxmlformats.org/officeDocument/2006/relationships/tags" Target="../tags/tag284.xml"/><Relationship Id="rId1" Type="http://schemas.openxmlformats.org/officeDocument/2006/relationships/tags" Target="../tags/tag283.xml"/><Relationship Id="rId4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tags" Target="../tags/tag288.xml"/><Relationship Id="rId7" Type="http://schemas.openxmlformats.org/officeDocument/2006/relationships/slideMaster" Target="../slideMasters/slideMaster5.xml"/><Relationship Id="rId2" Type="http://schemas.openxmlformats.org/officeDocument/2006/relationships/tags" Target="../tags/tag287.xml"/><Relationship Id="rId1" Type="http://schemas.openxmlformats.org/officeDocument/2006/relationships/tags" Target="../tags/tag286.xml"/><Relationship Id="rId6" Type="http://schemas.openxmlformats.org/officeDocument/2006/relationships/tags" Target="../tags/tag291.xml"/><Relationship Id="rId5" Type="http://schemas.openxmlformats.org/officeDocument/2006/relationships/tags" Target="../tags/tag290.xml"/><Relationship Id="rId4" Type="http://schemas.openxmlformats.org/officeDocument/2006/relationships/tags" Target="../tags/tag289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tags" Target="../tags/tag294.xml"/><Relationship Id="rId2" Type="http://schemas.openxmlformats.org/officeDocument/2006/relationships/tags" Target="../tags/tag293.xml"/><Relationship Id="rId1" Type="http://schemas.openxmlformats.org/officeDocument/2006/relationships/tags" Target="../tags/tag292.xml"/><Relationship Id="rId6" Type="http://schemas.openxmlformats.org/officeDocument/2006/relationships/slideMaster" Target="../slideMasters/slideMaster5.xml"/><Relationship Id="rId5" Type="http://schemas.openxmlformats.org/officeDocument/2006/relationships/tags" Target="../tags/tag296.xml"/><Relationship Id="rId4" Type="http://schemas.openxmlformats.org/officeDocument/2006/relationships/tags" Target="../tags/tag295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tags" Target="../tags/tag299.xml"/><Relationship Id="rId2" Type="http://schemas.openxmlformats.org/officeDocument/2006/relationships/tags" Target="../tags/tag298.xml"/><Relationship Id="rId1" Type="http://schemas.openxmlformats.org/officeDocument/2006/relationships/tags" Target="../tags/tag297.xml"/><Relationship Id="rId5" Type="http://schemas.openxmlformats.org/officeDocument/2006/relationships/slideMaster" Target="../slideMasters/slideMaster5.xml"/><Relationship Id="rId4" Type="http://schemas.openxmlformats.org/officeDocument/2006/relationships/tags" Target="../tags/tag300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tags" Target="../tags/tag303.xml"/><Relationship Id="rId2" Type="http://schemas.openxmlformats.org/officeDocument/2006/relationships/tags" Target="../tags/tag302.xml"/><Relationship Id="rId1" Type="http://schemas.openxmlformats.org/officeDocument/2006/relationships/tags" Target="../tags/tag301.xml"/><Relationship Id="rId6" Type="http://schemas.openxmlformats.org/officeDocument/2006/relationships/slideMaster" Target="../slideMasters/slideMaster5.xml"/><Relationship Id="rId5" Type="http://schemas.openxmlformats.org/officeDocument/2006/relationships/tags" Target="../tags/tag305.xml"/><Relationship Id="rId4" Type="http://schemas.openxmlformats.org/officeDocument/2006/relationships/tags" Target="../tags/tag304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tags" Target="../tags/tag313.xml"/><Relationship Id="rId2" Type="http://schemas.openxmlformats.org/officeDocument/2006/relationships/tags" Target="../tags/tag312.xml"/><Relationship Id="rId1" Type="http://schemas.openxmlformats.org/officeDocument/2006/relationships/tags" Target="../tags/tag311.xml"/><Relationship Id="rId6" Type="http://schemas.openxmlformats.org/officeDocument/2006/relationships/slideMaster" Target="../slideMasters/slideMaster6.xml"/><Relationship Id="rId5" Type="http://schemas.openxmlformats.org/officeDocument/2006/relationships/tags" Target="../tags/tag315.xml"/><Relationship Id="rId4" Type="http://schemas.openxmlformats.org/officeDocument/2006/relationships/tags" Target="../tags/tag314.xml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tags" Target="../tags/tag318.xml"/><Relationship Id="rId2" Type="http://schemas.openxmlformats.org/officeDocument/2006/relationships/tags" Target="../tags/tag317.xml"/><Relationship Id="rId1" Type="http://schemas.openxmlformats.org/officeDocument/2006/relationships/tags" Target="../tags/tag316.xml"/><Relationship Id="rId6" Type="http://schemas.openxmlformats.org/officeDocument/2006/relationships/slideMaster" Target="../slideMasters/slideMaster6.xml"/><Relationship Id="rId5" Type="http://schemas.openxmlformats.org/officeDocument/2006/relationships/tags" Target="../tags/tag320.xml"/><Relationship Id="rId4" Type="http://schemas.openxmlformats.org/officeDocument/2006/relationships/tags" Target="../tags/tag319.xml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tags" Target="../tags/tag323.xml"/><Relationship Id="rId2" Type="http://schemas.openxmlformats.org/officeDocument/2006/relationships/tags" Target="../tags/tag322.xml"/><Relationship Id="rId1" Type="http://schemas.openxmlformats.org/officeDocument/2006/relationships/tags" Target="../tags/tag321.xml"/><Relationship Id="rId6" Type="http://schemas.openxmlformats.org/officeDocument/2006/relationships/slideMaster" Target="../slideMasters/slideMaster6.xml"/><Relationship Id="rId5" Type="http://schemas.openxmlformats.org/officeDocument/2006/relationships/tags" Target="../tags/tag325.xml"/><Relationship Id="rId4" Type="http://schemas.openxmlformats.org/officeDocument/2006/relationships/tags" Target="../tags/tag324.xml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tags" Target="../tags/tag328.xml"/><Relationship Id="rId7" Type="http://schemas.openxmlformats.org/officeDocument/2006/relationships/slideMaster" Target="../slideMasters/slideMaster6.xml"/><Relationship Id="rId2" Type="http://schemas.openxmlformats.org/officeDocument/2006/relationships/tags" Target="../tags/tag327.xml"/><Relationship Id="rId1" Type="http://schemas.openxmlformats.org/officeDocument/2006/relationships/tags" Target="../tags/tag326.xml"/><Relationship Id="rId6" Type="http://schemas.openxmlformats.org/officeDocument/2006/relationships/tags" Target="../tags/tag331.xml"/><Relationship Id="rId5" Type="http://schemas.openxmlformats.org/officeDocument/2006/relationships/tags" Target="../tags/tag330.xml"/><Relationship Id="rId4" Type="http://schemas.openxmlformats.org/officeDocument/2006/relationships/tags" Target="../tags/tag329.xml"/></Relationships>
</file>

<file path=ppt/slideLayouts/_rels/slideLayout69.xml.rels><?xml version="1.0" encoding="UTF-8" standalone="yes"?>
<Relationships xmlns="http://schemas.openxmlformats.org/package/2006/relationships"><Relationship Id="rId8" Type="http://schemas.openxmlformats.org/officeDocument/2006/relationships/tags" Target="../tags/tag339.xml"/><Relationship Id="rId3" Type="http://schemas.openxmlformats.org/officeDocument/2006/relationships/tags" Target="../tags/tag334.xml"/><Relationship Id="rId7" Type="http://schemas.openxmlformats.org/officeDocument/2006/relationships/tags" Target="../tags/tag338.xml"/><Relationship Id="rId2" Type="http://schemas.openxmlformats.org/officeDocument/2006/relationships/tags" Target="../tags/tag333.xml"/><Relationship Id="rId1" Type="http://schemas.openxmlformats.org/officeDocument/2006/relationships/tags" Target="../tags/tag332.xml"/><Relationship Id="rId6" Type="http://schemas.openxmlformats.org/officeDocument/2006/relationships/tags" Target="../tags/tag337.xml"/><Relationship Id="rId5" Type="http://schemas.openxmlformats.org/officeDocument/2006/relationships/tags" Target="../tags/tag336.xml"/><Relationship Id="rId4" Type="http://schemas.openxmlformats.org/officeDocument/2006/relationships/tags" Target="../tags/tag335.xml"/><Relationship Id="rId9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tags" Target="../tags/tag342.xml"/><Relationship Id="rId2" Type="http://schemas.openxmlformats.org/officeDocument/2006/relationships/tags" Target="../tags/tag341.xml"/><Relationship Id="rId1" Type="http://schemas.openxmlformats.org/officeDocument/2006/relationships/tags" Target="../tags/tag340.xml"/><Relationship Id="rId5" Type="http://schemas.openxmlformats.org/officeDocument/2006/relationships/slideMaster" Target="../slideMasters/slideMaster6.xml"/><Relationship Id="rId4" Type="http://schemas.openxmlformats.org/officeDocument/2006/relationships/tags" Target="../tags/tag343.xml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tags" Target="../tags/tag346.xml"/><Relationship Id="rId2" Type="http://schemas.openxmlformats.org/officeDocument/2006/relationships/tags" Target="../tags/tag345.xml"/><Relationship Id="rId1" Type="http://schemas.openxmlformats.org/officeDocument/2006/relationships/tags" Target="../tags/tag344.xml"/><Relationship Id="rId4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tags" Target="../tags/tag349.xml"/><Relationship Id="rId7" Type="http://schemas.openxmlformats.org/officeDocument/2006/relationships/slideMaster" Target="../slideMasters/slideMaster6.xml"/><Relationship Id="rId2" Type="http://schemas.openxmlformats.org/officeDocument/2006/relationships/tags" Target="../tags/tag348.xml"/><Relationship Id="rId1" Type="http://schemas.openxmlformats.org/officeDocument/2006/relationships/tags" Target="../tags/tag347.xml"/><Relationship Id="rId6" Type="http://schemas.openxmlformats.org/officeDocument/2006/relationships/tags" Target="../tags/tag352.xml"/><Relationship Id="rId5" Type="http://schemas.openxmlformats.org/officeDocument/2006/relationships/tags" Target="../tags/tag351.xml"/><Relationship Id="rId4" Type="http://schemas.openxmlformats.org/officeDocument/2006/relationships/tags" Target="../tags/tag350.xml"/></Relationships>
</file>

<file path=ppt/slideLayouts/_rels/slideLayout73.xml.rels><?xml version="1.0" encoding="UTF-8" standalone="yes"?>
<Relationships xmlns="http://schemas.openxmlformats.org/package/2006/relationships"><Relationship Id="rId3" Type="http://schemas.openxmlformats.org/officeDocument/2006/relationships/tags" Target="../tags/tag355.xml"/><Relationship Id="rId2" Type="http://schemas.openxmlformats.org/officeDocument/2006/relationships/tags" Target="../tags/tag354.xml"/><Relationship Id="rId1" Type="http://schemas.openxmlformats.org/officeDocument/2006/relationships/tags" Target="../tags/tag353.xml"/><Relationship Id="rId6" Type="http://schemas.openxmlformats.org/officeDocument/2006/relationships/slideMaster" Target="../slideMasters/slideMaster6.xml"/><Relationship Id="rId5" Type="http://schemas.openxmlformats.org/officeDocument/2006/relationships/tags" Target="../tags/tag357.xml"/><Relationship Id="rId4" Type="http://schemas.openxmlformats.org/officeDocument/2006/relationships/tags" Target="../tags/tag356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tags" Target="../tags/tag360.xml"/><Relationship Id="rId2" Type="http://schemas.openxmlformats.org/officeDocument/2006/relationships/tags" Target="../tags/tag359.xml"/><Relationship Id="rId1" Type="http://schemas.openxmlformats.org/officeDocument/2006/relationships/tags" Target="../tags/tag358.xml"/><Relationship Id="rId5" Type="http://schemas.openxmlformats.org/officeDocument/2006/relationships/slideMaster" Target="../slideMasters/slideMaster6.xml"/><Relationship Id="rId4" Type="http://schemas.openxmlformats.org/officeDocument/2006/relationships/tags" Target="../tags/tag361.xml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tags" Target="../tags/tag364.xml"/><Relationship Id="rId2" Type="http://schemas.openxmlformats.org/officeDocument/2006/relationships/tags" Target="../tags/tag363.xml"/><Relationship Id="rId1" Type="http://schemas.openxmlformats.org/officeDocument/2006/relationships/tags" Target="../tags/tag362.xml"/><Relationship Id="rId6" Type="http://schemas.openxmlformats.org/officeDocument/2006/relationships/slideMaster" Target="../slideMasters/slideMaster6.xml"/><Relationship Id="rId5" Type="http://schemas.openxmlformats.org/officeDocument/2006/relationships/tags" Target="../tags/tag366.xml"/><Relationship Id="rId4" Type="http://schemas.openxmlformats.org/officeDocument/2006/relationships/tags" Target="../tags/tag365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8.xml.rels><?xml version="1.0" encoding="UTF-8" standalone="yes"?>
<Relationships xmlns="http://schemas.openxmlformats.org/package/2006/relationships"><Relationship Id="rId3" Type="http://schemas.openxmlformats.org/officeDocument/2006/relationships/tags" Target="../tags/tag374.xml"/><Relationship Id="rId2" Type="http://schemas.openxmlformats.org/officeDocument/2006/relationships/tags" Target="../tags/tag373.xml"/><Relationship Id="rId1" Type="http://schemas.openxmlformats.org/officeDocument/2006/relationships/tags" Target="../tags/tag372.xml"/><Relationship Id="rId6" Type="http://schemas.openxmlformats.org/officeDocument/2006/relationships/slideMaster" Target="../slideMasters/slideMaster7.xml"/><Relationship Id="rId5" Type="http://schemas.openxmlformats.org/officeDocument/2006/relationships/tags" Target="../tags/tag376.xml"/><Relationship Id="rId4" Type="http://schemas.openxmlformats.org/officeDocument/2006/relationships/tags" Target="../tags/tag375.xml"/></Relationships>
</file>

<file path=ppt/slideLayouts/_rels/slideLayout79.xml.rels><?xml version="1.0" encoding="UTF-8" standalone="yes"?>
<Relationships xmlns="http://schemas.openxmlformats.org/package/2006/relationships"><Relationship Id="rId3" Type="http://schemas.openxmlformats.org/officeDocument/2006/relationships/tags" Target="../tags/tag379.xml"/><Relationship Id="rId2" Type="http://schemas.openxmlformats.org/officeDocument/2006/relationships/tags" Target="../tags/tag378.xml"/><Relationship Id="rId1" Type="http://schemas.openxmlformats.org/officeDocument/2006/relationships/tags" Target="../tags/tag377.xml"/><Relationship Id="rId6" Type="http://schemas.openxmlformats.org/officeDocument/2006/relationships/slideMaster" Target="../slideMasters/slideMaster7.xml"/><Relationship Id="rId5" Type="http://schemas.openxmlformats.org/officeDocument/2006/relationships/tags" Target="../tags/tag381.xml"/><Relationship Id="rId4" Type="http://schemas.openxmlformats.org/officeDocument/2006/relationships/tags" Target="../tags/tag380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tags" Target="../tags/tag384.xml"/><Relationship Id="rId2" Type="http://schemas.openxmlformats.org/officeDocument/2006/relationships/tags" Target="../tags/tag383.xml"/><Relationship Id="rId1" Type="http://schemas.openxmlformats.org/officeDocument/2006/relationships/tags" Target="../tags/tag382.xml"/><Relationship Id="rId6" Type="http://schemas.openxmlformats.org/officeDocument/2006/relationships/slideMaster" Target="../slideMasters/slideMaster7.xml"/><Relationship Id="rId5" Type="http://schemas.openxmlformats.org/officeDocument/2006/relationships/tags" Target="../tags/tag386.xml"/><Relationship Id="rId4" Type="http://schemas.openxmlformats.org/officeDocument/2006/relationships/tags" Target="../tags/tag385.xml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tags" Target="../tags/tag389.xml"/><Relationship Id="rId7" Type="http://schemas.openxmlformats.org/officeDocument/2006/relationships/slideMaster" Target="../slideMasters/slideMaster7.xml"/><Relationship Id="rId2" Type="http://schemas.openxmlformats.org/officeDocument/2006/relationships/tags" Target="../tags/tag388.xml"/><Relationship Id="rId1" Type="http://schemas.openxmlformats.org/officeDocument/2006/relationships/tags" Target="../tags/tag387.xml"/><Relationship Id="rId6" Type="http://schemas.openxmlformats.org/officeDocument/2006/relationships/tags" Target="../tags/tag392.xml"/><Relationship Id="rId5" Type="http://schemas.openxmlformats.org/officeDocument/2006/relationships/tags" Target="../tags/tag391.xml"/><Relationship Id="rId4" Type="http://schemas.openxmlformats.org/officeDocument/2006/relationships/tags" Target="../tags/tag390.xml"/></Relationships>
</file>

<file path=ppt/slideLayouts/_rels/slideLayout82.xml.rels><?xml version="1.0" encoding="UTF-8" standalone="yes"?>
<Relationships xmlns="http://schemas.openxmlformats.org/package/2006/relationships"><Relationship Id="rId8" Type="http://schemas.openxmlformats.org/officeDocument/2006/relationships/tags" Target="../tags/tag400.xml"/><Relationship Id="rId3" Type="http://schemas.openxmlformats.org/officeDocument/2006/relationships/tags" Target="../tags/tag395.xml"/><Relationship Id="rId7" Type="http://schemas.openxmlformats.org/officeDocument/2006/relationships/tags" Target="../tags/tag399.xml"/><Relationship Id="rId2" Type="http://schemas.openxmlformats.org/officeDocument/2006/relationships/tags" Target="../tags/tag394.xml"/><Relationship Id="rId1" Type="http://schemas.openxmlformats.org/officeDocument/2006/relationships/tags" Target="../tags/tag393.xml"/><Relationship Id="rId6" Type="http://schemas.openxmlformats.org/officeDocument/2006/relationships/tags" Target="../tags/tag398.xml"/><Relationship Id="rId5" Type="http://schemas.openxmlformats.org/officeDocument/2006/relationships/tags" Target="../tags/tag397.xml"/><Relationship Id="rId4" Type="http://schemas.openxmlformats.org/officeDocument/2006/relationships/tags" Target="../tags/tag396.xml"/><Relationship Id="rId9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3" Type="http://schemas.openxmlformats.org/officeDocument/2006/relationships/tags" Target="../tags/tag403.xml"/><Relationship Id="rId2" Type="http://schemas.openxmlformats.org/officeDocument/2006/relationships/tags" Target="../tags/tag402.xml"/><Relationship Id="rId1" Type="http://schemas.openxmlformats.org/officeDocument/2006/relationships/tags" Target="../tags/tag401.xml"/><Relationship Id="rId5" Type="http://schemas.openxmlformats.org/officeDocument/2006/relationships/slideMaster" Target="../slideMasters/slideMaster7.xml"/><Relationship Id="rId4" Type="http://schemas.openxmlformats.org/officeDocument/2006/relationships/tags" Target="../tags/tag404.xml"/></Relationships>
</file>

<file path=ppt/slideLayouts/_rels/slideLayout84.xml.rels><?xml version="1.0" encoding="UTF-8" standalone="yes"?>
<Relationships xmlns="http://schemas.openxmlformats.org/package/2006/relationships"><Relationship Id="rId3" Type="http://schemas.openxmlformats.org/officeDocument/2006/relationships/tags" Target="../tags/tag407.xml"/><Relationship Id="rId2" Type="http://schemas.openxmlformats.org/officeDocument/2006/relationships/tags" Target="../tags/tag406.xml"/><Relationship Id="rId1" Type="http://schemas.openxmlformats.org/officeDocument/2006/relationships/tags" Target="../tags/tag405.xml"/><Relationship Id="rId4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3" Type="http://schemas.openxmlformats.org/officeDocument/2006/relationships/tags" Target="../tags/tag410.xml"/><Relationship Id="rId7" Type="http://schemas.openxmlformats.org/officeDocument/2006/relationships/slideMaster" Target="../slideMasters/slideMaster7.xml"/><Relationship Id="rId2" Type="http://schemas.openxmlformats.org/officeDocument/2006/relationships/tags" Target="../tags/tag409.xml"/><Relationship Id="rId1" Type="http://schemas.openxmlformats.org/officeDocument/2006/relationships/tags" Target="../tags/tag408.xml"/><Relationship Id="rId6" Type="http://schemas.openxmlformats.org/officeDocument/2006/relationships/tags" Target="../tags/tag413.xml"/><Relationship Id="rId5" Type="http://schemas.openxmlformats.org/officeDocument/2006/relationships/tags" Target="../tags/tag412.xml"/><Relationship Id="rId4" Type="http://schemas.openxmlformats.org/officeDocument/2006/relationships/tags" Target="../tags/tag411.xml"/></Relationships>
</file>

<file path=ppt/slideLayouts/_rels/slideLayout86.xml.rels><?xml version="1.0" encoding="UTF-8" standalone="yes"?>
<Relationships xmlns="http://schemas.openxmlformats.org/package/2006/relationships"><Relationship Id="rId3" Type="http://schemas.openxmlformats.org/officeDocument/2006/relationships/tags" Target="../tags/tag416.xml"/><Relationship Id="rId2" Type="http://schemas.openxmlformats.org/officeDocument/2006/relationships/tags" Target="../tags/tag415.xml"/><Relationship Id="rId1" Type="http://schemas.openxmlformats.org/officeDocument/2006/relationships/tags" Target="../tags/tag414.xml"/><Relationship Id="rId6" Type="http://schemas.openxmlformats.org/officeDocument/2006/relationships/slideMaster" Target="../slideMasters/slideMaster7.xml"/><Relationship Id="rId5" Type="http://schemas.openxmlformats.org/officeDocument/2006/relationships/tags" Target="../tags/tag418.xml"/><Relationship Id="rId4" Type="http://schemas.openxmlformats.org/officeDocument/2006/relationships/tags" Target="../tags/tag417.xml"/></Relationships>
</file>

<file path=ppt/slideLayouts/_rels/slideLayout87.xml.rels><?xml version="1.0" encoding="UTF-8" standalone="yes"?>
<Relationships xmlns="http://schemas.openxmlformats.org/package/2006/relationships"><Relationship Id="rId3" Type="http://schemas.openxmlformats.org/officeDocument/2006/relationships/tags" Target="../tags/tag421.xml"/><Relationship Id="rId2" Type="http://schemas.openxmlformats.org/officeDocument/2006/relationships/tags" Target="../tags/tag420.xml"/><Relationship Id="rId1" Type="http://schemas.openxmlformats.org/officeDocument/2006/relationships/tags" Target="../tags/tag419.xml"/><Relationship Id="rId5" Type="http://schemas.openxmlformats.org/officeDocument/2006/relationships/slideMaster" Target="../slideMasters/slideMaster7.xml"/><Relationship Id="rId4" Type="http://schemas.openxmlformats.org/officeDocument/2006/relationships/tags" Target="../tags/tag422.xml"/></Relationships>
</file>

<file path=ppt/slideLayouts/_rels/slideLayout88.xml.rels><?xml version="1.0" encoding="UTF-8" standalone="yes"?>
<Relationships xmlns="http://schemas.openxmlformats.org/package/2006/relationships"><Relationship Id="rId3" Type="http://schemas.openxmlformats.org/officeDocument/2006/relationships/tags" Target="../tags/tag425.xml"/><Relationship Id="rId2" Type="http://schemas.openxmlformats.org/officeDocument/2006/relationships/tags" Target="../tags/tag424.xml"/><Relationship Id="rId1" Type="http://schemas.openxmlformats.org/officeDocument/2006/relationships/tags" Target="../tags/tag423.xml"/><Relationship Id="rId6" Type="http://schemas.openxmlformats.org/officeDocument/2006/relationships/slideMaster" Target="../slideMasters/slideMaster7.xml"/><Relationship Id="rId5" Type="http://schemas.openxmlformats.org/officeDocument/2006/relationships/tags" Target="../tags/tag427.xml"/><Relationship Id="rId4" Type="http://schemas.openxmlformats.org/officeDocument/2006/relationships/tags" Target="../tags/tag426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1.xml.rels><?xml version="1.0" encoding="UTF-8" standalone="yes"?>
<Relationships xmlns="http://schemas.openxmlformats.org/package/2006/relationships"><Relationship Id="rId3" Type="http://schemas.openxmlformats.org/officeDocument/2006/relationships/tags" Target="../tags/tag435.xml"/><Relationship Id="rId2" Type="http://schemas.openxmlformats.org/officeDocument/2006/relationships/tags" Target="../tags/tag434.xml"/><Relationship Id="rId1" Type="http://schemas.openxmlformats.org/officeDocument/2006/relationships/tags" Target="../tags/tag433.xml"/><Relationship Id="rId6" Type="http://schemas.openxmlformats.org/officeDocument/2006/relationships/slideMaster" Target="../slideMasters/slideMaster8.xml"/><Relationship Id="rId5" Type="http://schemas.openxmlformats.org/officeDocument/2006/relationships/tags" Target="../tags/tag437.xml"/><Relationship Id="rId4" Type="http://schemas.openxmlformats.org/officeDocument/2006/relationships/tags" Target="../tags/tag436.xml"/></Relationships>
</file>

<file path=ppt/slideLayouts/_rels/slideLayout92.xml.rels><?xml version="1.0" encoding="UTF-8" standalone="yes"?>
<Relationships xmlns="http://schemas.openxmlformats.org/package/2006/relationships"><Relationship Id="rId3" Type="http://schemas.openxmlformats.org/officeDocument/2006/relationships/tags" Target="../tags/tag440.xml"/><Relationship Id="rId2" Type="http://schemas.openxmlformats.org/officeDocument/2006/relationships/tags" Target="../tags/tag439.xml"/><Relationship Id="rId1" Type="http://schemas.openxmlformats.org/officeDocument/2006/relationships/tags" Target="../tags/tag438.xml"/><Relationship Id="rId6" Type="http://schemas.openxmlformats.org/officeDocument/2006/relationships/slideMaster" Target="../slideMasters/slideMaster8.xml"/><Relationship Id="rId5" Type="http://schemas.openxmlformats.org/officeDocument/2006/relationships/tags" Target="../tags/tag442.xml"/><Relationship Id="rId4" Type="http://schemas.openxmlformats.org/officeDocument/2006/relationships/tags" Target="../tags/tag441.xml"/></Relationships>
</file>

<file path=ppt/slideLayouts/_rels/slideLayout93.xml.rels><?xml version="1.0" encoding="UTF-8" standalone="yes"?>
<Relationships xmlns="http://schemas.openxmlformats.org/package/2006/relationships"><Relationship Id="rId3" Type="http://schemas.openxmlformats.org/officeDocument/2006/relationships/tags" Target="../tags/tag445.xml"/><Relationship Id="rId2" Type="http://schemas.openxmlformats.org/officeDocument/2006/relationships/tags" Target="../tags/tag444.xml"/><Relationship Id="rId1" Type="http://schemas.openxmlformats.org/officeDocument/2006/relationships/tags" Target="../tags/tag443.xml"/><Relationship Id="rId6" Type="http://schemas.openxmlformats.org/officeDocument/2006/relationships/slideMaster" Target="../slideMasters/slideMaster8.xml"/><Relationship Id="rId5" Type="http://schemas.openxmlformats.org/officeDocument/2006/relationships/tags" Target="../tags/tag447.xml"/><Relationship Id="rId4" Type="http://schemas.openxmlformats.org/officeDocument/2006/relationships/tags" Target="../tags/tag446.xml"/></Relationships>
</file>

<file path=ppt/slideLayouts/_rels/slideLayout94.xml.rels><?xml version="1.0" encoding="UTF-8" standalone="yes"?>
<Relationships xmlns="http://schemas.openxmlformats.org/package/2006/relationships"><Relationship Id="rId3" Type="http://schemas.openxmlformats.org/officeDocument/2006/relationships/tags" Target="../tags/tag450.xml"/><Relationship Id="rId7" Type="http://schemas.openxmlformats.org/officeDocument/2006/relationships/slideMaster" Target="../slideMasters/slideMaster8.xml"/><Relationship Id="rId2" Type="http://schemas.openxmlformats.org/officeDocument/2006/relationships/tags" Target="../tags/tag449.xml"/><Relationship Id="rId1" Type="http://schemas.openxmlformats.org/officeDocument/2006/relationships/tags" Target="../tags/tag448.xml"/><Relationship Id="rId6" Type="http://schemas.openxmlformats.org/officeDocument/2006/relationships/tags" Target="../tags/tag453.xml"/><Relationship Id="rId5" Type="http://schemas.openxmlformats.org/officeDocument/2006/relationships/tags" Target="../tags/tag452.xml"/><Relationship Id="rId4" Type="http://schemas.openxmlformats.org/officeDocument/2006/relationships/tags" Target="../tags/tag451.xml"/></Relationships>
</file>

<file path=ppt/slideLayouts/_rels/slideLayout95.xml.rels><?xml version="1.0" encoding="UTF-8" standalone="yes"?>
<Relationships xmlns="http://schemas.openxmlformats.org/package/2006/relationships"><Relationship Id="rId8" Type="http://schemas.openxmlformats.org/officeDocument/2006/relationships/tags" Target="../tags/tag461.xml"/><Relationship Id="rId3" Type="http://schemas.openxmlformats.org/officeDocument/2006/relationships/tags" Target="../tags/tag456.xml"/><Relationship Id="rId7" Type="http://schemas.openxmlformats.org/officeDocument/2006/relationships/tags" Target="../tags/tag460.xml"/><Relationship Id="rId2" Type="http://schemas.openxmlformats.org/officeDocument/2006/relationships/tags" Target="../tags/tag455.xml"/><Relationship Id="rId1" Type="http://schemas.openxmlformats.org/officeDocument/2006/relationships/tags" Target="../tags/tag454.xml"/><Relationship Id="rId6" Type="http://schemas.openxmlformats.org/officeDocument/2006/relationships/tags" Target="../tags/tag459.xml"/><Relationship Id="rId5" Type="http://schemas.openxmlformats.org/officeDocument/2006/relationships/tags" Target="../tags/tag458.xml"/><Relationship Id="rId4" Type="http://schemas.openxmlformats.org/officeDocument/2006/relationships/tags" Target="../tags/tag457.xml"/><Relationship Id="rId9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3" Type="http://schemas.openxmlformats.org/officeDocument/2006/relationships/tags" Target="../tags/tag464.xml"/><Relationship Id="rId2" Type="http://schemas.openxmlformats.org/officeDocument/2006/relationships/tags" Target="../tags/tag463.xml"/><Relationship Id="rId1" Type="http://schemas.openxmlformats.org/officeDocument/2006/relationships/tags" Target="../tags/tag462.xml"/><Relationship Id="rId5" Type="http://schemas.openxmlformats.org/officeDocument/2006/relationships/slideMaster" Target="../slideMasters/slideMaster8.xml"/><Relationship Id="rId4" Type="http://schemas.openxmlformats.org/officeDocument/2006/relationships/tags" Target="../tags/tag465.xml"/></Relationships>
</file>

<file path=ppt/slideLayouts/_rels/slideLayout97.xml.rels><?xml version="1.0" encoding="UTF-8" standalone="yes"?>
<Relationships xmlns="http://schemas.openxmlformats.org/package/2006/relationships"><Relationship Id="rId3" Type="http://schemas.openxmlformats.org/officeDocument/2006/relationships/tags" Target="../tags/tag468.xml"/><Relationship Id="rId2" Type="http://schemas.openxmlformats.org/officeDocument/2006/relationships/tags" Target="../tags/tag467.xml"/><Relationship Id="rId1" Type="http://schemas.openxmlformats.org/officeDocument/2006/relationships/tags" Target="../tags/tag466.xml"/><Relationship Id="rId4" Type="http://schemas.openxmlformats.org/officeDocument/2006/relationships/slideMaster" Target="../slideMasters/slideMaster8.xml"/></Relationships>
</file>

<file path=ppt/slideLayouts/_rels/slideLayout98.xml.rels><?xml version="1.0" encoding="UTF-8" standalone="yes"?>
<Relationships xmlns="http://schemas.openxmlformats.org/package/2006/relationships"><Relationship Id="rId3" Type="http://schemas.openxmlformats.org/officeDocument/2006/relationships/tags" Target="../tags/tag471.xml"/><Relationship Id="rId7" Type="http://schemas.openxmlformats.org/officeDocument/2006/relationships/slideMaster" Target="../slideMasters/slideMaster8.xml"/><Relationship Id="rId2" Type="http://schemas.openxmlformats.org/officeDocument/2006/relationships/tags" Target="../tags/tag470.xml"/><Relationship Id="rId1" Type="http://schemas.openxmlformats.org/officeDocument/2006/relationships/tags" Target="../tags/tag469.xml"/><Relationship Id="rId6" Type="http://schemas.openxmlformats.org/officeDocument/2006/relationships/tags" Target="../tags/tag474.xml"/><Relationship Id="rId5" Type="http://schemas.openxmlformats.org/officeDocument/2006/relationships/tags" Target="../tags/tag473.xml"/><Relationship Id="rId4" Type="http://schemas.openxmlformats.org/officeDocument/2006/relationships/tags" Target="../tags/tag472.xml"/></Relationships>
</file>

<file path=ppt/slideLayouts/_rels/slideLayout99.xml.rels><?xml version="1.0" encoding="UTF-8" standalone="yes"?>
<Relationships xmlns="http://schemas.openxmlformats.org/package/2006/relationships"><Relationship Id="rId3" Type="http://schemas.openxmlformats.org/officeDocument/2006/relationships/tags" Target="../tags/tag477.xml"/><Relationship Id="rId2" Type="http://schemas.openxmlformats.org/officeDocument/2006/relationships/tags" Target="../tags/tag476.xml"/><Relationship Id="rId1" Type="http://schemas.openxmlformats.org/officeDocument/2006/relationships/tags" Target="../tags/tag475.xml"/><Relationship Id="rId6" Type="http://schemas.openxmlformats.org/officeDocument/2006/relationships/slideMaster" Target="../slideMasters/slideMaster8.xml"/><Relationship Id="rId5" Type="http://schemas.openxmlformats.org/officeDocument/2006/relationships/tags" Target="../tags/tag479.xml"/><Relationship Id="rId4" Type="http://schemas.openxmlformats.org/officeDocument/2006/relationships/tags" Target="../tags/tag47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2025/4/14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2025/4/14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2025/4/14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2025/4/14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2025/4/14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2025/4/14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2025/4/14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2025/4/14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2025/4/14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2025/4/14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2025/4/14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2025/4/14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2025/4/14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2025/4/14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2025/4/14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2025/4/14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2025/4/14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tags" Target="../tags/tag5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4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3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2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1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4.xml"/><Relationship Id="rId13" Type="http://schemas.openxmlformats.org/officeDocument/2006/relationships/slideLayout" Target="../slideLayouts/slideLayout129.xml"/><Relationship Id="rId18" Type="http://schemas.openxmlformats.org/officeDocument/2006/relationships/tags" Target="../tags/tag553.xml"/><Relationship Id="rId3" Type="http://schemas.openxmlformats.org/officeDocument/2006/relationships/slideLayout" Target="../slideLayouts/slideLayout119.xml"/><Relationship Id="rId7" Type="http://schemas.openxmlformats.org/officeDocument/2006/relationships/slideLayout" Target="../slideLayouts/slideLayout123.xml"/><Relationship Id="rId12" Type="http://schemas.openxmlformats.org/officeDocument/2006/relationships/slideLayout" Target="../slideLayouts/slideLayout128.xml"/><Relationship Id="rId17" Type="http://schemas.openxmlformats.org/officeDocument/2006/relationships/tags" Target="../tags/tag552.xml"/><Relationship Id="rId2" Type="http://schemas.openxmlformats.org/officeDocument/2006/relationships/slideLayout" Target="../slideLayouts/slideLayout118.xml"/><Relationship Id="rId16" Type="http://schemas.openxmlformats.org/officeDocument/2006/relationships/tags" Target="../tags/tag551.xml"/><Relationship Id="rId1" Type="http://schemas.openxmlformats.org/officeDocument/2006/relationships/slideLayout" Target="../slideLayouts/slideLayout117.xml"/><Relationship Id="rId6" Type="http://schemas.openxmlformats.org/officeDocument/2006/relationships/slideLayout" Target="../slideLayouts/slideLayout122.xml"/><Relationship Id="rId11" Type="http://schemas.openxmlformats.org/officeDocument/2006/relationships/slideLayout" Target="../slideLayouts/slideLayout127.xml"/><Relationship Id="rId5" Type="http://schemas.openxmlformats.org/officeDocument/2006/relationships/slideLayout" Target="../slideLayouts/slideLayout121.xml"/><Relationship Id="rId15" Type="http://schemas.openxmlformats.org/officeDocument/2006/relationships/tags" Target="../tags/tag550.xml"/><Relationship Id="rId10" Type="http://schemas.openxmlformats.org/officeDocument/2006/relationships/slideLayout" Target="../slideLayouts/slideLayout126.xml"/><Relationship Id="rId19" Type="http://schemas.openxmlformats.org/officeDocument/2006/relationships/tags" Target="../tags/tag554.xml"/><Relationship Id="rId4" Type="http://schemas.openxmlformats.org/officeDocument/2006/relationships/slideLayout" Target="../slideLayouts/slideLayout120.xml"/><Relationship Id="rId9" Type="http://schemas.openxmlformats.org/officeDocument/2006/relationships/slideLayout" Target="../slideLayouts/slideLayout125.xml"/><Relationship Id="rId14" Type="http://schemas.openxmlformats.org/officeDocument/2006/relationships/theme" Target="../theme/theme10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7.xml"/><Relationship Id="rId13" Type="http://schemas.openxmlformats.org/officeDocument/2006/relationships/slideLayout" Target="../slideLayouts/slideLayout142.xml"/><Relationship Id="rId18" Type="http://schemas.openxmlformats.org/officeDocument/2006/relationships/tags" Target="../tags/tag614.xml"/><Relationship Id="rId3" Type="http://schemas.openxmlformats.org/officeDocument/2006/relationships/slideLayout" Target="../slideLayouts/slideLayout132.xml"/><Relationship Id="rId7" Type="http://schemas.openxmlformats.org/officeDocument/2006/relationships/slideLayout" Target="../slideLayouts/slideLayout136.xml"/><Relationship Id="rId12" Type="http://schemas.openxmlformats.org/officeDocument/2006/relationships/slideLayout" Target="../slideLayouts/slideLayout141.xml"/><Relationship Id="rId17" Type="http://schemas.openxmlformats.org/officeDocument/2006/relationships/tags" Target="../tags/tag613.xml"/><Relationship Id="rId2" Type="http://schemas.openxmlformats.org/officeDocument/2006/relationships/slideLayout" Target="../slideLayouts/slideLayout131.xml"/><Relationship Id="rId16" Type="http://schemas.openxmlformats.org/officeDocument/2006/relationships/tags" Target="../tags/tag612.xml"/><Relationship Id="rId1" Type="http://schemas.openxmlformats.org/officeDocument/2006/relationships/slideLayout" Target="../slideLayouts/slideLayout130.xml"/><Relationship Id="rId6" Type="http://schemas.openxmlformats.org/officeDocument/2006/relationships/slideLayout" Target="../slideLayouts/slideLayout135.xml"/><Relationship Id="rId11" Type="http://schemas.openxmlformats.org/officeDocument/2006/relationships/slideLayout" Target="../slideLayouts/slideLayout140.xml"/><Relationship Id="rId5" Type="http://schemas.openxmlformats.org/officeDocument/2006/relationships/slideLayout" Target="../slideLayouts/slideLayout134.xml"/><Relationship Id="rId15" Type="http://schemas.openxmlformats.org/officeDocument/2006/relationships/tags" Target="../tags/tag611.xml"/><Relationship Id="rId10" Type="http://schemas.openxmlformats.org/officeDocument/2006/relationships/slideLayout" Target="../slideLayouts/slideLayout139.xml"/><Relationship Id="rId19" Type="http://schemas.openxmlformats.org/officeDocument/2006/relationships/tags" Target="../tags/tag615.xml"/><Relationship Id="rId4" Type="http://schemas.openxmlformats.org/officeDocument/2006/relationships/slideLayout" Target="../slideLayouts/slideLayout133.xml"/><Relationship Id="rId9" Type="http://schemas.openxmlformats.org/officeDocument/2006/relationships/slideLayout" Target="../slideLayouts/slideLayout138.xml"/><Relationship Id="rId14" Type="http://schemas.openxmlformats.org/officeDocument/2006/relationships/theme" Target="../theme/theme11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0.xml"/><Relationship Id="rId13" Type="http://schemas.openxmlformats.org/officeDocument/2006/relationships/slideLayout" Target="../slideLayouts/slideLayout155.xml"/><Relationship Id="rId18" Type="http://schemas.openxmlformats.org/officeDocument/2006/relationships/tags" Target="../tags/tag675.xml"/><Relationship Id="rId3" Type="http://schemas.openxmlformats.org/officeDocument/2006/relationships/slideLayout" Target="../slideLayouts/slideLayout145.xml"/><Relationship Id="rId7" Type="http://schemas.openxmlformats.org/officeDocument/2006/relationships/slideLayout" Target="../slideLayouts/slideLayout149.xml"/><Relationship Id="rId12" Type="http://schemas.openxmlformats.org/officeDocument/2006/relationships/slideLayout" Target="../slideLayouts/slideLayout154.xml"/><Relationship Id="rId17" Type="http://schemas.openxmlformats.org/officeDocument/2006/relationships/tags" Target="../tags/tag674.xml"/><Relationship Id="rId2" Type="http://schemas.openxmlformats.org/officeDocument/2006/relationships/slideLayout" Target="../slideLayouts/slideLayout144.xml"/><Relationship Id="rId16" Type="http://schemas.openxmlformats.org/officeDocument/2006/relationships/tags" Target="../tags/tag673.xml"/><Relationship Id="rId1" Type="http://schemas.openxmlformats.org/officeDocument/2006/relationships/slideLayout" Target="../slideLayouts/slideLayout143.xml"/><Relationship Id="rId6" Type="http://schemas.openxmlformats.org/officeDocument/2006/relationships/slideLayout" Target="../slideLayouts/slideLayout148.xml"/><Relationship Id="rId11" Type="http://schemas.openxmlformats.org/officeDocument/2006/relationships/slideLayout" Target="../slideLayouts/slideLayout153.xml"/><Relationship Id="rId5" Type="http://schemas.openxmlformats.org/officeDocument/2006/relationships/slideLayout" Target="../slideLayouts/slideLayout147.xml"/><Relationship Id="rId15" Type="http://schemas.openxmlformats.org/officeDocument/2006/relationships/tags" Target="../tags/tag672.xml"/><Relationship Id="rId10" Type="http://schemas.openxmlformats.org/officeDocument/2006/relationships/slideLayout" Target="../slideLayouts/slideLayout152.xml"/><Relationship Id="rId19" Type="http://schemas.openxmlformats.org/officeDocument/2006/relationships/tags" Target="../tags/tag676.xml"/><Relationship Id="rId4" Type="http://schemas.openxmlformats.org/officeDocument/2006/relationships/slideLayout" Target="../slideLayouts/slideLayout146.xml"/><Relationship Id="rId9" Type="http://schemas.openxmlformats.org/officeDocument/2006/relationships/slideLayout" Target="../slideLayouts/slideLayout151.xml"/><Relationship Id="rId14" Type="http://schemas.openxmlformats.org/officeDocument/2006/relationships/theme" Target="../theme/theme12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3.xml"/><Relationship Id="rId13" Type="http://schemas.openxmlformats.org/officeDocument/2006/relationships/slideLayout" Target="../slideLayouts/slideLayout168.xml"/><Relationship Id="rId18" Type="http://schemas.openxmlformats.org/officeDocument/2006/relationships/tags" Target="../tags/tag736.xml"/><Relationship Id="rId3" Type="http://schemas.openxmlformats.org/officeDocument/2006/relationships/slideLayout" Target="../slideLayouts/slideLayout158.xml"/><Relationship Id="rId7" Type="http://schemas.openxmlformats.org/officeDocument/2006/relationships/slideLayout" Target="../slideLayouts/slideLayout162.xml"/><Relationship Id="rId12" Type="http://schemas.openxmlformats.org/officeDocument/2006/relationships/slideLayout" Target="../slideLayouts/slideLayout167.xml"/><Relationship Id="rId17" Type="http://schemas.openxmlformats.org/officeDocument/2006/relationships/tags" Target="../tags/tag735.xml"/><Relationship Id="rId2" Type="http://schemas.openxmlformats.org/officeDocument/2006/relationships/slideLayout" Target="../slideLayouts/slideLayout157.xml"/><Relationship Id="rId16" Type="http://schemas.openxmlformats.org/officeDocument/2006/relationships/tags" Target="../tags/tag734.xml"/><Relationship Id="rId1" Type="http://schemas.openxmlformats.org/officeDocument/2006/relationships/slideLayout" Target="../slideLayouts/slideLayout156.xml"/><Relationship Id="rId6" Type="http://schemas.openxmlformats.org/officeDocument/2006/relationships/slideLayout" Target="../slideLayouts/slideLayout161.xml"/><Relationship Id="rId11" Type="http://schemas.openxmlformats.org/officeDocument/2006/relationships/slideLayout" Target="../slideLayouts/slideLayout166.xml"/><Relationship Id="rId5" Type="http://schemas.openxmlformats.org/officeDocument/2006/relationships/slideLayout" Target="../slideLayouts/slideLayout160.xml"/><Relationship Id="rId15" Type="http://schemas.openxmlformats.org/officeDocument/2006/relationships/tags" Target="../tags/tag733.xml"/><Relationship Id="rId10" Type="http://schemas.openxmlformats.org/officeDocument/2006/relationships/slideLayout" Target="../slideLayouts/slideLayout165.xml"/><Relationship Id="rId19" Type="http://schemas.openxmlformats.org/officeDocument/2006/relationships/tags" Target="../tags/tag737.xml"/><Relationship Id="rId4" Type="http://schemas.openxmlformats.org/officeDocument/2006/relationships/slideLayout" Target="../slideLayouts/slideLayout159.xml"/><Relationship Id="rId9" Type="http://schemas.openxmlformats.org/officeDocument/2006/relationships/slideLayout" Target="../slideLayouts/slideLayout164.xml"/><Relationship Id="rId14" Type="http://schemas.openxmlformats.org/officeDocument/2006/relationships/theme" Target="../theme/theme13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6.xml"/><Relationship Id="rId13" Type="http://schemas.openxmlformats.org/officeDocument/2006/relationships/slideLayout" Target="../slideLayouts/slideLayout181.xml"/><Relationship Id="rId18" Type="http://schemas.openxmlformats.org/officeDocument/2006/relationships/tags" Target="../tags/tag797.xml"/><Relationship Id="rId3" Type="http://schemas.openxmlformats.org/officeDocument/2006/relationships/slideLayout" Target="../slideLayouts/slideLayout171.xml"/><Relationship Id="rId7" Type="http://schemas.openxmlformats.org/officeDocument/2006/relationships/slideLayout" Target="../slideLayouts/slideLayout175.xml"/><Relationship Id="rId12" Type="http://schemas.openxmlformats.org/officeDocument/2006/relationships/slideLayout" Target="../slideLayouts/slideLayout180.xml"/><Relationship Id="rId17" Type="http://schemas.openxmlformats.org/officeDocument/2006/relationships/tags" Target="../tags/tag796.xml"/><Relationship Id="rId2" Type="http://schemas.openxmlformats.org/officeDocument/2006/relationships/slideLayout" Target="../slideLayouts/slideLayout170.xml"/><Relationship Id="rId16" Type="http://schemas.openxmlformats.org/officeDocument/2006/relationships/tags" Target="../tags/tag795.xml"/><Relationship Id="rId1" Type="http://schemas.openxmlformats.org/officeDocument/2006/relationships/slideLayout" Target="../slideLayouts/slideLayout169.xml"/><Relationship Id="rId6" Type="http://schemas.openxmlformats.org/officeDocument/2006/relationships/slideLayout" Target="../slideLayouts/slideLayout174.xml"/><Relationship Id="rId11" Type="http://schemas.openxmlformats.org/officeDocument/2006/relationships/slideLayout" Target="../slideLayouts/slideLayout179.xml"/><Relationship Id="rId5" Type="http://schemas.openxmlformats.org/officeDocument/2006/relationships/slideLayout" Target="../slideLayouts/slideLayout173.xml"/><Relationship Id="rId15" Type="http://schemas.openxmlformats.org/officeDocument/2006/relationships/tags" Target="../tags/tag794.xml"/><Relationship Id="rId10" Type="http://schemas.openxmlformats.org/officeDocument/2006/relationships/slideLayout" Target="../slideLayouts/slideLayout178.xml"/><Relationship Id="rId19" Type="http://schemas.openxmlformats.org/officeDocument/2006/relationships/tags" Target="../tags/tag798.xml"/><Relationship Id="rId4" Type="http://schemas.openxmlformats.org/officeDocument/2006/relationships/slideLayout" Target="../slideLayouts/slideLayout172.xml"/><Relationship Id="rId9" Type="http://schemas.openxmlformats.org/officeDocument/2006/relationships/slideLayout" Target="../slideLayouts/slideLayout177.xml"/><Relationship Id="rId14" Type="http://schemas.openxmlformats.org/officeDocument/2006/relationships/theme" Target="../theme/theme14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9.xml"/><Relationship Id="rId13" Type="http://schemas.openxmlformats.org/officeDocument/2006/relationships/slideLayout" Target="../slideLayouts/slideLayout194.xml"/><Relationship Id="rId18" Type="http://schemas.openxmlformats.org/officeDocument/2006/relationships/tags" Target="../tags/tag858.xml"/><Relationship Id="rId3" Type="http://schemas.openxmlformats.org/officeDocument/2006/relationships/slideLayout" Target="../slideLayouts/slideLayout184.xml"/><Relationship Id="rId7" Type="http://schemas.openxmlformats.org/officeDocument/2006/relationships/slideLayout" Target="../slideLayouts/slideLayout188.xml"/><Relationship Id="rId12" Type="http://schemas.openxmlformats.org/officeDocument/2006/relationships/slideLayout" Target="../slideLayouts/slideLayout193.xml"/><Relationship Id="rId17" Type="http://schemas.openxmlformats.org/officeDocument/2006/relationships/tags" Target="../tags/tag857.xml"/><Relationship Id="rId2" Type="http://schemas.openxmlformats.org/officeDocument/2006/relationships/slideLayout" Target="../slideLayouts/slideLayout183.xml"/><Relationship Id="rId16" Type="http://schemas.openxmlformats.org/officeDocument/2006/relationships/tags" Target="../tags/tag856.xml"/><Relationship Id="rId1" Type="http://schemas.openxmlformats.org/officeDocument/2006/relationships/slideLayout" Target="../slideLayouts/slideLayout182.xml"/><Relationship Id="rId6" Type="http://schemas.openxmlformats.org/officeDocument/2006/relationships/slideLayout" Target="../slideLayouts/slideLayout187.xml"/><Relationship Id="rId11" Type="http://schemas.openxmlformats.org/officeDocument/2006/relationships/slideLayout" Target="../slideLayouts/slideLayout192.xml"/><Relationship Id="rId5" Type="http://schemas.openxmlformats.org/officeDocument/2006/relationships/slideLayout" Target="../slideLayouts/slideLayout186.xml"/><Relationship Id="rId15" Type="http://schemas.openxmlformats.org/officeDocument/2006/relationships/tags" Target="../tags/tag855.xml"/><Relationship Id="rId10" Type="http://schemas.openxmlformats.org/officeDocument/2006/relationships/slideLayout" Target="../slideLayouts/slideLayout191.xml"/><Relationship Id="rId19" Type="http://schemas.openxmlformats.org/officeDocument/2006/relationships/tags" Target="../tags/tag859.xml"/><Relationship Id="rId4" Type="http://schemas.openxmlformats.org/officeDocument/2006/relationships/slideLayout" Target="../slideLayouts/slideLayout185.xml"/><Relationship Id="rId9" Type="http://schemas.openxmlformats.org/officeDocument/2006/relationships/slideLayout" Target="../slideLayouts/slideLayout190.xml"/><Relationship Id="rId14" Type="http://schemas.openxmlformats.org/officeDocument/2006/relationships/theme" Target="../theme/theme15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2.xml"/><Relationship Id="rId13" Type="http://schemas.openxmlformats.org/officeDocument/2006/relationships/slideLayout" Target="../slideLayouts/slideLayout207.xml"/><Relationship Id="rId18" Type="http://schemas.openxmlformats.org/officeDocument/2006/relationships/tags" Target="../tags/tag919.xml"/><Relationship Id="rId3" Type="http://schemas.openxmlformats.org/officeDocument/2006/relationships/slideLayout" Target="../slideLayouts/slideLayout197.xml"/><Relationship Id="rId7" Type="http://schemas.openxmlformats.org/officeDocument/2006/relationships/slideLayout" Target="../slideLayouts/slideLayout201.xml"/><Relationship Id="rId12" Type="http://schemas.openxmlformats.org/officeDocument/2006/relationships/slideLayout" Target="../slideLayouts/slideLayout206.xml"/><Relationship Id="rId17" Type="http://schemas.openxmlformats.org/officeDocument/2006/relationships/tags" Target="../tags/tag918.xml"/><Relationship Id="rId2" Type="http://schemas.openxmlformats.org/officeDocument/2006/relationships/slideLayout" Target="../slideLayouts/slideLayout196.xml"/><Relationship Id="rId16" Type="http://schemas.openxmlformats.org/officeDocument/2006/relationships/tags" Target="../tags/tag917.xml"/><Relationship Id="rId1" Type="http://schemas.openxmlformats.org/officeDocument/2006/relationships/slideLayout" Target="../slideLayouts/slideLayout195.xml"/><Relationship Id="rId6" Type="http://schemas.openxmlformats.org/officeDocument/2006/relationships/slideLayout" Target="../slideLayouts/slideLayout200.xml"/><Relationship Id="rId11" Type="http://schemas.openxmlformats.org/officeDocument/2006/relationships/slideLayout" Target="../slideLayouts/slideLayout205.xml"/><Relationship Id="rId5" Type="http://schemas.openxmlformats.org/officeDocument/2006/relationships/slideLayout" Target="../slideLayouts/slideLayout199.xml"/><Relationship Id="rId15" Type="http://schemas.openxmlformats.org/officeDocument/2006/relationships/tags" Target="../tags/tag916.xml"/><Relationship Id="rId10" Type="http://schemas.openxmlformats.org/officeDocument/2006/relationships/slideLayout" Target="../slideLayouts/slideLayout204.xml"/><Relationship Id="rId19" Type="http://schemas.openxmlformats.org/officeDocument/2006/relationships/tags" Target="../tags/tag920.xml"/><Relationship Id="rId4" Type="http://schemas.openxmlformats.org/officeDocument/2006/relationships/slideLayout" Target="../slideLayouts/slideLayout198.xml"/><Relationship Id="rId9" Type="http://schemas.openxmlformats.org/officeDocument/2006/relationships/slideLayout" Target="../slideLayouts/slideLayout203.xml"/><Relationship Id="rId14" Type="http://schemas.openxmlformats.org/officeDocument/2006/relationships/theme" Target="../theme/theme16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5.xml"/><Relationship Id="rId13" Type="http://schemas.openxmlformats.org/officeDocument/2006/relationships/slideLayout" Target="../slideLayouts/slideLayout220.xml"/><Relationship Id="rId18" Type="http://schemas.openxmlformats.org/officeDocument/2006/relationships/tags" Target="../tags/tag980.xml"/><Relationship Id="rId3" Type="http://schemas.openxmlformats.org/officeDocument/2006/relationships/slideLayout" Target="../slideLayouts/slideLayout210.xml"/><Relationship Id="rId7" Type="http://schemas.openxmlformats.org/officeDocument/2006/relationships/slideLayout" Target="../slideLayouts/slideLayout214.xml"/><Relationship Id="rId12" Type="http://schemas.openxmlformats.org/officeDocument/2006/relationships/slideLayout" Target="../slideLayouts/slideLayout219.xml"/><Relationship Id="rId17" Type="http://schemas.openxmlformats.org/officeDocument/2006/relationships/tags" Target="../tags/tag979.xml"/><Relationship Id="rId2" Type="http://schemas.openxmlformats.org/officeDocument/2006/relationships/slideLayout" Target="../slideLayouts/slideLayout209.xml"/><Relationship Id="rId16" Type="http://schemas.openxmlformats.org/officeDocument/2006/relationships/tags" Target="../tags/tag978.xml"/><Relationship Id="rId1" Type="http://schemas.openxmlformats.org/officeDocument/2006/relationships/slideLayout" Target="../slideLayouts/slideLayout208.xml"/><Relationship Id="rId6" Type="http://schemas.openxmlformats.org/officeDocument/2006/relationships/slideLayout" Target="../slideLayouts/slideLayout213.xml"/><Relationship Id="rId11" Type="http://schemas.openxmlformats.org/officeDocument/2006/relationships/slideLayout" Target="../slideLayouts/slideLayout218.xml"/><Relationship Id="rId5" Type="http://schemas.openxmlformats.org/officeDocument/2006/relationships/slideLayout" Target="../slideLayouts/slideLayout212.xml"/><Relationship Id="rId15" Type="http://schemas.openxmlformats.org/officeDocument/2006/relationships/tags" Target="../tags/tag977.xml"/><Relationship Id="rId10" Type="http://schemas.openxmlformats.org/officeDocument/2006/relationships/slideLayout" Target="../slideLayouts/slideLayout217.xml"/><Relationship Id="rId19" Type="http://schemas.openxmlformats.org/officeDocument/2006/relationships/tags" Target="../tags/tag981.xml"/><Relationship Id="rId4" Type="http://schemas.openxmlformats.org/officeDocument/2006/relationships/slideLayout" Target="../slideLayouts/slideLayout211.xml"/><Relationship Id="rId9" Type="http://schemas.openxmlformats.org/officeDocument/2006/relationships/slideLayout" Target="../slideLayouts/slideLayout216.xml"/><Relationship Id="rId14" Type="http://schemas.openxmlformats.org/officeDocument/2006/relationships/theme" Target="../theme/theme17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18" Type="http://schemas.openxmlformats.org/officeDocument/2006/relationships/tags" Target="../tags/tag6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tags" Target="../tags/tag64.xml"/><Relationship Id="rId2" Type="http://schemas.openxmlformats.org/officeDocument/2006/relationships/slideLayout" Target="../slideLayouts/slideLayout14.xml"/><Relationship Id="rId16" Type="http://schemas.openxmlformats.org/officeDocument/2006/relationships/tags" Target="../tags/tag63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tags" Target="../tags/tag62.xml"/><Relationship Id="rId10" Type="http://schemas.openxmlformats.org/officeDocument/2006/relationships/slideLayout" Target="../slideLayouts/slideLayout22.xml"/><Relationship Id="rId19" Type="http://schemas.openxmlformats.org/officeDocument/2006/relationships/tags" Target="../tags/tag66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slideLayout" Target="../slideLayouts/slideLayout38.xml"/><Relationship Id="rId18" Type="http://schemas.openxmlformats.org/officeDocument/2006/relationships/tags" Target="../tags/tag126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17" Type="http://schemas.openxmlformats.org/officeDocument/2006/relationships/tags" Target="../tags/tag125.xml"/><Relationship Id="rId2" Type="http://schemas.openxmlformats.org/officeDocument/2006/relationships/slideLayout" Target="../slideLayouts/slideLayout27.xml"/><Relationship Id="rId16" Type="http://schemas.openxmlformats.org/officeDocument/2006/relationships/tags" Target="../tags/tag124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5" Type="http://schemas.openxmlformats.org/officeDocument/2006/relationships/tags" Target="../tags/tag123.xml"/><Relationship Id="rId10" Type="http://schemas.openxmlformats.org/officeDocument/2006/relationships/slideLayout" Target="../slideLayouts/slideLayout35.xml"/><Relationship Id="rId19" Type="http://schemas.openxmlformats.org/officeDocument/2006/relationships/tags" Target="../tags/tag127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slideLayout" Target="../slideLayouts/slideLayout51.xml"/><Relationship Id="rId18" Type="http://schemas.openxmlformats.org/officeDocument/2006/relationships/tags" Target="../tags/tag187.xml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50.xml"/><Relationship Id="rId17" Type="http://schemas.openxmlformats.org/officeDocument/2006/relationships/tags" Target="../tags/tag186.xml"/><Relationship Id="rId2" Type="http://schemas.openxmlformats.org/officeDocument/2006/relationships/slideLayout" Target="../slideLayouts/slideLayout40.xml"/><Relationship Id="rId16" Type="http://schemas.openxmlformats.org/officeDocument/2006/relationships/tags" Target="../tags/tag185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3.xml"/><Relationship Id="rId15" Type="http://schemas.openxmlformats.org/officeDocument/2006/relationships/tags" Target="../tags/tag184.xml"/><Relationship Id="rId10" Type="http://schemas.openxmlformats.org/officeDocument/2006/relationships/slideLayout" Target="../slideLayouts/slideLayout48.xml"/><Relationship Id="rId19" Type="http://schemas.openxmlformats.org/officeDocument/2006/relationships/tags" Target="../tags/tag18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9.xml"/><Relationship Id="rId13" Type="http://schemas.openxmlformats.org/officeDocument/2006/relationships/slideLayout" Target="../slideLayouts/slideLayout64.xml"/><Relationship Id="rId18" Type="http://schemas.openxmlformats.org/officeDocument/2006/relationships/tags" Target="../tags/tag248.xml"/><Relationship Id="rId3" Type="http://schemas.openxmlformats.org/officeDocument/2006/relationships/slideLayout" Target="../slideLayouts/slideLayout54.xml"/><Relationship Id="rId7" Type="http://schemas.openxmlformats.org/officeDocument/2006/relationships/slideLayout" Target="../slideLayouts/slideLayout58.xml"/><Relationship Id="rId12" Type="http://schemas.openxmlformats.org/officeDocument/2006/relationships/slideLayout" Target="../slideLayouts/slideLayout63.xml"/><Relationship Id="rId17" Type="http://schemas.openxmlformats.org/officeDocument/2006/relationships/tags" Target="../tags/tag247.xml"/><Relationship Id="rId2" Type="http://schemas.openxmlformats.org/officeDocument/2006/relationships/slideLayout" Target="../slideLayouts/slideLayout53.xml"/><Relationship Id="rId16" Type="http://schemas.openxmlformats.org/officeDocument/2006/relationships/tags" Target="../tags/tag246.xml"/><Relationship Id="rId1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7.xml"/><Relationship Id="rId11" Type="http://schemas.openxmlformats.org/officeDocument/2006/relationships/slideLayout" Target="../slideLayouts/slideLayout62.xml"/><Relationship Id="rId5" Type="http://schemas.openxmlformats.org/officeDocument/2006/relationships/slideLayout" Target="../slideLayouts/slideLayout56.xml"/><Relationship Id="rId15" Type="http://schemas.openxmlformats.org/officeDocument/2006/relationships/tags" Target="../tags/tag245.xml"/><Relationship Id="rId10" Type="http://schemas.openxmlformats.org/officeDocument/2006/relationships/slideLayout" Target="../slideLayouts/slideLayout61.xml"/><Relationship Id="rId19" Type="http://schemas.openxmlformats.org/officeDocument/2006/relationships/tags" Target="../tags/tag249.xml"/><Relationship Id="rId4" Type="http://schemas.openxmlformats.org/officeDocument/2006/relationships/slideLayout" Target="../slideLayouts/slideLayout55.xml"/><Relationship Id="rId9" Type="http://schemas.openxmlformats.org/officeDocument/2006/relationships/slideLayout" Target="../slideLayouts/slideLayout60.xml"/><Relationship Id="rId1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2.xml"/><Relationship Id="rId13" Type="http://schemas.openxmlformats.org/officeDocument/2006/relationships/slideLayout" Target="../slideLayouts/slideLayout77.xml"/><Relationship Id="rId18" Type="http://schemas.openxmlformats.org/officeDocument/2006/relationships/tags" Target="../tags/tag309.xml"/><Relationship Id="rId3" Type="http://schemas.openxmlformats.org/officeDocument/2006/relationships/slideLayout" Target="../slideLayouts/slideLayout67.xml"/><Relationship Id="rId7" Type="http://schemas.openxmlformats.org/officeDocument/2006/relationships/slideLayout" Target="../slideLayouts/slideLayout71.xml"/><Relationship Id="rId12" Type="http://schemas.openxmlformats.org/officeDocument/2006/relationships/slideLayout" Target="../slideLayouts/slideLayout76.xml"/><Relationship Id="rId17" Type="http://schemas.openxmlformats.org/officeDocument/2006/relationships/tags" Target="../tags/tag308.xml"/><Relationship Id="rId2" Type="http://schemas.openxmlformats.org/officeDocument/2006/relationships/slideLayout" Target="../slideLayouts/slideLayout66.xml"/><Relationship Id="rId16" Type="http://schemas.openxmlformats.org/officeDocument/2006/relationships/tags" Target="../tags/tag307.xml"/><Relationship Id="rId1" Type="http://schemas.openxmlformats.org/officeDocument/2006/relationships/slideLayout" Target="../slideLayouts/slideLayout65.xml"/><Relationship Id="rId6" Type="http://schemas.openxmlformats.org/officeDocument/2006/relationships/slideLayout" Target="../slideLayouts/slideLayout70.xml"/><Relationship Id="rId11" Type="http://schemas.openxmlformats.org/officeDocument/2006/relationships/slideLayout" Target="../slideLayouts/slideLayout75.xml"/><Relationship Id="rId5" Type="http://schemas.openxmlformats.org/officeDocument/2006/relationships/slideLayout" Target="../slideLayouts/slideLayout69.xml"/><Relationship Id="rId15" Type="http://schemas.openxmlformats.org/officeDocument/2006/relationships/tags" Target="../tags/tag306.xml"/><Relationship Id="rId10" Type="http://schemas.openxmlformats.org/officeDocument/2006/relationships/slideLayout" Target="../slideLayouts/slideLayout74.xml"/><Relationship Id="rId19" Type="http://schemas.openxmlformats.org/officeDocument/2006/relationships/tags" Target="../tags/tag310.xml"/><Relationship Id="rId4" Type="http://schemas.openxmlformats.org/officeDocument/2006/relationships/slideLayout" Target="../slideLayouts/slideLayout68.xml"/><Relationship Id="rId9" Type="http://schemas.openxmlformats.org/officeDocument/2006/relationships/slideLayout" Target="../slideLayouts/slideLayout73.xml"/><Relationship Id="rId1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slideLayout" Target="../slideLayouts/slideLayout90.xml"/><Relationship Id="rId18" Type="http://schemas.openxmlformats.org/officeDocument/2006/relationships/tags" Target="../tags/tag370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slideLayout" Target="../slideLayouts/slideLayout89.xml"/><Relationship Id="rId17" Type="http://schemas.openxmlformats.org/officeDocument/2006/relationships/tags" Target="../tags/tag369.xml"/><Relationship Id="rId2" Type="http://schemas.openxmlformats.org/officeDocument/2006/relationships/slideLayout" Target="../slideLayouts/slideLayout79.xml"/><Relationship Id="rId16" Type="http://schemas.openxmlformats.org/officeDocument/2006/relationships/tags" Target="../tags/tag368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5" Type="http://schemas.openxmlformats.org/officeDocument/2006/relationships/tags" Target="../tags/tag367.xml"/><Relationship Id="rId10" Type="http://schemas.openxmlformats.org/officeDocument/2006/relationships/slideLayout" Target="../slideLayouts/slideLayout87.xml"/><Relationship Id="rId19" Type="http://schemas.openxmlformats.org/officeDocument/2006/relationships/tags" Target="../tags/tag371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Relationship Id="rId1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8.xml"/><Relationship Id="rId13" Type="http://schemas.openxmlformats.org/officeDocument/2006/relationships/slideLayout" Target="../slideLayouts/slideLayout103.xml"/><Relationship Id="rId18" Type="http://schemas.openxmlformats.org/officeDocument/2006/relationships/tags" Target="../tags/tag431.xml"/><Relationship Id="rId3" Type="http://schemas.openxmlformats.org/officeDocument/2006/relationships/slideLayout" Target="../slideLayouts/slideLayout93.xml"/><Relationship Id="rId7" Type="http://schemas.openxmlformats.org/officeDocument/2006/relationships/slideLayout" Target="../slideLayouts/slideLayout97.xml"/><Relationship Id="rId12" Type="http://schemas.openxmlformats.org/officeDocument/2006/relationships/slideLayout" Target="../slideLayouts/slideLayout102.xml"/><Relationship Id="rId17" Type="http://schemas.openxmlformats.org/officeDocument/2006/relationships/tags" Target="../tags/tag430.xml"/><Relationship Id="rId2" Type="http://schemas.openxmlformats.org/officeDocument/2006/relationships/slideLayout" Target="../slideLayouts/slideLayout92.xml"/><Relationship Id="rId16" Type="http://schemas.openxmlformats.org/officeDocument/2006/relationships/tags" Target="../tags/tag429.xml"/><Relationship Id="rId1" Type="http://schemas.openxmlformats.org/officeDocument/2006/relationships/slideLayout" Target="../slideLayouts/slideLayout91.xml"/><Relationship Id="rId6" Type="http://schemas.openxmlformats.org/officeDocument/2006/relationships/slideLayout" Target="../slideLayouts/slideLayout96.xml"/><Relationship Id="rId11" Type="http://schemas.openxmlformats.org/officeDocument/2006/relationships/slideLayout" Target="../slideLayouts/slideLayout101.xml"/><Relationship Id="rId5" Type="http://schemas.openxmlformats.org/officeDocument/2006/relationships/slideLayout" Target="../slideLayouts/slideLayout95.xml"/><Relationship Id="rId15" Type="http://schemas.openxmlformats.org/officeDocument/2006/relationships/tags" Target="../tags/tag428.xml"/><Relationship Id="rId10" Type="http://schemas.openxmlformats.org/officeDocument/2006/relationships/slideLayout" Target="../slideLayouts/slideLayout100.xml"/><Relationship Id="rId19" Type="http://schemas.openxmlformats.org/officeDocument/2006/relationships/tags" Target="../tags/tag432.xml"/><Relationship Id="rId4" Type="http://schemas.openxmlformats.org/officeDocument/2006/relationships/slideLayout" Target="../slideLayouts/slideLayout94.xml"/><Relationship Id="rId9" Type="http://schemas.openxmlformats.org/officeDocument/2006/relationships/slideLayout" Target="../slideLayouts/slideLayout99.xml"/><Relationship Id="rId14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1.xml"/><Relationship Id="rId13" Type="http://schemas.openxmlformats.org/officeDocument/2006/relationships/slideLayout" Target="../slideLayouts/slideLayout116.xml"/><Relationship Id="rId18" Type="http://schemas.openxmlformats.org/officeDocument/2006/relationships/tags" Target="../tags/tag492.xml"/><Relationship Id="rId3" Type="http://schemas.openxmlformats.org/officeDocument/2006/relationships/slideLayout" Target="../slideLayouts/slideLayout106.xml"/><Relationship Id="rId7" Type="http://schemas.openxmlformats.org/officeDocument/2006/relationships/slideLayout" Target="../slideLayouts/slideLayout110.xml"/><Relationship Id="rId12" Type="http://schemas.openxmlformats.org/officeDocument/2006/relationships/slideLayout" Target="../slideLayouts/slideLayout115.xml"/><Relationship Id="rId17" Type="http://schemas.openxmlformats.org/officeDocument/2006/relationships/tags" Target="../tags/tag491.xml"/><Relationship Id="rId2" Type="http://schemas.openxmlformats.org/officeDocument/2006/relationships/slideLayout" Target="../slideLayouts/slideLayout105.xml"/><Relationship Id="rId16" Type="http://schemas.openxmlformats.org/officeDocument/2006/relationships/tags" Target="../tags/tag490.xml"/><Relationship Id="rId1" Type="http://schemas.openxmlformats.org/officeDocument/2006/relationships/slideLayout" Target="../slideLayouts/slideLayout104.xml"/><Relationship Id="rId6" Type="http://schemas.openxmlformats.org/officeDocument/2006/relationships/slideLayout" Target="../slideLayouts/slideLayout109.xml"/><Relationship Id="rId11" Type="http://schemas.openxmlformats.org/officeDocument/2006/relationships/slideLayout" Target="../slideLayouts/slideLayout114.xml"/><Relationship Id="rId5" Type="http://schemas.openxmlformats.org/officeDocument/2006/relationships/slideLayout" Target="../slideLayouts/slideLayout108.xml"/><Relationship Id="rId15" Type="http://schemas.openxmlformats.org/officeDocument/2006/relationships/tags" Target="../tags/tag489.xml"/><Relationship Id="rId10" Type="http://schemas.openxmlformats.org/officeDocument/2006/relationships/slideLayout" Target="../slideLayouts/slideLayout113.xml"/><Relationship Id="rId19" Type="http://schemas.openxmlformats.org/officeDocument/2006/relationships/tags" Target="../tags/tag493.xml"/><Relationship Id="rId4" Type="http://schemas.openxmlformats.org/officeDocument/2006/relationships/slideLayout" Target="../slideLayouts/slideLayout107.xml"/><Relationship Id="rId9" Type="http://schemas.openxmlformats.org/officeDocument/2006/relationships/slideLayout" Target="../slideLayouts/slideLayout112.xml"/><Relationship Id="rId1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7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8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9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4" r:id="rId1"/>
    <p:sldLayoutId id="2147483785" r:id="rId2"/>
    <p:sldLayoutId id="2147483786" r:id="rId3"/>
    <p:sldLayoutId id="2147483787" r:id="rId4"/>
    <p:sldLayoutId id="2147483788" r:id="rId5"/>
    <p:sldLayoutId id="2147483789" r:id="rId6"/>
    <p:sldLayoutId id="2147483790" r:id="rId7"/>
    <p:sldLayoutId id="2147483791" r:id="rId8"/>
    <p:sldLayoutId id="2147483792" r:id="rId9"/>
    <p:sldLayoutId id="2147483793" r:id="rId10"/>
    <p:sldLayoutId id="2147483794" r:id="rId11"/>
    <p:sldLayoutId id="2147483795" r:id="rId12"/>
    <p:sldLayoutId id="2147483796" r:id="rId13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7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8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9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00" r:id="rId2"/>
    <p:sldLayoutId id="2147483801" r:id="rId3"/>
    <p:sldLayoutId id="2147483802" r:id="rId4"/>
    <p:sldLayoutId id="2147483803" r:id="rId5"/>
    <p:sldLayoutId id="2147483804" r:id="rId6"/>
    <p:sldLayoutId id="2147483805" r:id="rId7"/>
    <p:sldLayoutId id="2147483806" r:id="rId8"/>
    <p:sldLayoutId id="2147483807" r:id="rId9"/>
    <p:sldLayoutId id="2147483808" r:id="rId10"/>
    <p:sldLayoutId id="2147483809" r:id="rId11"/>
    <p:sldLayoutId id="2147483810" r:id="rId12"/>
    <p:sldLayoutId id="2147483811" r:id="rId13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7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8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9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4" r:id="rId1"/>
    <p:sldLayoutId id="2147483815" r:id="rId2"/>
    <p:sldLayoutId id="2147483816" r:id="rId3"/>
    <p:sldLayoutId id="2147483817" r:id="rId4"/>
    <p:sldLayoutId id="2147483818" r:id="rId5"/>
    <p:sldLayoutId id="2147483819" r:id="rId6"/>
    <p:sldLayoutId id="2147483820" r:id="rId7"/>
    <p:sldLayoutId id="2147483821" r:id="rId8"/>
    <p:sldLayoutId id="2147483822" r:id="rId9"/>
    <p:sldLayoutId id="2147483823" r:id="rId10"/>
    <p:sldLayoutId id="2147483824" r:id="rId11"/>
    <p:sldLayoutId id="2147483825" r:id="rId12"/>
    <p:sldLayoutId id="2147483826" r:id="rId13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7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8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9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  <p:sldLayoutId id="2147483840" r:id="rId12"/>
    <p:sldLayoutId id="2147483841" r:id="rId13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7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8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9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4" r:id="rId1"/>
    <p:sldLayoutId id="2147483845" r:id="rId2"/>
    <p:sldLayoutId id="2147483846" r:id="rId3"/>
    <p:sldLayoutId id="2147483847" r:id="rId4"/>
    <p:sldLayoutId id="2147483848" r:id="rId5"/>
    <p:sldLayoutId id="2147483849" r:id="rId6"/>
    <p:sldLayoutId id="2147483850" r:id="rId7"/>
    <p:sldLayoutId id="2147483851" r:id="rId8"/>
    <p:sldLayoutId id="2147483852" r:id="rId9"/>
    <p:sldLayoutId id="2147483853" r:id="rId10"/>
    <p:sldLayoutId id="2147483854" r:id="rId11"/>
    <p:sldLayoutId id="2147483855" r:id="rId12"/>
    <p:sldLayoutId id="2147483856" r:id="rId13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7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8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9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9" r:id="rId1"/>
    <p:sldLayoutId id="2147483860" r:id="rId2"/>
    <p:sldLayoutId id="2147483861" r:id="rId3"/>
    <p:sldLayoutId id="2147483862" r:id="rId4"/>
    <p:sldLayoutId id="2147483863" r:id="rId5"/>
    <p:sldLayoutId id="2147483864" r:id="rId6"/>
    <p:sldLayoutId id="2147483865" r:id="rId7"/>
    <p:sldLayoutId id="2147483866" r:id="rId8"/>
    <p:sldLayoutId id="2147483867" r:id="rId9"/>
    <p:sldLayoutId id="2147483868" r:id="rId10"/>
    <p:sldLayoutId id="2147483869" r:id="rId11"/>
    <p:sldLayoutId id="2147483870" r:id="rId12"/>
    <p:sldLayoutId id="2147483871" r:id="rId13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7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8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9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4" r:id="rId1"/>
    <p:sldLayoutId id="2147483875" r:id="rId2"/>
    <p:sldLayoutId id="2147483876" r:id="rId3"/>
    <p:sldLayoutId id="2147483877" r:id="rId4"/>
    <p:sldLayoutId id="2147483878" r:id="rId5"/>
    <p:sldLayoutId id="2147483879" r:id="rId6"/>
    <p:sldLayoutId id="2147483880" r:id="rId7"/>
    <p:sldLayoutId id="2147483881" r:id="rId8"/>
    <p:sldLayoutId id="2147483882" r:id="rId9"/>
    <p:sldLayoutId id="2147483883" r:id="rId10"/>
    <p:sldLayoutId id="2147483884" r:id="rId11"/>
    <p:sldLayoutId id="2147483885" r:id="rId12"/>
    <p:sldLayoutId id="2147483886" r:id="rId13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7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8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9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  <p:sldLayoutId id="2147483900" r:id="rId12"/>
    <p:sldLayoutId id="2147483901" r:id="rId13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7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8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9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7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8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9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7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8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9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  <p:sldLayoutId id="2147483705" r:id="rId12"/>
    <p:sldLayoutId id="2147483706" r:id="rId13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7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8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9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  <p:sldLayoutId id="2147483721" r:id="rId13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7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8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9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7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8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9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  <p:sldLayoutId id="2147483750" r:id="rId12"/>
    <p:sldLayoutId id="2147483751" r:id="rId13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7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8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9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  <p:sldLayoutId id="2147483755" r:id="rId2"/>
    <p:sldLayoutId id="2147483756" r:id="rId3"/>
    <p:sldLayoutId id="2147483757" r:id="rId4"/>
    <p:sldLayoutId id="2147483758" r:id="rId5"/>
    <p:sldLayoutId id="2147483759" r:id="rId6"/>
    <p:sldLayoutId id="2147483760" r:id="rId7"/>
    <p:sldLayoutId id="2147483761" r:id="rId8"/>
    <p:sldLayoutId id="2147483762" r:id="rId9"/>
    <p:sldLayoutId id="2147483763" r:id="rId10"/>
    <p:sldLayoutId id="2147483764" r:id="rId11"/>
    <p:sldLayoutId id="2147483765" r:id="rId12"/>
    <p:sldLayoutId id="2147483766" r:id="rId13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7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2025/4/14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8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9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  <p:sldLayoutId id="2147483780" r:id="rId12"/>
    <p:sldLayoutId id="2147483781" r:id="rId13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039.xml"/><Relationship Id="rId1" Type="http://schemas.openxmlformats.org/officeDocument/2006/relationships/tags" Target="../tags/tag1038.x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2" Type="http://schemas.openxmlformats.org/officeDocument/2006/relationships/tags" Target="../tags/tag1057.xml"/><Relationship Id="rId1" Type="http://schemas.openxmlformats.org/officeDocument/2006/relationships/tags" Target="../tags/tag1056.xml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059.xml"/><Relationship Id="rId1" Type="http://schemas.openxmlformats.org/officeDocument/2006/relationships/tags" Target="../tags/tag1058.xml"/><Relationship Id="rId5" Type="http://schemas.openxmlformats.org/officeDocument/2006/relationships/image" Target="../media/image1.png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tags" Target="../tags/tag1061.xml"/><Relationship Id="rId1" Type="http://schemas.openxmlformats.org/officeDocument/2006/relationships/tags" Target="../tags/tag1060.xml"/><Relationship Id="rId5" Type="http://schemas.openxmlformats.org/officeDocument/2006/relationships/image" Target="../media/image1.png"/><Relationship Id="rId4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tags" Target="../tags/tag1063.xml"/><Relationship Id="rId1" Type="http://schemas.openxmlformats.org/officeDocument/2006/relationships/tags" Target="../tags/tag1062.xml"/><Relationship Id="rId5" Type="http://schemas.openxmlformats.org/officeDocument/2006/relationships/image" Target="../media/image1.png"/><Relationship Id="rId4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8.xml"/><Relationship Id="rId2" Type="http://schemas.openxmlformats.org/officeDocument/2006/relationships/tags" Target="../tags/tag1065.xml"/><Relationship Id="rId1" Type="http://schemas.openxmlformats.org/officeDocument/2006/relationships/tags" Target="../tags/tag1064.xml"/><Relationship Id="rId4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2" Type="http://schemas.openxmlformats.org/officeDocument/2006/relationships/tags" Target="../tags/tag1067.xml"/><Relationship Id="rId1" Type="http://schemas.openxmlformats.org/officeDocument/2006/relationships/tags" Target="../tags/tag1066.xml"/><Relationship Id="rId4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7.xml"/><Relationship Id="rId2" Type="http://schemas.openxmlformats.org/officeDocument/2006/relationships/tags" Target="../tags/tag1069.xml"/><Relationship Id="rId1" Type="http://schemas.openxmlformats.org/officeDocument/2006/relationships/tags" Target="../tags/tag1068.xml"/><Relationship Id="rId5" Type="http://schemas.openxmlformats.org/officeDocument/2006/relationships/image" Target="../media/image9.png"/><Relationship Id="rId4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1.xml"/><Relationship Id="rId2" Type="http://schemas.openxmlformats.org/officeDocument/2006/relationships/tags" Target="../tags/tag1071.xml"/><Relationship Id="rId1" Type="http://schemas.openxmlformats.org/officeDocument/2006/relationships/tags" Target="../tags/tag1070.xml"/><Relationship Id="rId5" Type="http://schemas.openxmlformats.org/officeDocument/2006/relationships/image" Target="../media/image10.png"/><Relationship Id="rId4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0.xml"/><Relationship Id="rId2" Type="http://schemas.openxmlformats.org/officeDocument/2006/relationships/tags" Target="../tags/tag1073.xml"/><Relationship Id="rId1" Type="http://schemas.openxmlformats.org/officeDocument/2006/relationships/tags" Target="../tags/tag1072.xml"/><Relationship Id="rId4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9.xml"/><Relationship Id="rId2" Type="http://schemas.openxmlformats.org/officeDocument/2006/relationships/tags" Target="../tags/tag1075.xml"/><Relationship Id="rId1" Type="http://schemas.openxmlformats.org/officeDocument/2006/relationships/tags" Target="../tags/tag1074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7.xml"/><Relationship Id="rId2" Type="http://schemas.openxmlformats.org/officeDocument/2006/relationships/tags" Target="../tags/tag1041.xml"/><Relationship Id="rId1" Type="http://schemas.openxmlformats.org/officeDocument/2006/relationships/tags" Target="../tags/tag1040.xml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3.xml"/><Relationship Id="rId2" Type="http://schemas.openxmlformats.org/officeDocument/2006/relationships/tags" Target="../tags/tag1077.xml"/><Relationship Id="rId1" Type="http://schemas.openxmlformats.org/officeDocument/2006/relationships/tags" Target="../tags/tag1076.xml"/><Relationship Id="rId4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2.xml"/><Relationship Id="rId2" Type="http://schemas.openxmlformats.org/officeDocument/2006/relationships/tags" Target="../tags/tag1079.xml"/><Relationship Id="rId1" Type="http://schemas.openxmlformats.org/officeDocument/2006/relationships/tags" Target="../tags/tag1078.xml"/><Relationship Id="rId6" Type="http://schemas.openxmlformats.org/officeDocument/2006/relationships/image" Target="../media/image13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5.xml"/><Relationship Id="rId2" Type="http://schemas.openxmlformats.org/officeDocument/2006/relationships/tags" Target="../tags/tag1081.xml"/><Relationship Id="rId1" Type="http://schemas.openxmlformats.org/officeDocument/2006/relationships/tags" Target="../tags/tag1080.xml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8.xml"/><Relationship Id="rId2" Type="http://schemas.openxmlformats.org/officeDocument/2006/relationships/tags" Target="../tags/tag1083.xml"/><Relationship Id="rId1" Type="http://schemas.openxmlformats.org/officeDocument/2006/relationships/tags" Target="../tags/tag1082.xml"/><Relationship Id="rId6" Type="http://schemas.openxmlformats.org/officeDocument/2006/relationships/image" Target="../media/image14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4.xml"/><Relationship Id="rId2" Type="http://schemas.openxmlformats.org/officeDocument/2006/relationships/tags" Target="../tags/tag1085.xml"/><Relationship Id="rId1" Type="http://schemas.openxmlformats.org/officeDocument/2006/relationships/tags" Target="../tags/tag1084.xml"/><Relationship Id="rId6" Type="http://schemas.openxmlformats.org/officeDocument/2006/relationships/image" Target="../media/image15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1.xml"/><Relationship Id="rId2" Type="http://schemas.openxmlformats.org/officeDocument/2006/relationships/tags" Target="../tags/tag1043.xml"/><Relationship Id="rId1" Type="http://schemas.openxmlformats.org/officeDocument/2006/relationships/tags" Target="../tags/tag1042.xml"/><Relationship Id="rId5" Type="http://schemas.openxmlformats.org/officeDocument/2006/relationships/image" Target="../media/image1.png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1.xml"/><Relationship Id="rId2" Type="http://schemas.openxmlformats.org/officeDocument/2006/relationships/tags" Target="../tags/tag1045.xml"/><Relationship Id="rId1" Type="http://schemas.openxmlformats.org/officeDocument/2006/relationships/tags" Target="../tags/tag1044.xml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6.xml"/><Relationship Id="rId2" Type="http://schemas.openxmlformats.org/officeDocument/2006/relationships/tags" Target="../tags/tag1047.xml"/><Relationship Id="rId1" Type="http://schemas.openxmlformats.org/officeDocument/2006/relationships/tags" Target="../tags/tag1046.xml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0.xml"/><Relationship Id="rId2" Type="http://schemas.openxmlformats.org/officeDocument/2006/relationships/tags" Target="../tags/tag1049.xml"/><Relationship Id="rId1" Type="http://schemas.openxmlformats.org/officeDocument/2006/relationships/tags" Target="../tags/tag1048.xml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1.xml"/><Relationship Id="rId2" Type="http://schemas.openxmlformats.org/officeDocument/2006/relationships/tags" Target="../tags/tag1051.xml"/><Relationship Id="rId1" Type="http://schemas.openxmlformats.org/officeDocument/2006/relationships/tags" Target="../tags/tag1050.xml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1.xml"/><Relationship Id="rId2" Type="http://schemas.openxmlformats.org/officeDocument/2006/relationships/tags" Target="../tags/tag1053.xml"/><Relationship Id="rId1" Type="http://schemas.openxmlformats.org/officeDocument/2006/relationships/tags" Target="../tags/tag1052.xml"/><Relationship Id="rId6" Type="http://schemas.openxmlformats.org/officeDocument/2006/relationships/image" Target="../media/image3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4.xml"/><Relationship Id="rId2" Type="http://schemas.openxmlformats.org/officeDocument/2006/relationships/tags" Target="../tags/tag1055.xml"/><Relationship Id="rId1" Type="http://schemas.openxmlformats.org/officeDocument/2006/relationships/tags" Target="../tags/tag1054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/>
          <p:nvPr/>
        </p:nvSpPr>
        <p:spPr>
          <a:xfrm>
            <a:off x="10679193" y="1844427"/>
            <a:ext cx="1512807" cy="3135865"/>
          </a:xfrm>
          <a:custGeom>
            <a:avLst/>
            <a:gdLst>
              <a:gd name="connsiteX0" fmla="*/ 1512807 w 1512807"/>
              <a:gd name="connsiteY0" fmla="*/ 0 h 3135865"/>
              <a:gd name="connsiteX1" fmla="*/ 1512807 w 1512807"/>
              <a:gd name="connsiteY1" fmla="*/ 3135865 h 3135865"/>
              <a:gd name="connsiteX2" fmla="*/ 1410252 w 1512807"/>
              <a:gd name="connsiteY2" fmla="*/ 3130686 h 3135865"/>
              <a:gd name="connsiteX3" fmla="*/ 0 w 1512807"/>
              <a:gd name="connsiteY3" fmla="*/ 1567932 h 3135865"/>
              <a:gd name="connsiteX4" fmla="*/ 1410252 w 1512807"/>
              <a:gd name="connsiteY4" fmla="*/ 5178 h 3135865"/>
            </a:gdLst>
            <a:ahLst/>
            <a:cxnLst/>
            <a:rect l="l" t="t" r="r" b="b"/>
            <a:pathLst>
              <a:path w="1512807" h="3135865">
                <a:moveTo>
                  <a:pt x="1512807" y="0"/>
                </a:moveTo>
                <a:lnTo>
                  <a:pt x="1512807" y="3135865"/>
                </a:lnTo>
                <a:lnTo>
                  <a:pt x="1410252" y="3130686"/>
                </a:lnTo>
                <a:cubicBezTo>
                  <a:pt x="618135" y="3050242"/>
                  <a:pt x="0" y="2381274"/>
                  <a:pt x="0" y="1567932"/>
                </a:cubicBezTo>
                <a:cubicBezTo>
                  <a:pt x="0" y="754591"/>
                  <a:pt x="618135" y="85622"/>
                  <a:pt x="1410252" y="5178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79425" y="1268730"/>
            <a:ext cx="514350" cy="131445"/>
            <a:chOff x="1040" y="4802"/>
            <a:chExt cx="810" cy="207"/>
          </a:xfrm>
        </p:grpSpPr>
        <p:sp>
          <p:nvSpPr>
            <p:cNvPr id="8" name="标题 1"/>
            <p:cNvSpPr txBox="1"/>
            <p:nvPr>
              <p:custDataLst>
                <p:tags r:id="rId1"/>
              </p:custDataLst>
            </p:nvPr>
          </p:nvSpPr>
          <p:spPr>
            <a:xfrm>
              <a:off x="1040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  <p:sp>
          <p:nvSpPr>
            <p:cNvPr id="9" name="标题 1"/>
            <p:cNvSpPr txBox="1"/>
            <p:nvPr/>
          </p:nvSpPr>
          <p:spPr>
            <a:xfrm>
              <a:off x="1345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  <p:sp>
          <p:nvSpPr>
            <p:cNvPr id="10" name="标题 1"/>
            <p:cNvSpPr txBox="1"/>
            <p:nvPr>
              <p:custDataLst>
                <p:tags r:id="rId2"/>
              </p:custDataLst>
            </p:nvPr>
          </p:nvSpPr>
          <p:spPr>
            <a:xfrm>
              <a:off x="1650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accent1"/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</p:grpSp>
      <p:sp>
        <p:nvSpPr>
          <p:cNvPr id="11" name="标题 1"/>
          <p:cNvSpPr txBox="1"/>
          <p:nvPr/>
        </p:nvSpPr>
        <p:spPr>
          <a:xfrm>
            <a:off x="1157241" y="1372117"/>
            <a:ext cx="9756140" cy="108458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r>
              <a:rPr kumimoji="1" lang="en-US" altLang="zh-CN" sz="4000" b="1" dirty="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Source Han Sans CN Bold" panose="020B0800000000000000" charset="-122"/>
              </a:rPr>
              <a:t>DNA</a:t>
            </a:r>
            <a:r>
              <a:rPr kumimoji="1" lang="zh-CN" altLang="en-US" sz="4000" b="1" dirty="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Source Han Sans CN Bold" panose="020B0800000000000000" charset="-122"/>
              </a:rPr>
              <a:t>甲基化分析 </a:t>
            </a:r>
            <a:r>
              <a:rPr kumimoji="1" lang="en-US" altLang="zh-CN" sz="4000" b="1" dirty="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Source Han Sans CN Bold" panose="020B0800000000000000" charset="-122"/>
              </a:rPr>
              <a:t>— </a:t>
            </a:r>
            <a:r>
              <a:rPr kumimoji="1" lang="zh-CN" altLang="en-US" sz="4000" b="1" dirty="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Source Han Sans CN Bold" panose="020B0800000000000000" charset="-122"/>
              </a:rPr>
              <a:t>甲基化模式与疾病关联</a:t>
            </a:r>
          </a:p>
        </p:txBody>
      </p:sp>
      <p:sp>
        <p:nvSpPr>
          <p:cNvPr id="12" name="标题 1"/>
          <p:cNvSpPr txBox="1"/>
          <p:nvPr/>
        </p:nvSpPr>
        <p:spPr>
          <a:xfrm rot="16200000">
            <a:off x="447532" y="632700"/>
            <a:ext cx="396000" cy="396000"/>
          </a:xfrm>
          <a:prstGeom prst="halfFrame">
            <a:avLst>
              <a:gd name="adj1" fmla="val 23874"/>
              <a:gd name="adj2" fmla="val 25225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cxnSp>
        <p:nvCxnSpPr>
          <p:cNvPr id="13" name="标题 1"/>
          <p:cNvCxnSpPr/>
          <p:nvPr/>
        </p:nvCxnSpPr>
        <p:spPr>
          <a:xfrm>
            <a:off x="696000" y="1021266"/>
            <a:ext cx="10800000" cy="0"/>
          </a:xfrm>
          <a:prstGeom prst="line">
            <a:avLst/>
          </a:prstGeom>
          <a:noFill/>
          <a:ln w="12700" cap="sq">
            <a:gradFill>
              <a:gsLst>
                <a:gs pos="0">
                  <a:schemeClr val="accent1"/>
                </a:gs>
                <a:gs pos="80000">
                  <a:schemeClr val="bg1"/>
                </a:gs>
              </a:gsLst>
              <a:lin ang="0" scaled="0"/>
            </a:gradFill>
            <a:miter/>
          </a:ln>
        </p:spPr>
      </p:cxnSp>
      <p:pic>
        <p:nvPicPr>
          <p:cNvPr id="4100" name="图片 4"/>
          <p:cNvPicPr>
            <a:picLocks noChangeAspect="1"/>
          </p:cNvPicPr>
          <p:nvPr/>
        </p:nvPicPr>
        <p:blipFill>
          <a:blip r:embed="rId4"/>
          <a:srcRect t="51595"/>
          <a:stretch>
            <a:fillRect/>
          </a:stretch>
        </p:blipFill>
        <p:spPr>
          <a:xfrm>
            <a:off x="9333230" y="158750"/>
            <a:ext cx="2858770" cy="701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AA2E44E4-8F97-4E35-B360-89A14E62D778}"/>
              </a:ext>
            </a:extLst>
          </p:cNvPr>
          <p:cNvSpPr txBox="1"/>
          <p:nvPr/>
        </p:nvSpPr>
        <p:spPr>
          <a:xfrm>
            <a:off x="3022473" y="2762166"/>
            <a:ext cx="7301230" cy="3351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sz="2400" dirty="0" err="1">
                <a:latin typeface="+mn-ea"/>
              </a:rPr>
              <a:t>表观修饰</a:t>
            </a:r>
            <a:endParaRPr lang="en-US" sz="2400" dirty="0">
              <a:latin typeface="+mn-ea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400" dirty="0">
                <a:latin typeface="+mn-ea"/>
              </a:rPr>
              <a:t>什么是</a:t>
            </a:r>
            <a:r>
              <a:rPr lang="en-US" altLang="zh-CN" sz="2400" dirty="0">
                <a:latin typeface="+mn-ea"/>
              </a:rPr>
              <a:t>DNA</a:t>
            </a:r>
            <a:r>
              <a:rPr lang="zh-CN" altLang="en-US" sz="2400" dirty="0">
                <a:latin typeface="+mn-ea"/>
              </a:rPr>
              <a:t>甲基化？有哪些特征</a:t>
            </a:r>
            <a:endParaRPr lang="en-US" altLang="zh-CN" sz="2400" dirty="0">
              <a:latin typeface="+mn-ea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zh-CN" sz="2400" dirty="0">
                <a:latin typeface="+mn-ea"/>
              </a:rPr>
              <a:t>DNA</a:t>
            </a:r>
            <a:r>
              <a:rPr lang="zh-CN" altLang="en-US" sz="2400" dirty="0">
                <a:latin typeface="+mn-ea"/>
              </a:rPr>
              <a:t>甲基化发生的位置</a:t>
            </a:r>
            <a:endParaRPr lang="en-US" altLang="zh-CN" sz="2400" dirty="0">
              <a:latin typeface="+mn-ea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zh-CN" sz="2400" dirty="0">
                <a:latin typeface="+mn-ea"/>
              </a:rPr>
              <a:t>DNA</a:t>
            </a:r>
            <a:r>
              <a:rPr lang="zh-CN" altLang="en-US" sz="2400" dirty="0">
                <a:latin typeface="+mn-ea"/>
              </a:rPr>
              <a:t>甲基的重要性</a:t>
            </a:r>
            <a:endParaRPr lang="en-US" altLang="zh-CN" sz="2400" dirty="0">
              <a:latin typeface="+mn-ea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400" dirty="0">
                <a:latin typeface="+mn-ea"/>
              </a:rPr>
              <a:t>甲基化检测技术的发展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400" dirty="0">
                <a:latin typeface="+mn-ea"/>
              </a:rPr>
              <a:t>甲基化芯片数据和测序数据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/>
          <p:nvPr/>
        </p:nvSpPr>
        <p:spPr>
          <a:xfrm>
            <a:off x="10679193" y="1844427"/>
            <a:ext cx="1512807" cy="3135865"/>
          </a:xfrm>
          <a:custGeom>
            <a:avLst/>
            <a:gdLst>
              <a:gd name="connsiteX0" fmla="*/ 1512807 w 1512807"/>
              <a:gd name="connsiteY0" fmla="*/ 0 h 3135865"/>
              <a:gd name="connsiteX1" fmla="*/ 1512807 w 1512807"/>
              <a:gd name="connsiteY1" fmla="*/ 3135865 h 3135865"/>
              <a:gd name="connsiteX2" fmla="*/ 1410252 w 1512807"/>
              <a:gd name="connsiteY2" fmla="*/ 3130686 h 3135865"/>
              <a:gd name="connsiteX3" fmla="*/ 0 w 1512807"/>
              <a:gd name="connsiteY3" fmla="*/ 1567932 h 3135865"/>
              <a:gd name="connsiteX4" fmla="*/ 1410252 w 1512807"/>
              <a:gd name="connsiteY4" fmla="*/ 5178 h 3135865"/>
            </a:gdLst>
            <a:ahLst/>
            <a:cxnLst/>
            <a:rect l="l" t="t" r="r" b="b"/>
            <a:pathLst>
              <a:path w="1512807" h="3135865">
                <a:moveTo>
                  <a:pt x="1512807" y="0"/>
                </a:moveTo>
                <a:lnTo>
                  <a:pt x="1512807" y="3135865"/>
                </a:lnTo>
                <a:lnTo>
                  <a:pt x="1410252" y="3130686"/>
                </a:lnTo>
                <a:cubicBezTo>
                  <a:pt x="618135" y="3050242"/>
                  <a:pt x="0" y="2381274"/>
                  <a:pt x="0" y="1567932"/>
                </a:cubicBezTo>
                <a:cubicBezTo>
                  <a:pt x="0" y="754591"/>
                  <a:pt x="618135" y="85622"/>
                  <a:pt x="1410252" y="5178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79425" y="1268730"/>
            <a:ext cx="514350" cy="131445"/>
            <a:chOff x="1040" y="4802"/>
            <a:chExt cx="810" cy="207"/>
          </a:xfrm>
        </p:grpSpPr>
        <p:sp>
          <p:nvSpPr>
            <p:cNvPr id="8" name="标题 1"/>
            <p:cNvSpPr txBox="1"/>
            <p:nvPr>
              <p:custDataLst>
                <p:tags r:id="rId1"/>
              </p:custDataLst>
            </p:nvPr>
          </p:nvSpPr>
          <p:spPr>
            <a:xfrm>
              <a:off x="1040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  <p:sp>
          <p:nvSpPr>
            <p:cNvPr id="9" name="标题 1"/>
            <p:cNvSpPr txBox="1"/>
            <p:nvPr/>
          </p:nvSpPr>
          <p:spPr>
            <a:xfrm>
              <a:off x="1345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  <p:sp>
          <p:nvSpPr>
            <p:cNvPr id="10" name="标题 1"/>
            <p:cNvSpPr txBox="1"/>
            <p:nvPr>
              <p:custDataLst>
                <p:tags r:id="rId2"/>
              </p:custDataLst>
            </p:nvPr>
          </p:nvSpPr>
          <p:spPr>
            <a:xfrm>
              <a:off x="1650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accent1"/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</p:grpSp>
      <p:sp>
        <p:nvSpPr>
          <p:cNvPr id="11" name="标题 1"/>
          <p:cNvSpPr txBox="1"/>
          <p:nvPr/>
        </p:nvSpPr>
        <p:spPr>
          <a:xfrm>
            <a:off x="660400" y="392435"/>
            <a:ext cx="10858500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endParaRPr kumimoji="1" lang="zh-CN" altLang="en-US" sz="3200" b="1">
              <a:ln w="12700">
                <a:noFill/>
              </a:ln>
              <a:solidFill>
                <a:srgbClr val="262626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Source Han Sans CN Bold" panose="020B0800000000000000" charset="-122"/>
            </a:endParaRPr>
          </a:p>
        </p:txBody>
      </p:sp>
      <p:sp>
        <p:nvSpPr>
          <p:cNvPr id="12" name="标题 1"/>
          <p:cNvSpPr txBox="1"/>
          <p:nvPr/>
        </p:nvSpPr>
        <p:spPr>
          <a:xfrm rot="16200000">
            <a:off x="447532" y="632700"/>
            <a:ext cx="396000" cy="396000"/>
          </a:xfrm>
          <a:prstGeom prst="halfFrame">
            <a:avLst>
              <a:gd name="adj1" fmla="val 23874"/>
              <a:gd name="adj2" fmla="val 25225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cxnSp>
        <p:nvCxnSpPr>
          <p:cNvPr id="13" name="标题 1"/>
          <p:cNvCxnSpPr/>
          <p:nvPr/>
        </p:nvCxnSpPr>
        <p:spPr>
          <a:xfrm>
            <a:off x="696000" y="1021266"/>
            <a:ext cx="10800000" cy="0"/>
          </a:xfrm>
          <a:prstGeom prst="line">
            <a:avLst/>
          </a:prstGeom>
          <a:noFill/>
          <a:ln w="12700" cap="sq">
            <a:gradFill>
              <a:gsLst>
                <a:gs pos="0">
                  <a:schemeClr val="accent1"/>
                </a:gs>
                <a:gs pos="80000">
                  <a:schemeClr val="bg1"/>
                </a:gs>
              </a:gsLst>
              <a:lin ang="0" scaled="0"/>
            </a:gradFill>
            <a:miter/>
          </a:ln>
        </p:spPr>
      </p:cxnSp>
      <p:pic>
        <p:nvPicPr>
          <p:cNvPr id="4100" name="图片 4"/>
          <p:cNvPicPr>
            <a:picLocks noChangeAspect="1"/>
          </p:cNvPicPr>
          <p:nvPr/>
        </p:nvPicPr>
        <p:blipFill>
          <a:blip r:embed="rId4"/>
          <a:srcRect t="51595"/>
          <a:stretch>
            <a:fillRect/>
          </a:stretch>
        </p:blipFill>
        <p:spPr>
          <a:xfrm>
            <a:off x="9333230" y="158750"/>
            <a:ext cx="2858770" cy="701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866775" y="615950"/>
            <a:ext cx="7301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</a:rPr>
              <a:t>DNA</a:t>
            </a:r>
            <a:r>
              <a:rPr lang="zh-CN" altLang="en-US" b="1" dirty="0">
                <a:solidFill>
                  <a:srgbClr val="FF0000"/>
                </a:solidFill>
              </a:rPr>
              <a:t>甲基化为什么重要？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31520" y="1534795"/>
            <a:ext cx="10997565" cy="4431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1600"/>
              <a:t>DNA甲基化在生物体内起着重要的调控作用。它可以影响基因表达、细胞分化、胚胎发育、染色体稳定性以及抗逆性等生物过程。甲基化模式的改变与多种疾病的发生和发展密切相关，如癌症、心血管疾病和神经系统疾病等。</a:t>
            </a:r>
          </a:p>
          <a:p>
            <a:pPr indent="0" fontAlgn="auto">
              <a:lnSpc>
                <a:spcPct val="150000"/>
              </a:lnSpc>
            </a:pPr>
            <a:endParaRPr lang="zh-CN" altLang="en-US" sz="1600"/>
          </a:p>
          <a:p>
            <a:pPr marL="285750" indent="0" fontAlgn="auto">
              <a:lnSpc>
                <a:spcPct val="200000"/>
              </a:lnSpc>
              <a:buFont typeface="Wingdings" panose="05000000000000000000" charset="0"/>
              <a:buChar char="Ø"/>
            </a:pPr>
            <a:r>
              <a:rPr lang="zh-CN" altLang="en-US" sz="1500" b="1">
                <a:solidFill>
                  <a:srgbClr val="0070C0"/>
                </a:solidFill>
              </a:rPr>
              <a:t>甲基化影响基因表达：</a:t>
            </a:r>
            <a:r>
              <a:rPr lang="zh-CN" altLang="en-US" sz="1500"/>
              <a:t>启动子区域的甲基化与基因表达呈负相关，基因内的DNA甲基化与基因表达正相关。</a:t>
            </a:r>
          </a:p>
          <a:p>
            <a:pPr marL="285750" indent="0" fontAlgn="auto">
              <a:lnSpc>
                <a:spcPct val="200000"/>
              </a:lnSpc>
              <a:buFont typeface="Wingdings" panose="05000000000000000000" charset="0"/>
              <a:buChar char="Ø"/>
            </a:pPr>
            <a:r>
              <a:rPr lang="zh-CN" altLang="en-US" sz="1500" b="1">
                <a:solidFill>
                  <a:srgbClr val="0070C0"/>
                </a:solidFill>
              </a:rPr>
              <a:t>甲基化与沉默机制相关：</a:t>
            </a:r>
            <a:r>
              <a:rPr lang="zh-CN" altLang="en-US" sz="1500"/>
              <a:t>DNA甲基化一般与基因沉默相关联。甲基化并非基因沉默的原因而是基因沉默的结果，其以某种机制识别沉默基因，后进行甲基化。非甲基化一般与基因的活化相关联，而去甲基化往往与一个沉默基因的重新激活相关联。</a:t>
            </a:r>
          </a:p>
          <a:p>
            <a:pPr marL="285750" indent="0" fontAlgn="auto">
              <a:lnSpc>
                <a:spcPct val="200000"/>
              </a:lnSpc>
              <a:buFont typeface="Wingdings" panose="05000000000000000000" charset="0"/>
              <a:buChar char="Ø"/>
            </a:pPr>
            <a:r>
              <a:rPr lang="zh-CN" altLang="en-US" sz="1500" b="1">
                <a:solidFill>
                  <a:srgbClr val="0070C0"/>
                </a:solidFill>
              </a:rPr>
              <a:t>CpG 位点被高度甲基化：</a:t>
            </a:r>
            <a:r>
              <a:rPr lang="zh-CN" altLang="en-US" sz="1500"/>
              <a:t>人的参考基因组约30亿碱基，上面不到1%是 CpG位点，也就是说不到3千万个 CpG 位点可以被甲基化。这些 CpG 位点中，大约 60~80% 被甲基化。目前研究表明，肿瘤细胞的甲基化水平平均是低于正常细胞的。</a:t>
            </a:r>
          </a:p>
          <a:p>
            <a:pPr marL="285750" indent="0" fontAlgn="auto">
              <a:lnSpc>
                <a:spcPct val="200000"/>
              </a:lnSpc>
              <a:buFont typeface="Wingdings" panose="05000000000000000000" charset="0"/>
              <a:buChar char="Ø"/>
            </a:pPr>
            <a:r>
              <a:rPr lang="zh-CN" altLang="en-US" sz="1500" b="1">
                <a:solidFill>
                  <a:srgbClr val="0070C0"/>
                </a:solidFill>
              </a:rPr>
              <a:t>甲基化与肿瘤：</a:t>
            </a:r>
            <a:r>
              <a:rPr lang="zh-CN" altLang="en-US" sz="1500">
                <a:solidFill>
                  <a:schemeClr val="tx1"/>
                </a:solidFill>
              </a:rPr>
              <a:t>DNA甲基化对肿瘤风险预测和推进脑肿瘤的精准分型具有重要意义。</a:t>
            </a:r>
          </a:p>
          <a:p>
            <a:pPr marL="285750" indent="0" fontAlgn="auto">
              <a:lnSpc>
                <a:spcPct val="200000"/>
              </a:lnSpc>
              <a:buFont typeface="Wingdings" panose="05000000000000000000" charset="0"/>
              <a:buChar char="Ø"/>
            </a:pPr>
            <a:r>
              <a:rPr lang="zh-CN" altLang="en-US" sz="1500" b="1">
                <a:solidFill>
                  <a:srgbClr val="0070C0"/>
                </a:solidFill>
              </a:rPr>
              <a:t>甲基化与药物：</a:t>
            </a:r>
            <a:r>
              <a:rPr lang="zh-CN" altLang="en-US" sz="1500">
                <a:solidFill>
                  <a:schemeClr val="tx1"/>
                </a:solidFill>
              </a:rPr>
              <a:t>表观修饰相关的酶通常是药物开发重点。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Rot="1"/>
          </p:cNvSpPr>
          <p:nvPr>
            <p:ph type="title"/>
          </p:nvPr>
        </p:nvSpPr>
        <p:spPr>
          <a:xfrm>
            <a:off x="3176588" y="429419"/>
            <a:ext cx="5724525" cy="592137"/>
          </a:xfrm>
        </p:spPr>
        <p:txBody>
          <a:bodyPr>
            <a:norm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DNA</a:t>
            </a:r>
            <a:r>
              <a:rPr lang="zh-CN" altLang="zh-CN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甲基化对转录的调控</a:t>
            </a:r>
          </a:p>
        </p:txBody>
      </p:sp>
      <p:sp>
        <p:nvSpPr>
          <p:cNvPr id="47107" name="Rectangle 3"/>
          <p:cNvSpPr>
            <a:spLocks noGrp="1"/>
          </p:cNvSpPr>
          <p:nvPr>
            <p:ph idx="1"/>
          </p:nvPr>
        </p:nvSpPr>
        <p:spPr>
          <a:xfrm>
            <a:off x="3176588" y="1230313"/>
            <a:ext cx="6265862" cy="576262"/>
          </a:xfrm>
        </p:spPr>
        <p:txBody>
          <a:bodyPr/>
          <a:lstStyle/>
          <a:p>
            <a:pPr marL="0" indent="0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zh-CN" sz="2400" b="1" dirty="0">
                <a:solidFill>
                  <a:srgbClr val="000000"/>
                </a:solidFill>
                <a:latin typeface="Times New Roman" panose="02020603050405020304" charset="0"/>
                <a:cs typeface="Arial" panose="020B0604020202020204" pitchFamily="34" charset="0"/>
                <a:sym typeface="Arial" panose="020B0604020202020204" pitchFamily="34" charset="0"/>
              </a:rPr>
              <a:t>1. DNA甲基化阻碍转录因子的结合</a:t>
            </a: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9650" y="2039938"/>
            <a:ext cx="7246938" cy="4154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标题 1"/>
          <p:cNvSpPr txBox="1"/>
          <p:nvPr/>
        </p:nvSpPr>
        <p:spPr>
          <a:xfrm>
            <a:off x="10679193" y="1844427"/>
            <a:ext cx="1512807" cy="3135865"/>
          </a:xfrm>
          <a:custGeom>
            <a:avLst/>
            <a:gdLst>
              <a:gd name="connsiteX0" fmla="*/ 1512807 w 1512807"/>
              <a:gd name="connsiteY0" fmla="*/ 0 h 3135865"/>
              <a:gd name="connsiteX1" fmla="*/ 1512807 w 1512807"/>
              <a:gd name="connsiteY1" fmla="*/ 3135865 h 3135865"/>
              <a:gd name="connsiteX2" fmla="*/ 1410252 w 1512807"/>
              <a:gd name="connsiteY2" fmla="*/ 3130686 h 3135865"/>
              <a:gd name="connsiteX3" fmla="*/ 0 w 1512807"/>
              <a:gd name="connsiteY3" fmla="*/ 1567932 h 3135865"/>
              <a:gd name="connsiteX4" fmla="*/ 1410252 w 1512807"/>
              <a:gd name="connsiteY4" fmla="*/ 5178 h 3135865"/>
            </a:gdLst>
            <a:ahLst/>
            <a:cxnLst/>
            <a:rect l="l" t="t" r="r" b="b"/>
            <a:pathLst>
              <a:path w="1512807" h="3135865">
                <a:moveTo>
                  <a:pt x="1512807" y="0"/>
                </a:moveTo>
                <a:lnTo>
                  <a:pt x="1512807" y="3135865"/>
                </a:lnTo>
                <a:lnTo>
                  <a:pt x="1410252" y="3130686"/>
                </a:lnTo>
                <a:cubicBezTo>
                  <a:pt x="618135" y="3050242"/>
                  <a:pt x="0" y="2381274"/>
                  <a:pt x="0" y="1567932"/>
                </a:cubicBezTo>
                <a:cubicBezTo>
                  <a:pt x="0" y="754591"/>
                  <a:pt x="618135" y="85622"/>
                  <a:pt x="1410252" y="5178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79425" y="1268730"/>
            <a:ext cx="514350" cy="131445"/>
            <a:chOff x="1040" y="4802"/>
            <a:chExt cx="810" cy="207"/>
          </a:xfrm>
        </p:grpSpPr>
        <p:sp>
          <p:nvSpPr>
            <p:cNvPr id="8" name="标题 1"/>
            <p:cNvSpPr txBox="1"/>
            <p:nvPr>
              <p:custDataLst>
                <p:tags r:id="rId1"/>
              </p:custDataLst>
            </p:nvPr>
          </p:nvSpPr>
          <p:spPr>
            <a:xfrm>
              <a:off x="1040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  <p:sp>
          <p:nvSpPr>
            <p:cNvPr id="9" name="标题 1"/>
            <p:cNvSpPr txBox="1"/>
            <p:nvPr/>
          </p:nvSpPr>
          <p:spPr>
            <a:xfrm>
              <a:off x="1345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  <p:sp>
          <p:nvSpPr>
            <p:cNvPr id="10" name="标题 1"/>
            <p:cNvSpPr txBox="1"/>
            <p:nvPr>
              <p:custDataLst>
                <p:tags r:id="rId2"/>
              </p:custDataLst>
            </p:nvPr>
          </p:nvSpPr>
          <p:spPr>
            <a:xfrm>
              <a:off x="1650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accent1"/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</p:grpSp>
      <p:sp>
        <p:nvSpPr>
          <p:cNvPr id="12" name="标题 1"/>
          <p:cNvSpPr txBox="1"/>
          <p:nvPr/>
        </p:nvSpPr>
        <p:spPr>
          <a:xfrm rot="16200000">
            <a:off x="447532" y="632700"/>
            <a:ext cx="396000" cy="396000"/>
          </a:xfrm>
          <a:prstGeom prst="halfFrame">
            <a:avLst>
              <a:gd name="adj1" fmla="val 23874"/>
              <a:gd name="adj2" fmla="val 25225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cxnSp>
        <p:nvCxnSpPr>
          <p:cNvPr id="13" name="标题 1"/>
          <p:cNvCxnSpPr/>
          <p:nvPr/>
        </p:nvCxnSpPr>
        <p:spPr>
          <a:xfrm>
            <a:off x="696000" y="1021266"/>
            <a:ext cx="10800000" cy="0"/>
          </a:xfrm>
          <a:prstGeom prst="line">
            <a:avLst/>
          </a:prstGeom>
          <a:noFill/>
          <a:ln w="12700" cap="sq">
            <a:gradFill>
              <a:gsLst>
                <a:gs pos="0">
                  <a:schemeClr val="accent1"/>
                </a:gs>
                <a:gs pos="80000">
                  <a:schemeClr val="bg1"/>
                </a:gs>
              </a:gsLst>
              <a:lin ang="0" scaled="0"/>
            </a:gradFill>
            <a:miter/>
          </a:ln>
        </p:spPr>
      </p:cxnSp>
      <p:pic>
        <p:nvPicPr>
          <p:cNvPr id="4100" name="图片 4"/>
          <p:cNvPicPr>
            <a:picLocks noChangeAspect="1"/>
          </p:cNvPicPr>
          <p:nvPr/>
        </p:nvPicPr>
        <p:blipFill>
          <a:blip r:embed="rId5"/>
          <a:srcRect t="51595"/>
          <a:stretch>
            <a:fillRect/>
          </a:stretch>
        </p:blipFill>
        <p:spPr>
          <a:xfrm>
            <a:off x="9333230" y="158750"/>
            <a:ext cx="2858770" cy="701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https://timgsa.baidu.com/timg?image&amp;quality=80&amp;size=b9999_10000&amp;sec=1556509255211&amp;di=5a539c2fb94549ce0f4e8f7634a718df&amp;imgtype=0&amp;src=http%3A%2F%2F5b0988e595225.cdn.sohucs.com%2Fimages%2F20171104%2Fba449f874c2a4b8fb76b22d8e66e2e75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7457" y="1028776"/>
            <a:ext cx="6119813" cy="5640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55" name="矩形 1"/>
          <p:cNvSpPr>
            <a:spLocks noChangeArrowheads="1"/>
          </p:cNvSpPr>
          <p:nvPr/>
        </p:nvSpPr>
        <p:spPr bwMode="auto">
          <a:xfrm>
            <a:off x="6629386" y="2057436"/>
            <a:ext cx="3816350" cy="1050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charset="0"/>
                <a:cs typeface="Arial" panose="020B0604020202020204" pitchFamily="34" charset="0"/>
                <a:sym typeface="Arial" panose="020B0604020202020204" pitchFamily="34" charset="0"/>
              </a:rPr>
              <a:t>2</a:t>
            </a:r>
            <a:r>
              <a:rPr lang="zh-CN" altLang="zh-CN" sz="2400" b="1" dirty="0">
                <a:solidFill>
                  <a:srgbClr val="000000"/>
                </a:solidFill>
                <a:latin typeface="Times New Roman" panose="02020603050405020304" charset="0"/>
                <a:cs typeface="Arial" panose="020B0604020202020204" pitchFamily="34" charset="0"/>
                <a:sym typeface="Arial" panose="020B0604020202020204" pitchFamily="34" charset="0"/>
              </a:rPr>
              <a:t>. DNA甲基化募集其他蛋白引起染色质沉默</a:t>
            </a:r>
          </a:p>
        </p:txBody>
      </p:sp>
      <p:sp>
        <p:nvSpPr>
          <p:cNvPr id="5" name="标题 1"/>
          <p:cNvSpPr txBox="1"/>
          <p:nvPr/>
        </p:nvSpPr>
        <p:spPr>
          <a:xfrm>
            <a:off x="10679193" y="1844427"/>
            <a:ext cx="1512807" cy="3135865"/>
          </a:xfrm>
          <a:custGeom>
            <a:avLst/>
            <a:gdLst>
              <a:gd name="connsiteX0" fmla="*/ 1512807 w 1512807"/>
              <a:gd name="connsiteY0" fmla="*/ 0 h 3135865"/>
              <a:gd name="connsiteX1" fmla="*/ 1512807 w 1512807"/>
              <a:gd name="connsiteY1" fmla="*/ 3135865 h 3135865"/>
              <a:gd name="connsiteX2" fmla="*/ 1410252 w 1512807"/>
              <a:gd name="connsiteY2" fmla="*/ 3130686 h 3135865"/>
              <a:gd name="connsiteX3" fmla="*/ 0 w 1512807"/>
              <a:gd name="connsiteY3" fmla="*/ 1567932 h 3135865"/>
              <a:gd name="connsiteX4" fmla="*/ 1410252 w 1512807"/>
              <a:gd name="connsiteY4" fmla="*/ 5178 h 3135865"/>
            </a:gdLst>
            <a:ahLst/>
            <a:cxnLst/>
            <a:rect l="l" t="t" r="r" b="b"/>
            <a:pathLst>
              <a:path w="1512807" h="3135865">
                <a:moveTo>
                  <a:pt x="1512807" y="0"/>
                </a:moveTo>
                <a:lnTo>
                  <a:pt x="1512807" y="3135865"/>
                </a:lnTo>
                <a:lnTo>
                  <a:pt x="1410252" y="3130686"/>
                </a:lnTo>
                <a:cubicBezTo>
                  <a:pt x="618135" y="3050242"/>
                  <a:pt x="0" y="2381274"/>
                  <a:pt x="0" y="1567932"/>
                </a:cubicBezTo>
                <a:cubicBezTo>
                  <a:pt x="0" y="754591"/>
                  <a:pt x="618135" y="85622"/>
                  <a:pt x="1410252" y="5178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79425" y="1268730"/>
            <a:ext cx="514350" cy="131445"/>
            <a:chOff x="1040" y="4802"/>
            <a:chExt cx="810" cy="207"/>
          </a:xfrm>
        </p:grpSpPr>
        <p:sp>
          <p:nvSpPr>
            <p:cNvPr id="8" name="标题 1"/>
            <p:cNvSpPr txBox="1"/>
            <p:nvPr>
              <p:custDataLst>
                <p:tags r:id="rId1"/>
              </p:custDataLst>
            </p:nvPr>
          </p:nvSpPr>
          <p:spPr>
            <a:xfrm>
              <a:off x="1040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  <p:sp>
          <p:nvSpPr>
            <p:cNvPr id="9" name="标题 1"/>
            <p:cNvSpPr txBox="1"/>
            <p:nvPr/>
          </p:nvSpPr>
          <p:spPr>
            <a:xfrm>
              <a:off x="1345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  <p:sp>
          <p:nvSpPr>
            <p:cNvPr id="10" name="标题 1"/>
            <p:cNvSpPr txBox="1"/>
            <p:nvPr>
              <p:custDataLst>
                <p:tags r:id="rId2"/>
              </p:custDataLst>
            </p:nvPr>
          </p:nvSpPr>
          <p:spPr>
            <a:xfrm>
              <a:off x="1650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accent1"/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</p:grpSp>
      <p:sp>
        <p:nvSpPr>
          <p:cNvPr id="12" name="标题 1"/>
          <p:cNvSpPr txBox="1"/>
          <p:nvPr/>
        </p:nvSpPr>
        <p:spPr>
          <a:xfrm rot="16200000">
            <a:off x="447532" y="632700"/>
            <a:ext cx="396000" cy="396000"/>
          </a:xfrm>
          <a:prstGeom prst="halfFrame">
            <a:avLst>
              <a:gd name="adj1" fmla="val 23874"/>
              <a:gd name="adj2" fmla="val 25225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cxnSp>
        <p:nvCxnSpPr>
          <p:cNvPr id="13" name="标题 1"/>
          <p:cNvCxnSpPr/>
          <p:nvPr/>
        </p:nvCxnSpPr>
        <p:spPr>
          <a:xfrm>
            <a:off x="696000" y="1021266"/>
            <a:ext cx="10800000" cy="0"/>
          </a:xfrm>
          <a:prstGeom prst="line">
            <a:avLst/>
          </a:prstGeom>
          <a:noFill/>
          <a:ln w="12700" cap="sq">
            <a:gradFill>
              <a:gsLst>
                <a:gs pos="0">
                  <a:schemeClr val="accent1"/>
                </a:gs>
                <a:gs pos="80000">
                  <a:schemeClr val="bg1"/>
                </a:gs>
              </a:gsLst>
              <a:lin ang="0" scaled="0"/>
            </a:gradFill>
            <a:miter/>
          </a:ln>
        </p:spPr>
      </p:cxnSp>
      <p:pic>
        <p:nvPicPr>
          <p:cNvPr id="4100" name="图片 4"/>
          <p:cNvPicPr>
            <a:picLocks noChangeAspect="1"/>
          </p:cNvPicPr>
          <p:nvPr/>
        </p:nvPicPr>
        <p:blipFill>
          <a:blip r:embed="rId5"/>
          <a:srcRect t="51595"/>
          <a:stretch>
            <a:fillRect/>
          </a:stretch>
        </p:blipFill>
        <p:spPr>
          <a:xfrm>
            <a:off x="9333230" y="158750"/>
            <a:ext cx="2858770" cy="701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矩形 1"/>
          <p:cNvSpPr>
            <a:spLocks noChangeArrowheads="1"/>
          </p:cNvSpPr>
          <p:nvPr/>
        </p:nvSpPr>
        <p:spPr bwMode="auto">
          <a:xfrm>
            <a:off x="2971882" y="533476"/>
            <a:ext cx="6045835" cy="570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charset="0"/>
                <a:cs typeface="Arial" panose="020B0604020202020204" pitchFamily="34" charset="0"/>
                <a:sym typeface="Arial" panose="020B0604020202020204" pitchFamily="34" charset="0"/>
              </a:rPr>
              <a:t>3</a:t>
            </a:r>
            <a:r>
              <a:rPr lang="zh-CN" altLang="zh-CN" sz="2400" b="1" dirty="0">
                <a:solidFill>
                  <a:srgbClr val="000000"/>
                </a:solidFill>
                <a:latin typeface="Times New Roman" panose="02020603050405020304" charset="0"/>
                <a:cs typeface="Arial" panose="020B0604020202020204" pitchFamily="34" charset="0"/>
                <a:sym typeface="Arial" panose="020B0604020202020204" pitchFamily="34" charset="0"/>
              </a:rPr>
              <a:t>. DNA甲基化影响核小体定位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charset="0"/>
                <a:cs typeface="Arial" panose="020B0604020202020204" pitchFamily="34" charset="0"/>
                <a:sym typeface="Arial" panose="020B0604020202020204" pitchFamily="34" charset="0"/>
              </a:rPr>
              <a:t>或染色质结构</a:t>
            </a:r>
            <a:endParaRPr lang="zh-CN" altLang="zh-CN" sz="2400" b="1" dirty="0">
              <a:solidFill>
                <a:srgbClr val="000000"/>
              </a:solidFill>
              <a:latin typeface="Times New Roman" panose="0202060305040502030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50179" name="Picture 4" descr="https://timgsa.baidu.com/timg?image&amp;quality=80&amp;size=b9999_10000&amp;sec=1556509762064&amp;di=c835f6fd2a5f3f82584de0744fa34743&amp;imgtype=0&amp;src=http%3A%2F%2Fpic.baike.soso.com%2Fugc%2Fbaikepic2%2F8791%2F20160730095900-961839429.jpg%2F80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92" y="1219258"/>
            <a:ext cx="6624637" cy="485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标题 1"/>
          <p:cNvSpPr txBox="1"/>
          <p:nvPr/>
        </p:nvSpPr>
        <p:spPr>
          <a:xfrm>
            <a:off x="10679193" y="1844427"/>
            <a:ext cx="1512807" cy="3135865"/>
          </a:xfrm>
          <a:custGeom>
            <a:avLst/>
            <a:gdLst>
              <a:gd name="connsiteX0" fmla="*/ 1512807 w 1512807"/>
              <a:gd name="connsiteY0" fmla="*/ 0 h 3135865"/>
              <a:gd name="connsiteX1" fmla="*/ 1512807 w 1512807"/>
              <a:gd name="connsiteY1" fmla="*/ 3135865 h 3135865"/>
              <a:gd name="connsiteX2" fmla="*/ 1410252 w 1512807"/>
              <a:gd name="connsiteY2" fmla="*/ 3130686 h 3135865"/>
              <a:gd name="connsiteX3" fmla="*/ 0 w 1512807"/>
              <a:gd name="connsiteY3" fmla="*/ 1567932 h 3135865"/>
              <a:gd name="connsiteX4" fmla="*/ 1410252 w 1512807"/>
              <a:gd name="connsiteY4" fmla="*/ 5178 h 3135865"/>
            </a:gdLst>
            <a:ahLst/>
            <a:cxnLst/>
            <a:rect l="l" t="t" r="r" b="b"/>
            <a:pathLst>
              <a:path w="1512807" h="3135865">
                <a:moveTo>
                  <a:pt x="1512807" y="0"/>
                </a:moveTo>
                <a:lnTo>
                  <a:pt x="1512807" y="3135865"/>
                </a:lnTo>
                <a:lnTo>
                  <a:pt x="1410252" y="3130686"/>
                </a:lnTo>
                <a:cubicBezTo>
                  <a:pt x="618135" y="3050242"/>
                  <a:pt x="0" y="2381274"/>
                  <a:pt x="0" y="1567932"/>
                </a:cubicBezTo>
                <a:cubicBezTo>
                  <a:pt x="0" y="754591"/>
                  <a:pt x="618135" y="85622"/>
                  <a:pt x="1410252" y="5178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79425" y="1268730"/>
            <a:ext cx="514350" cy="131445"/>
            <a:chOff x="1040" y="4802"/>
            <a:chExt cx="810" cy="207"/>
          </a:xfrm>
        </p:grpSpPr>
        <p:sp>
          <p:nvSpPr>
            <p:cNvPr id="8" name="标题 1"/>
            <p:cNvSpPr txBox="1"/>
            <p:nvPr>
              <p:custDataLst>
                <p:tags r:id="rId1"/>
              </p:custDataLst>
            </p:nvPr>
          </p:nvSpPr>
          <p:spPr>
            <a:xfrm>
              <a:off x="1040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  <p:sp>
          <p:nvSpPr>
            <p:cNvPr id="9" name="标题 1"/>
            <p:cNvSpPr txBox="1"/>
            <p:nvPr/>
          </p:nvSpPr>
          <p:spPr>
            <a:xfrm>
              <a:off x="1345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  <p:sp>
          <p:nvSpPr>
            <p:cNvPr id="10" name="标题 1"/>
            <p:cNvSpPr txBox="1"/>
            <p:nvPr>
              <p:custDataLst>
                <p:tags r:id="rId2"/>
              </p:custDataLst>
            </p:nvPr>
          </p:nvSpPr>
          <p:spPr>
            <a:xfrm>
              <a:off x="1650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accent1"/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</p:grpSp>
      <p:sp>
        <p:nvSpPr>
          <p:cNvPr id="12" name="标题 1"/>
          <p:cNvSpPr txBox="1"/>
          <p:nvPr/>
        </p:nvSpPr>
        <p:spPr>
          <a:xfrm rot="16200000">
            <a:off x="447532" y="632700"/>
            <a:ext cx="396000" cy="396000"/>
          </a:xfrm>
          <a:prstGeom prst="halfFrame">
            <a:avLst>
              <a:gd name="adj1" fmla="val 23874"/>
              <a:gd name="adj2" fmla="val 25225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cxnSp>
        <p:nvCxnSpPr>
          <p:cNvPr id="13" name="标题 1"/>
          <p:cNvCxnSpPr/>
          <p:nvPr/>
        </p:nvCxnSpPr>
        <p:spPr>
          <a:xfrm>
            <a:off x="696000" y="1021266"/>
            <a:ext cx="10800000" cy="0"/>
          </a:xfrm>
          <a:prstGeom prst="line">
            <a:avLst/>
          </a:prstGeom>
          <a:noFill/>
          <a:ln w="12700" cap="sq">
            <a:gradFill>
              <a:gsLst>
                <a:gs pos="0">
                  <a:schemeClr val="accent1"/>
                </a:gs>
                <a:gs pos="80000">
                  <a:schemeClr val="bg1"/>
                </a:gs>
              </a:gsLst>
              <a:lin ang="0" scaled="0"/>
            </a:gradFill>
            <a:miter/>
          </a:ln>
        </p:spPr>
      </p:cxnSp>
      <p:pic>
        <p:nvPicPr>
          <p:cNvPr id="4100" name="图片 4"/>
          <p:cNvPicPr>
            <a:picLocks noChangeAspect="1"/>
          </p:cNvPicPr>
          <p:nvPr/>
        </p:nvPicPr>
        <p:blipFill>
          <a:blip r:embed="rId5"/>
          <a:srcRect t="51595"/>
          <a:stretch>
            <a:fillRect/>
          </a:stretch>
        </p:blipFill>
        <p:spPr>
          <a:xfrm>
            <a:off x="9333230" y="158750"/>
            <a:ext cx="2858770" cy="701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/>
          <p:nvPr/>
        </p:nvSpPr>
        <p:spPr>
          <a:xfrm>
            <a:off x="10679193" y="1844427"/>
            <a:ext cx="1512807" cy="3135865"/>
          </a:xfrm>
          <a:custGeom>
            <a:avLst/>
            <a:gdLst>
              <a:gd name="connsiteX0" fmla="*/ 1512807 w 1512807"/>
              <a:gd name="connsiteY0" fmla="*/ 0 h 3135865"/>
              <a:gd name="connsiteX1" fmla="*/ 1512807 w 1512807"/>
              <a:gd name="connsiteY1" fmla="*/ 3135865 h 3135865"/>
              <a:gd name="connsiteX2" fmla="*/ 1410252 w 1512807"/>
              <a:gd name="connsiteY2" fmla="*/ 3130686 h 3135865"/>
              <a:gd name="connsiteX3" fmla="*/ 0 w 1512807"/>
              <a:gd name="connsiteY3" fmla="*/ 1567932 h 3135865"/>
              <a:gd name="connsiteX4" fmla="*/ 1410252 w 1512807"/>
              <a:gd name="connsiteY4" fmla="*/ 5178 h 3135865"/>
            </a:gdLst>
            <a:ahLst/>
            <a:cxnLst/>
            <a:rect l="l" t="t" r="r" b="b"/>
            <a:pathLst>
              <a:path w="1512807" h="3135865">
                <a:moveTo>
                  <a:pt x="1512807" y="0"/>
                </a:moveTo>
                <a:lnTo>
                  <a:pt x="1512807" y="3135865"/>
                </a:lnTo>
                <a:lnTo>
                  <a:pt x="1410252" y="3130686"/>
                </a:lnTo>
                <a:cubicBezTo>
                  <a:pt x="618135" y="3050242"/>
                  <a:pt x="0" y="2381274"/>
                  <a:pt x="0" y="1567932"/>
                </a:cubicBezTo>
                <a:cubicBezTo>
                  <a:pt x="0" y="754591"/>
                  <a:pt x="618135" y="85622"/>
                  <a:pt x="1410252" y="5178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79425" y="1268730"/>
            <a:ext cx="514350" cy="131445"/>
            <a:chOff x="1040" y="4802"/>
            <a:chExt cx="810" cy="207"/>
          </a:xfrm>
        </p:grpSpPr>
        <p:sp>
          <p:nvSpPr>
            <p:cNvPr id="8" name="标题 1"/>
            <p:cNvSpPr txBox="1"/>
            <p:nvPr>
              <p:custDataLst>
                <p:tags r:id="rId1"/>
              </p:custDataLst>
            </p:nvPr>
          </p:nvSpPr>
          <p:spPr>
            <a:xfrm>
              <a:off x="1040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  <p:sp>
          <p:nvSpPr>
            <p:cNvPr id="9" name="标题 1"/>
            <p:cNvSpPr txBox="1"/>
            <p:nvPr/>
          </p:nvSpPr>
          <p:spPr>
            <a:xfrm>
              <a:off x="1345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  <p:sp>
          <p:nvSpPr>
            <p:cNvPr id="10" name="标题 1"/>
            <p:cNvSpPr txBox="1"/>
            <p:nvPr>
              <p:custDataLst>
                <p:tags r:id="rId2"/>
              </p:custDataLst>
            </p:nvPr>
          </p:nvSpPr>
          <p:spPr>
            <a:xfrm>
              <a:off x="1650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accent1"/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</p:grpSp>
      <p:sp>
        <p:nvSpPr>
          <p:cNvPr id="11" name="标题 1"/>
          <p:cNvSpPr txBox="1"/>
          <p:nvPr/>
        </p:nvSpPr>
        <p:spPr>
          <a:xfrm>
            <a:off x="660400" y="392435"/>
            <a:ext cx="10858500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endParaRPr kumimoji="1" lang="zh-CN" altLang="en-US" sz="3200" b="1">
              <a:ln w="12700">
                <a:noFill/>
              </a:ln>
              <a:solidFill>
                <a:srgbClr val="262626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Source Han Sans CN Bold" panose="020B0800000000000000" charset="-122"/>
            </a:endParaRPr>
          </a:p>
        </p:txBody>
      </p:sp>
      <p:sp>
        <p:nvSpPr>
          <p:cNvPr id="12" name="标题 1"/>
          <p:cNvSpPr txBox="1"/>
          <p:nvPr/>
        </p:nvSpPr>
        <p:spPr>
          <a:xfrm rot="16200000">
            <a:off x="447532" y="632700"/>
            <a:ext cx="396000" cy="396000"/>
          </a:xfrm>
          <a:prstGeom prst="halfFrame">
            <a:avLst>
              <a:gd name="adj1" fmla="val 23874"/>
              <a:gd name="adj2" fmla="val 25225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cxnSp>
        <p:nvCxnSpPr>
          <p:cNvPr id="13" name="标题 1"/>
          <p:cNvCxnSpPr/>
          <p:nvPr/>
        </p:nvCxnSpPr>
        <p:spPr>
          <a:xfrm>
            <a:off x="696000" y="1021266"/>
            <a:ext cx="10800000" cy="0"/>
          </a:xfrm>
          <a:prstGeom prst="line">
            <a:avLst/>
          </a:prstGeom>
          <a:noFill/>
          <a:ln w="12700" cap="sq">
            <a:gradFill>
              <a:gsLst>
                <a:gs pos="0">
                  <a:schemeClr val="accent1"/>
                </a:gs>
                <a:gs pos="80000">
                  <a:schemeClr val="bg1"/>
                </a:gs>
              </a:gsLst>
              <a:lin ang="0" scaled="0"/>
            </a:gradFill>
            <a:miter/>
          </a:ln>
        </p:spPr>
      </p:cxnSp>
      <p:pic>
        <p:nvPicPr>
          <p:cNvPr id="4100" name="图片 4"/>
          <p:cNvPicPr>
            <a:picLocks noChangeAspect="1"/>
          </p:cNvPicPr>
          <p:nvPr/>
        </p:nvPicPr>
        <p:blipFill>
          <a:blip r:embed="rId4"/>
          <a:srcRect t="51595"/>
          <a:stretch>
            <a:fillRect/>
          </a:stretch>
        </p:blipFill>
        <p:spPr>
          <a:xfrm>
            <a:off x="9333230" y="158750"/>
            <a:ext cx="2858770" cy="701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866775" y="615950"/>
            <a:ext cx="7301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甲基化检测技术的发展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95960" y="1581150"/>
            <a:ext cx="10581005" cy="4292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1400" dirty="0"/>
              <a:t>1992年，BS（Bisulfite Sequencing，</a:t>
            </a:r>
            <a:r>
              <a:rPr lang="zh-CN" altLang="en-US" sz="1400" b="1" dirty="0">
                <a:solidFill>
                  <a:srgbClr val="FF0000"/>
                </a:solidFill>
              </a:rPr>
              <a:t>亚硫酸氢盐测序</a:t>
            </a:r>
            <a:r>
              <a:rPr lang="zh-CN" altLang="en-US" sz="1400" dirty="0"/>
              <a:t>）</a:t>
            </a:r>
            <a:r>
              <a:rPr lang="zh-CN" altLang="en-US" sz="1400" u="sng" dirty="0"/>
              <a:t>作为甲基化检测的金标准被确立下来</a:t>
            </a:r>
            <a:r>
              <a:rPr lang="zh-CN" altLang="en-US" sz="1400" dirty="0"/>
              <a:t>。在二代测序技术出现之前，甲基化检测主要依赖于针对特定位点的焦磷酸测序（Pyrosequencing）。</a:t>
            </a: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1400" dirty="0"/>
              <a:t>2005年，二代测序技术出现后，基于抗体富集方法的MeDIP-seq（Methylated DNA Immunoprecipitation Sequencing，甲基化DNA免疫共沉淀测序）和经典的</a:t>
            </a:r>
            <a:r>
              <a:rPr lang="zh-CN" altLang="en-US" sz="1400" b="1" dirty="0">
                <a:solidFill>
                  <a:srgbClr val="0070C0"/>
                </a:solidFill>
              </a:rPr>
              <a:t>RRBS</a:t>
            </a:r>
            <a:r>
              <a:rPr lang="zh-CN" altLang="en-US" sz="1400" dirty="0"/>
              <a:t>（Reduced Representation Bisulfite Sequencing，简化代表性</a:t>
            </a:r>
            <a:r>
              <a:rPr lang="zh-CN" altLang="en-US" sz="1400" b="1" dirty="0">
                <a:solidFill>
                  <a:srgbClr val="FF0000"/>
                </a:solidFill>
              </a:rPr>
              <a:t>亚硫酸氢盐测序</a:t>
            </a:r>
            <a:r>
              <a:rPr lang="zh-CN" altLang="en-US" sz="1400" dirty="0"/>
              <a:t>）开始被广泛应用。</a:t>
            </a: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1400" dirty="0"/>
              <a:t>2009年，全基因组甲基化检测技术出现，但由于当时的测序技术尚未成熟，大多数研究仍基于MeDIP</a:t>
            </a:r>
            <a:r>
              <a:rPr lang="zh-CN" altLang="en-US" sz="1400" dirty="0">
                <a:sym typeface="+mn-ea"/>
              </a:rPr>
              <a:t>-seq</a:t>
            </a:r>
            <a:r>
              <a:rPr lang="zh-CN" altLang="en-US" sz="1400" dirty="0"/>
              <a:t>进行。同年，HumanMethylation27（27k）芯片问世，该芯片基于Infinium（Illumina公司开发的一种甲基化检测技术）能够检测大约27,000个CpG位点的甲基化状态，主要集中在基因启动子区域。与</a:t>
            </a:r>
            <a:r>
              <a:rPr lang="zh-CN" altLang="en-US" sz="1400" b="1" dirty="0">
                <a:solidFill>
                  <a:srgbClr val="FF0000"/>
                </a:solidFill>
              </a:rPr>
              <a:t>亚硫酸氢盐测序</a:t>
            </a:r>
            <a:r>
              <a:rPr lang="zh-CN" altLang="en-US" sz="1400" dirty="0"/>
              <a:t>类似，Infinium检测方法能够在单碱基分辨率下检测甲基化状态。</a:t>
            </a: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1400" dirty="0"/>
              <a:t>2010年，HiSeq 2000测序仪的出现，使得基于BS金标准的方法开始尝试应用于</a:t>
            </a:r>
            <a:r>
              <a:rPr lang="zh-CN" altLang="en-US" sz="1400" b="1" dirty="0">
                <a:solidFill>
                  <a:srgbClr val="0070C0"/>
                </a:solidFill>
              </a:rPr>
              <a:t>WGBS</a:t>
            </a:r>
            <a:r>
              <a:rPr lang="zh-CN" altLang="en-US" sz="1400" dirty="0"/>
              <a:t>（Whole Genome Bisulfite Sequencing，全基因组</a:t>
            </a:r>
            <a:r>
              <a:rPr lang="zh-CN" altLang="en-US" sz="1400" b="1" dirty="0">
                <a:solidFill>
                  <a:srgbClr val="FF0000"/>
                </a:solidFill>
              </a:rPr>
              <a:t>亚硫酸氢盐测序</a:t>
            </a:r>
            <a:r>
              <a:rPr lang="zh-CN" altLang="en-US" sz="1400" dirty="0"/>
              <a:t>）和RRBS的改进。然而，当时甲基化</a:t>
            </a:r>
            <a:r>
              <a:rPr lang="zh-CN" altLang="en-US" sz="1400" b="1" u="sng" dirty="0"/>
              <a:t>检测技术和成本问题仍未得到有效解决</a:t>
            </a:r>
            <a:r>
              <a:rPr lang="zh-CN" altLang="en-US" sz="1400" dirty="0"/>
              <a:t>。直到HiSeq X10测序仪的出现，大幅降低了测序成本，国内才开始推出WGBS。</a:t>
            </a: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1400" dirty="0"/>
              <a:t>目前，主流的甲基化检测技术包括</a:t>
            </a:r>
            <a:r>
              <a:rPr lang="zh-CN" altLang="en-US" sz="1400" b="1" u="sng" dirty="0">
                <a:solidFill>
                  <a:srgbClr val="FF0000"/>
                </a:solidFill>
              </a:rPr>
              <a:t>RRBS、WGBS以及Illumina的450k和850k芯片。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13"/>
          <p:cNvSpPr txBox="1">
            <a:spLocks noChangeArrowheads="1"/>
          </p:cNvSpPr>
          <p:nvPr/>
        </p:nvSpPr>
        <p:spPr bwMode="auto">
          <a:xfrm>
            <a:off x="1524000" y="6524625"/>
            <a:ext cx="6840538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2400" i="1">
              <a:solidFill>
                <a:srgbClr val="000000"/>
              </a:solidFill>
              <a:latin typeface="Times New Roman" panose="02020603050405020304" charset="0"/>
            </a:endParaRPr>
          </a:p>
        </p:txBody>
      </p:sp>
      <p:sp>
        <p:nvSpPr>
          <p:cNvPr id="58371" name="Rectangle 2"/>
          <p:cNvSpPr>
            <a:spLocks noGrp="1" noRot="1" noChangeArrowheads="1"/>
          </p:cNvSpPr>
          <p:nvPr/>
        </p:nvSpPr>
        <p:spPr bwMode="auto">
          <a:xfrm>
            <a:off x="2468337" y="172794"/>
            <a:ext cx="7254815" cy="85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实验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方法</a:t>
            </a:r>
            <a:r>
              <a:rPr lang="zh-CN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测定DNA甲基化状态</a:t>
            </a:r>
          </a:p>
        </p:txBody>
      </p:sp>
      <p:sp>
        <p:nvSpPr>
          <p:cNvPr id="58374" name="Text Box 5"/>
          <p:cNvSpPr txBox="1">
            <a:spLocks noChangeArrowheads="1"/>
          </p:cNvSpPr>
          <p:nvPr/>
        </p:nvSpPr>
        <p:spPr bwMode="auto">
          <a:xfrm>
            <a:off x="4151141" y="2420138"/>
            <a:ext cx="3889206" cy="2175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charset="0"/>
                <a:sym typeface="Arial" panose="020B0604020202020204" pitchFamily="34" charset="0"/>
              </a:rPr>
              <a:t>1. </a:t>
            </a: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charset="0"/>
                <a:sym typeface="Arial" panose="020B0604020202020204" pitchFamily="34" charset="0"/>
              </a:rPr>
              <a:t>限制性内切酶法</a:t>
            </a:r>
          </a:p>
          <a:p>
            <a:pPr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charset="0"/>
                <a:sym typeface="Arial" panose="020B0604020202020204" pitchFamily="34" charset="0"/>
              </a:rPr>
              <a:t>2. 亲和纯化</a:t>
            </a:r>
          </a:p>
          <a:p>
            <a:pPr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charset="0"/>
                <a:sym typeface="Arial" panose="020B0604020202020204" pitchFamily="34" charset="0"/>
              </a:rPr>
              <a:t>3. 重亚硫酸盐法</a:t>
            </a:r>
          </a:p>
        </p:txBody>
      </p:sp>
      <p:sp>
        <p:nvSpPr>
          <p:cNvPr id="5" name="标题 1"/>
          <p:cNvSpPr txBox="1"/>
          <p:nvPr/>
        </p:nvSpPr>
        <p:spPr>
          <a:xfrm>
            <a:off x="10679193" y="1844427"/>
            <a:ext cx="1512807" cy="3135865"/>
          </a:xfrm>
          <a:custGeom>
            <a:avLst/>
            <a:gdLst>
              <a:gd name="connsiteX0" fmla="*/ 1512807 w 1512807"/>
              <a:gd name="connsiteY0" fmla="*/ 0 h 3135865"/>
              <a:gd name="connsiteX1" fmla="*/ 1512807 w 1512807"/>
              <a:gd name="connsiteY1" fmla="*/ 3135865 h 3135865"/>
              <a:gd name="connsiteX2" fmla="*/ 1410252 w 1512807"/>
              <a:gd name="connsiteY2" fmla="*/ 3130686 h 3135865"/>
              <a:gd name="connsiteX3" fmla="*/ 0 w 1512807"/>
              <a:gd name="connsiteY3" fmla="*/ 1567932 h 3135865"/>
              <a:gd name="connsiteX4" fmla="*/ 1410252 w 1512807"/>
              <a:gd name="connsiteY4" fmla="*/ 5178 h 3135865"/>
            </a:gdLst>
            <a:ahLst/>
            <a:cxnLst/>
            <a:rect l="l" t="t" r="r" b="b"/>
            <a:pathLst>
              <a:path w="1512807" h="3135865">
                <a:moveTo>
                  <a:pt x="1512807" y="0"/>
                </a:moveTo>
                <a:lnTo>
                  <a:pt x="1512807" y="3135865"/>
                </a:lnTo>
                <a:lnTo>
                  <a:pt x="1410252" y="3130686"/>
                </a:lnTo>
                <a:cubicBezTo>
                  <a:pt x="618135" y="3050242"/>
                  <a:pt x="0" y="2381274"/>
                  <a:pt x="0" y="1567932"/>
                </a:cubicBezTo>
                <a:cubicBezTo>
                  <a:pt x="0" y="754591"/>
                  <a:pt x="618135" y="85622"/>
                  <a:pt x="1410252" y="5178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79425" y="1268730"/>
            <a:ext cx="514350" cy="131445"/>
            <a:chOff x="1040" y="4802"/>
            <a:chExt cx="810" cy="207"/>
          </a:xfrm>
        </p:grpSpPr>
        <p:sp>
          <p:nvSpPr>
            <p:cNvPr id="8" name="标题 1"/>
            <p:cNvSpPr txBox="1"/>
            <p:nvPr>
              <p:custDataLst>
                <p:tags r:id="rId1"/>
              </p:custDataLst>
            </p:nvPr>
          </p:nvSpPr>
          <p:spPr>
            <a:xfrm>
              <a:off x="1040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  <p:sp>
          <p:nvSpPr>
            <p:cNvPr id="9" name="标题 1"/>
            <p:cNvSpPr txBox="1"/>
            <p:nvPr/>
          </p:nvSpPr>
          <p:spPr>
            <a:xfrm>
              <a:off x="1345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  <p:sp>
          <p:nvSpPr>
            <p:cNvPr id="10" name="标题 1"/>
            <p:cNvSpPr txBox="1"/>
            <p:nvPr>
              <p:custDataLst>
                <p:tags r:id="rId2"/>
              </p:custDataLst>
            </p:nvPr>
          </p:nvSpPr>
          <p:spPr>
            <a:xfrm>
              <a:off x="1650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accent1"/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</p:grpSp>
      <p:sp>
        <p:nvSpPr>
          <p:cNvPr id="12" name="标题 1"/>
          <p:cNvSpPr txBox="1"/>
          <p:nvPr/>
        </p:nvSpPr>
        <p:spPr>
          <a:xfrm rot="16200000">
            <a:off x="447532" y="632700"/>
            <a:ext cx="396000" cy="396000"/>
          </a:xfrm>
          <a:prstGeom prst="halfFrame">
            <a:avLst>
              <a:gd name="adj1" fmla="val 23874"/>
              <a:gd name="adj2" fmla="val 25225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cxnSp>
        <p:nvCxnSpPr>
          <p:cNvPr id="13" name="标题 1"/>
          <p:cNvCxnSpPr/>
          <p:nvPr/>
        </p:nvCxnSpPr>
        <p:spPr>
          <a:xfrm>
            <a:off x="696000" y="1021266"/>
            <a:ext cx="10800000" cy="0"/>
          </a:xfrm>
          <a:prstGeom prst="line">
            <a:avLst/>
          </a:prstGeom>
          <a:noFill/>
          <a:ln w="12700" cap="sq">
            <a:gradFill>
              <a:gsLst>
                <a:gs pos="0">
                  <a:schemeClr val="accent1"/>
                </a:gs>
                <a:gs pos="80000">
                  <a:schemeClr val="bg1"/>
                </a:gs>
              </a:gsLst>
              <a:lin ang="0" scaled="0"/>
            </a:gradFill>
            <a:miter/>
          </a:ln>
        </p:spPr>
      </p:cxnSp>
      <p:pic>
        <p:nvPicPr>
          <p:cNvPr id="4100" name="图片 4"/>
          <p:cNvPicPr>
            <a:picLocks noChangeAspect="1"/>
          </p:cNvPicPr>
          <p:nvPr/>
        </p:nvPicPr>
        <p:blipFill>
          <a:blip r:embed="rId4"/>
          <a:srcRect t="51595"/>
          <a:stretch>
            <a:fillRect/>
          </a:stretch>
        </p:blipFill>
        <p:spPr>
          <a:xfrm>
            <a:off x="9333230" y="158750"/>
            <a:ext cx="2858770" cy="701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79425" y="1268730"/>
            <a:ext cx="514350" cy="131445"/>
            <a:chOff x="1040" y="4802"/>
            <a:chExt cx="810" cy="207"/>
          </a:xfrm>
        </p:grpSpPr>
        <p:sp>
          <p:nvSpPr>
            <p:cNvPr id="8" name="标题 1"/>
            <p:cNvSpPr txBox="1"/>
            <p:nvPr>
              <p:custDataLst>
                <p:tags r:id="rId1"/>
              </p:custDataLst>
            </p:nvPr>
          </p:nvSpPr>
          <p:spPr>
            <a:xfrm>
              <a:off x="1040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  <p:sp>
          <p:nvSpPr>
            <p:cNvPr id="9" name="标题 1"/>
            <p:cNvSpPr txBox="1"/>
            <p:nvPr/>
          </p:nvSpPr>
          <p:spPr>
            <a:xfrm>
              <a:off x="1345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  <p:sp>
          <p:nvSpPr>
            <p:cNvPr id="10" name="标题 1"/>
            <p:cNvSpPr txBox="1"/>
            <p:nvPr>
              <p:custDataLst>
                <p:tags r:id="rId2"/>
              </p:custDataLst>
            </p:nvPr>
          </p:nvSpPr>
          <p:spPr>
            <a:xfrm>
              <a:off x="1650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accent1"/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</p:grpSp>
      <p:sp>
        <p:nvSpPr>
          <p:cNvPr id="11" name="标题 1"/>
          <p:cNvSpPr txBox="1"/>
          <p:nvPr/>
        </p:nvSpPr>
        <p:spPr>
          <a:xfrm>
            <a:off x="660400" y="392435"/>
            <a:ext cx="10858500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endParaRPr kumimoji="1" lang="zh-CN" altLang="en-US" sz="3200" b="1">
              <a:ln w="12700">
                <a:noFill/>
              </a:ln>
              <a:solidFill>
                <a:srgbClr val="262626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Source Han Sans CN Bold" panose="020B0800000000000000" charset="-122"/>
            </a:endParaRPr>
          </a:p>
        </p:txBody>
      </p:sp>
      <p:sp>
        <p:nvSpPr>
          <p:cNvPr id="12" name="标题 1"/>
          <p:cNvSpPr txBox="1"/>
          <p:nvPr/>
        </p:nvSpPr>
        <p:spPr>
          <a:xfrm rot="16200000">
            <a:off x="447532" y="632700"/>
            <a:ext cx="396000" cy="396000"/>
          </a:xfrm>
          <a:prstGeom prst="halfFrame">
            <a:avLst>
              <a:gd name="adj1" fmla="val 23874"/>
              <a:gd name="adj2" fmla="val 25225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cxnSp>
        <p:nvCxnSpPr>
          <p:cNvPr id="13" name="标题 1"/>
          <p:cNvCxnSpPr/>
          <p:nvPr/>
        </p:nvCxnSpPr>
        <p:spPr>
          <a:xfrm>
            <a:off x="696000" y="1021266"/>
            <a:ext cx="10800000" cy="0"/>
          </a:xfrm>
          <a:prstGeom prst="line">
            <a:avLst/>
          </a:prstGeom>
          <a:noFill/>
          <a:ln w="12700" cap="sq">
            <a:gradFill>
              <a:gsLst>
                <a:gs pos="0">
                  <a:schemeClr val="accent1"/>
                </a:gs>
                <a:gs pos="80000">
                  <a:schemeClr val="bg1"/>
                </a:gs>
              </a:gsLst>
              <a:lin ang="0" scaled="0"/>
            </a:gradFill>
            <a:miter/>
          </a:ln>
        </p:spPr>
      </p:cxnSp>
      <p:pic>
        <p:nvPicPr>
          <p:cNvPr id="4100" name="图片 4"/>
          <p:cNvPicPr>
            <a:picLocks noChangeAspect="1"/>
          </p:cNvPicPr>
          <p:nvPr/>
        </p:nvPicPr>
        <p:blipFill>
          <a:blip r:embed="rId4"/>
          <a:srcRect t="51595"/>
          <a:stretch>
            <a:fillRect/>
          </a:stretch>
        </p:blipFill>
        <p:spPr>
          <a:xfrm>
            <a:off x="9333230" y="158750"/>
            <a:ext cx="2858770" cy="701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866775" y="615950"/>
            <a:ext cx="7301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</a:rPr>
              <a:t>亚硫酸氢盐在甲基化检测中的应用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47675" y="1878330"/>
            <a:ext cx="447357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04800" fontAlgn="auto">
              <a:lnSpc>
                <a:spcPct val="150000"/>
              </a:lnSpc>
              <a:buFont typeface="Wingdings" panose="05000000000000000000" charset="0"/>
              <a:buNone/>
              <a:extLst>
                <a:ext uri="{35155182-B16C-46BC-9424-99874614C6A1}">
                  <wpsdc:indentchars xmlns:wpsdc="http://www.wps.cn/officeDocument/2017/drawingmlCustomData" xmlns="" val="200" checksum="1077528236"/>
                </a:ext>
              </a:extLst>
            </a:pPr>
            <a:r>
              <a:rPr lang="zh-CN" altLang="en-US" sz="1200" dirty="0"/>
              <a:t>MassArray</a:t>
            </a:r>
            <a:r>
              <a:rPr lang="zh-CN" altLang="en-US" sz="1200" dirty="0">
                <a:sym typeface="+mn-ea"/>
              </a:rPr>
              <a:t>技术方法</a:t>
            </a:r>
            <a:r>
              <a:rPr lang="zh-CN" altLang="en-US" sz="1200" dirty="0"/>
              <a:t>检测甲基化，其原理是利用</a:t>
            </a:r>
            <a:r>
              <a:rPr lang="zh-CN" altLang="en-US" sz="1200" b="1" dirty="0">
                <a:solidFill>
                  <a:srgbClr val="FF0000"/>
                </a:solidFill>
              </a:rPr>
              <a:t>亚硫酸氢钠</a:t>
            </a:r>
            <a:r>
              <a:rPr lang="zh-CN" altLang="en-US" sz="1200" dirty="0"/>
              <a:t>在碱性条件和氢醌的催化下处理DNA，使</a:t>
            </a:r>
            <a:r>
              <a:rPr lang="zh-CN" altLang="en-US" sz="1200" b="1" u="sng" dirty="0"/>
              <a:t>非甲基化的胞嘧啶发生脱氨基反应从而转变成尿嘧啶（U），而甲基化的胞嘧啶不能发生脱氨基反应，仍保留为胞嘧啶。</a:t>
            </a:r>
            <a:r>
              <a:rPr lang="zh-CN" altLang="en-US" sz="1200" dirty="0"/>
              <a:t>第一轮扩增时，转化后的U与A配对，在第二轮扩增中进一步转变为T。</a:t>
            </a:r>
            <a:r>
              <a:rPr lang="zh-CN" altLang="en-US" sz="1200" u="sng" dirty="0"/>
              <a:t>最终使甲基化C与非甲基化C的区别，变成了C与T的区别。</a:t>
            </a:r>
          </a:p>
          <a:p>
            <a:pPr indent="304800" fontAlgn="auto">
              <a:lnSpc>
                <a:spcPct val="150000"/>
              </a:lnSpc>
              <a:buFont typeface="Wingdings" panose="05000000000000000000" charset="0"/>
              <a:buNone/>
              <a:extLst>
                <a:ext uri="{35155182-B16C-46BC-9424-99874614C6A1}">
                  <wpsdc:indentchars xmlns:wpsdc="http://www.wps.cn/officeDocument/2017/drawingmlCustomData" xmlns="" val="200" checksum="1077528236"/>
                </a:ext>
              </a:extLst>
            </a:pPr>
            <a:r>
              <a:rPr lang="zh-CN" altLang="en-US" sz="1200" dirty="0"/>
              <a:t>经过CT处理DNA样本后，</a:t>
            </a:r>
            <a:r>
              <a:rPr lang="zh-CN" altLang="en-US" sz="1200" u="sng" dirty="0"/>
              <a:t>PCR扩增</a:t>
            </a:r>
            <a:r>
              <a:rPr lang="zh-CN" altLang="en-US" sz="1200" dirty="0"/>
              <a:t>后把产物进行SAP（虾碱性磷酸酶）</a:t>
            </a:r>
            <a:r>
              <a:rPr lang="zh-CN" altLang="en-US" sz="1200" u="sng" dirty="0"/>
              <a:t>消化</a:t>
            </a:r>
            <a:r>
              <a:rPr lang="zh-CN" altLang="en-US" sz="1200" dirty="0"/>
              <a:t>，然后用T7 RNA&amp;amp; DNA Polymerase和RNaseA酶对产物同步进行</a:t>
            </a:r>
            <a:r>
              <a:rPr lang="zh-CN" altLang="en-US" sz="1200" u="sng" dirty="0"/>
              <a:t>逆转录</a:t>
            </a:r>
            <a:r>
              <a:rPr lang="zh-CN" altLang="en-US" sz="1200" dirty="0"/>
              <a:t>和</a:t>
            </a:r>
            <a:r>
              <a:rPr lang="zh-CN" altLang="en-US" sz="1200" u="sng" dirty="0"/>
              <a:t>酶切</a:t>
            </a:r>
            <a:r>
              <a:rPr lang="zh-CN" altLang="en-US" sz="1200" dirty="0"/>
              <a:t>，得到含有CpG site的小片段，</a:t>
            </a:r>
            <a:r>
              <a:rPr lang="zh-CN" altLang="en-US" sz="1200" b="1" dirty="0"/>
              <a:t>而甲基化和非甲基化的片段分子量是不同的（根据碱基G和碱基A之间16 Da的分子量差异区分出甲基化和未甲基化的C）</a:t>
            </a:r>
            <a:r>
              <a:rPr lang="zh-CN" altLang="en-US" sz="1200" dirty="0"/>
              <a:t>，通过时间飞行质谱即可区分片段并计算甲基化比例。飞行质谱能测出每个片段的分子量，配套软件EpiTYPER则能自动报告</a:t>
            </a:r>
            <a:r>
              <a:rPr lang="zh-CN" altLang="en-US" sz="1200" u="sng" dirty="0"/>
              <a:t>每个相应片段的甲基化程度</a:t>
            </a:r>
            <a:r>
              <a:rPr lang="zh-CN" altLang="en-US" sz="1200" dirty="0"/>
              <a:t>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26050" y="1892935"/>
            <a:ext cx="6658610" cy="396494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/>
          <p:nvPr/>
        </p:nvSpPr>
        <p:spPr>
          <a:xfrm>
            <a:off x="10679193" y="1844427"/>
            <a:ext cx="1512807" cy="3135865"/>
          </a:xfrm>
          <a:custGeom>
            <a:avLst/>
            <a:gdLst>
              <a:gd name="connsiteX0" fmla="*/ 1512807 w 1512807"/>
              <a:gd name="connsiteY0" fmla="*/ 0 h 3135865"/>
              <a:gd name="connsiteX1" fmla="*/ 1512807 w 1512807"/>
              <a:gd name="connsiteY1" fmla="*/ 3135865 h 3135865"/>
              <a:gd name="connsiteX2" fmla="*/ 1410252 w 1512807"/>
              <a:gd name="connsiteY2" fmla="*/ 3130686 h 3135865"/>
              <a:gd name="connsiteX3" fmla="*/ 0 w 1512807"/>
              <a:gd name="connsiteY3" fmla="*/ 1567932 h 3135865"/>
              <a:gd name="connsiteX4" fmla="*/ 1410252 w 1512807"/>
              <a:gd name="connsiteY4" fmla="*/ 5178 h 3135865"/>
            </a:gdLst>
            <a:ahLst/>
            <a:cxnLst/>
            <a:rect l="l" t="t" r="r" b="b"/>
            <a:pathLst>
              <a:path w="1512807" h="3135865">
                <a:moveTo>
                  <a:pt x="1512807" y="0"/>
                </a:moveTo>
                <a:lnTo>
                  <a:pt x="1512807" y="3135865"/>
                </a:lnTo>
                <a:lnTo>
                  <a:pt x="1410252" y="3130686"/>
                </a:lnTo>
                <a:cubicBezTo>
                  <a:pt x="618135" y="3050242"/>
                  <a:pt x="0" y="2381274"/>
                  <a:pt x="0" y="1567932"/>
                </a:cubicBezTo>
                <a:cubicBezTo>
                  <a:pt x="0" y="754591"/>
                  <a:pt x="618135" y="85622"/>
                  <a:pt x="1410252" y="5178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79425" y="1268730"/>
            <a:ext cx="514350" cy="131445"/>
            <a:chOff x="1040" y="4802"/>
            <a:chExt cx="810" cy="207"/>
          </a:xfrm>
        </p:grpSpPr>
        <p:sp>
          <p:nvSpPr>
            <p:cNvPr id="8" name="标题 1"/>
            <p:cNvSpPr txBox="1"/>
            <p:nvPr>
              <p:custDataLst>
                <p:tags r:id="rId1"/>
              </p:custDataLst>
            </p:nvPr>
          </p:nvSpPr>
          <p:spPr>
            <a:xfrm>
              <a:off x="1040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  <p:sp>
          <p:nvSpPr>
            <p:cNvPr id="9" name="标题 1"/>
            <p:cNvSpPr txBox="1"/>
            <p:nvPr/>
          </p:nvSpPr>
          <p:spPr>
            <a:xfrm>
              <a:off x="1345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  <p:sp>
          <p:nvSpPr>
            <p:cNvPr id="10" name="标题 1"/>
            <p:cNvSpPr txBox="1"/>
            <p:nvPr>
              <p:custDataLst>
                <p:tags r:id="rId2"/>
              </p:custDataLst>
            </p:nvPr>
          </p:nvSpPr>
          <p:spPr>
            <a:xfrm>
              <a:off x="1650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accent1"/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</p:grpSp>
      <p:sp>
        <p:nvSpPr>
          <p:cNvPr id="11" name="标题 1"/>
          <p:cNvSpPr txBox="1"/>
          <p:nvPr/>
        </p:nvSpPr>
        <p:spPr>
          <a:xfrm>
            <a:off x="660400" y="392435"/>
            <a:ext cx="10858500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endParaRPr kumimoji="1" lang="zh-CN" altLang="en-US" sz="3200" b="1">
              <a:ln w="12700">
                <a:noFill/>
              </a:ln>
              <a:solidFill>
                <a:srgbClr val="262626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Source Han Sans CN Bold" panose="020B0800000000000000" charset="-122"/>
            </a:endParaRPr>
          </a:p>
        </p:txBody>
      </p:sp>
      <p:sp>
        <p:nvSpPr>
          <p:cNvPr id="12" name="标题 1"/>
          <p:cNvSpPr txBox="1"/>
          <p:nvPr/>
        </p:nvSpPr>
        <p:spPr>
          <a:xfrm rot="16200000">
            <a:off x="447532" y="632700"/>
            <a:ext cx="396000" cy="396000"/>
          </a:xfrm>
          <a:prstGeom prst="halfFrame">
            <a:avLst>
              <a:gd name="adj1" fmla="val 23874"/>
              <a:gd name="adj2" fmla="val 25225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cxnSp>
        <p:nvCxnSpPr>
          <p:cNvPr id="13" name="标题 1"/>
          <p:cNvCxnSpPr/>
          <p:nvPr/>
        </p:nvCxnSpPr>
        <p:spPr>
          <a:xfrm>
            <a:off x="696000" y="1021266"/>
            <a:ext cx="10800000" cy="0"/>
          </a:xfrm>
          <a:prstGeom prst="line">
            <a:avLst/>
          </a:prstGeom>
          <a:noFill/>
          <a:ln w="12700" cap="sq">
            <a:gradFill>
              <a:gsLst>
                <a:gs pos="0">
                  <a:schemeClr val="accent1"/>
                </a:gs>
                <a:gs pos="80000">
                  <a:schemeClr val="bg1"/>
                </a:gs>
              </a:gsLst>
              <a:lin ang="0" scaled="0"/>
            </a:gradFill>
            <a:miter/>
          </a:ln>
        </p:spPr>
      </p:cxnSp>
      <p:pic>
        <p:nvPicPr>
          <p:cNvPr id="4100" name="图片 4"/>
          <p:cNvPicPr>
            <a:picLocks noChangeAspect="1"/>
          </p:cNvPicPr>
          <p:nvPr/>
        </p:nvPicPr>
        <p:blipFill>
          <a:blip r:embed="rId4"/>
          <a:srcRect t="51595"/>
          <a:stretch>
            <a:fillRect/>
          </a:stretch>
        </p:blipFill>
        <p:spPr>
          <a:xfrm>
            <a:off x="9333230" y="158750"/>
            <a:ext cx="2858770" cy="701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866775" y="615950"/>
            <a:ext cx="7301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</a:rPr>
              <a:t>芯片数据与测序数据的区别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95960" y="1531620"/>
            <a:ext cx="10581005" cy="1060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55600" fontAlgn="auto">
              <a:lnSpc>
                <a:spcPct val="150000"/>
              </a:lnSpc>
              <a:buFont typeface="Wingdings" panose="05000000000000000000" charset="0"/>
              <a:buNone/>
              <a:extLst>
                <a:ext uri="{35155182-B16C-46BC-9424-99874614C6A1}">
                  <wpsdc:indentchars xmlns:wpsdc="http://www.wps.cn/officeDocument/2017/drawingmlCustomData" xmlns="" val="200" checksum="3837665281"/>
                </a:ext>
              </a:extLst>
            </a:pPr>
            <a:r>
              <a:rPr lang="zh-CN" altLang="en-US" sz="1400" dirty="0"/>
              <a:t>芯片数据基于杂交原理，通过探针与目标DNA或RNA序列的特异性结合来检测目标分子，输出为荧光信号强度或杂交信号强度，通常需要转换为定量值（如β值、M值）。而测序数据基于测序原理，直接读取DNA或RNA的碱基序列，输出为原始的测序 reads，经过比对和定量后得到连续的碱基序列信息。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57830" y="2757805"/>
            <a:ext cx="5210175" cy="326707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/>
          <p:nvPr/>
        </p:nvSpPr>
        <p:spPr>
          <a:xfrm>
            <a:off x="10679193" y="1844427"/>
            <a:ext cx="1512807" cy="3135865"/>
          </a:xfrm>
          <a:custGeom>
            <a:avLst/>
            <a:gdLst>
              <a:gd name="connsiteX0" fmla="*/ 1512807 w 1512807"/>
              <a:gd name="connsiteY0" fmla="*/ 0 h 3135865"/>
              <a:gd name="connsiteX1" fmla="*/ 1512807 w 1512807"/>
              <a:gd name="connsiteY1" fmla="*/ 3135865 h 3135865"/>
              <a:gd name="connsiteX2" fmla="*/ 1410252 w 1512807"/>
              <a:gd name="connsiteY2" fmla="*/ 3130686 h 3135865"/>
              <a:gd name="connsiteX3" fmla="*/ 0 w 1512807"/>
              <a:gd name="connsiteY3" fmla="*/ 1567932 h 3135865"/>
              <a:gd name="connsiteX4" fmla="*/ 1410252 w 1512807"/>
              <a:gd name="connsiteY4" fmla="*/ 5178 h 3135865"/>
            </a:gdLst>
            <a:ahLst/>
            <a:cxnLst/>
            <a:rect l="l" t="t" r="r" b="b"/>
            <a:pathLst>
              <a:path w="1512807" h="3135865">
                <a:moveTo>
                  <a:pt x="1512807" y="0"/>
                </a:moveTo>
                <a:lnTo>
                  <a:pt x="1512807" y="3135865"/>
                </a:lnTo>
                <a:lnTo>
                  <a:pt x="1410252" y="3130686"/>
                </a:lnTo>
                <a:cubicBezTo>
                  <a:pt x="618135" y="3050242"/>
                  <a:pt x="0" y="2381274"/>
                  <a:pt x="0" y="1567932"/>
                </a:cubicBezTo>
                <a:cubicBezTo>
                  <a:pt x="0" y="754591"/>
                  <a:pt x="618135" y="85622"/>
                  <a:pt x="1410252" y="5178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79425" y="1268730"/>
            <a:ext cx="514350" cy="131445"/>
            <a:chOff x="1040" y="4802"/>
            <a:chExt cx="810" cy="207"/>
          </a:xfrm>
        </p:grpSpPr>
        <p:sp>
          <p:nvSpPr>
            <p:cNvPr id="8" name="标题 1"/>
            <p:cNvSpPr txBox="1"/>
            <p:nvPr>
              <p:custDataLst>
                <p:tags r:id="rId1"/>
              </p:custDataLst>
            </p:nvPr>
          </p:nvSpPr>
          <p:spPr>
            <a:xfrm>
              <a:off x="1040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  <p:sp>
          <p:nvSpPr>
            <p:cNvPr id="9" name="标题 1"/>
            <p:cNvSpPr txBox="1"/>
            <p:nvPr/>
          </p:nvSpPr>
          <p:spPr>
            <a:xfrm>
              <a:off x="1345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  <p:sp>
          <p:nvSpPr>
            <p:cNvPr id="10" name="标题 1"/>
            <p:cNvSpPr txBox="1"/>
            <p:nvPr>
              <p:custDataLst>
                <p:tags r:id="rId2"/>
              </p:custDataLst>
            </p:nvPr>
          </p:nvSpPr>
          <p:spPr>
            <a:xfrm>
              <a:off x="1650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accent1"/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</p:grpSp>
      <p:sp>
        <p:nvSpPr>
          <p:cNvPr id="11" name="标题 1"/>
          <p:cNvSpPr txBox="1"/>
          <p:nvPr/>
        </p:nvSpPr>
        <p:spPr>
          <a:xfrm>
            <a:off x="660400" y="392435"/>
            <a:ext cx="10858500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endParaRPr kumimoji="1" lang="zh-CN" altLang="en-US" sz="3200" b="1">
              <a:ln w="12700">
                <a:noFill/>
              </a:ln>
              <a:solidFill>
                <a:srgbClr val="262626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Source Han Sans CN Bold" panose="020B0800000000000000" charset="-122"/>
            </a:endParaRPr>
          </a:p>
        </p:txBody>
      </p:sp>
      <p:sp>
        <p:nvSpPr>
          <p:cNvPr id="12" name="标题 1"/>
          <p:cNvSpPr txBox="1"/>
          <p:nvPr/>
        </p:nvSpPr>
        <p:spPr>
          <a:xfrm rot="16200000">
            <a:off x="447532" y="632700"/>
            <a:ext cx="396000" cy="396000"/>
          </a:xfrm>
          <a:prstGeom prst="halfFrame">
            <a:avLst>
              <a:gd name="adj1" fmla="val 23874"/>
              <a:gd name="adj2" fmla="val 25225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cxnSp>
        <p:nvCxnSpPr>
          <p:cNvPr id="13" name="标题 1"/>
          <p:cNvCxnSpPr/>
          <p:nvPr/>
        </p:nvCxnSpPr>
        <p:spPr>
          <a:xfrm>
            <a:off x="696000" y="1021266"/>
            <a:ext cx="10800000" cy="0"/>
          </a:xfrm>
          <a:prstGeom prst="line">
            <a:avLst/>
          </a:prstGeom>
          <a:noFill/>
          <a:ln w="12700" cap="sq">
            <a:gradFill>
              <a:gsLst>
                <a:gs pos="0">
                  <a:schemeClr val="accent1"/>
                </a:gs>
                <a:gs pos="80000">
                  <a:schemeClr val="bg1"/>
                </a:gs>
              </a:gsLst>
              <a:lin ang="0" scaled="0"/>
            </a:gradFill>
            <a:miter/>
          </a:ln>
        </p:spPr>
      </p:cxnSp>
      <p:pic>
        <p:nvPicPr>
          <p:cNvPr id="4100" name="图片 4"/>
          <p:cNvPicPr>
            <a:picLocks noChangeAspect="1"/>
          </p:cNvPicPr>
          <p:nvPr/>
        </p:nvPicPr>
        <p:blipFill>
          <a:blip r:embed="rId4"/>
          <a:srcRect t="51595"/>
          <a:stretch>
            <a:fillRect/>
          </a:stretch>
        </p:blipFill>
        <p:spPr>
          <a:xfrm>
            <a:off x="9333230" y="158750"/>
            <a:ext cx="2858770" cy="701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866775" y="615950"/>
            <a:ext cx="7301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主流的甲基化检测技术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20725" y="1431925"/>
            <a:ext cx="10581005" cy="5015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55600" fontAlgn="auto">
              <a:lnSpc>
                <a:spcPct val="150000"/>
              </a:lnSpc>
              <a:spcAft>
                <a:spcPts val="600"/>
              </a:spcAft>
              <a:buFont typeface="Wingdings" panose="05000000000000000000" charset="0"/>
              <a:buNone/>
              <a:extLst>
                <a:ext uri="{35155182-B16C-46BC-9424-99874614C6A1}">
                  <wpsdc:indentchars xmlns:wpsdc="http://www.wps.cn/officeDocument/2017/drawingmlCustomData" xmlns="" val="200" checksum="3837665281"/>
                </a:ext>
              </a:extLst>
            </a:pPr>
            <a:r>
              <a:rPr lang="zh-CN" altLang="en-US" sz="1400" dirty="0"/>
              <a:t>目前，主流的甲基化检测技术包括</a:t>
            </a:r>
            <a:r>
              <a:rPr lang="zh-CN" altLang="en-US" sz="1400" b="1" u="sng" dirty="0">
                <a:solidFill>
                  <a:srgbClr val="FF0000"/>
                </a:solidFill>
              </a:rPr>
              <a:t>RRBS、WGBS以及Illumina的450k和850k芯片。</a:t>
            </a:r>
            <a:r>
              <a:rPr lang="zh-CN" altLang="en-US" sz="1400" dirty="0">
                <a:solidFill>
                  <a:schemeClr val="tx1"/>
                </a:solidFill>
              </a:rPr>
              <a:t>其中</a:t>
            </a:r>
            <a:r>
              <a:rPr lang="zh-CN" altLang="en-US" sz="1400" dirty="0">
                <a:sym typeface="+mn-ea"/>
              </a:rPr>
              <a:t>RRBS、WGBS</a:t>
            </a:r>
            <a:r>
              <a:rPr lang="zh-CN" altLang="en-US" sz="1400" dirty="0">
                <a:solidFill>
                  <a:schemeClr val="tx1"/>
                </a:solidFill>
              </a:rPr>
              <a:t>基于高通量测序技术（一般使用</a:t>
            </a:r>
            <a:r>
              <a:rPr lang="en-US" altLang="zh-CN" sz="1400" dirty="0" err="1">
                <a:sym typeface="+mn-ea"/>
              </a:rPr>
              <a:t>methylKit</a:t>
            </a:r>
            <a:r>
              <a:rPr lang="en-US" altLang="zh-CN" sz="1400" dirty="0">
                <a:sym typeface="+mn-ea"/>
              </a:rPr>
              <a:t> R</a:t>
            </a:r>
            <a:r>
              <a:rPr lang="zh-CN" altLang="en-US" sz="1400" dirty="0">
                <a:sym typeface="+mn-ea"/>
              </a:rPr>
              <a:t>包处理</a:t>
            </a:r>
            <a:r>
              <a:rPr lang="zh-CN" altLang="en-US" sz="1400" dirty="0">
                <a:solidFill>
                  <a:schemeClr val="tx1"/>
                </a:solidFill>
              </a:rPr>
              <a:t>），</a:t>
            </a:r>
            <a:r>
              <a:rPr lang="zh-CN" altLang="en-US" sz="1400" dirty="0">
                <a:sym typeface="+mn-ea"/>
              </a:rPr>
              <a:t>Illumina 450k芯片、850k芯片</a:t>
            </a:r>
            <a:r>
              <a:rPr lang="zh-CN" altLang="en-US" sz="1400" dirty="0">
                <a:solidFill>
                  <a:schemeClr val="tx1"/>
                </a:solidFill>
              </a:rPr>
              <a:t>基于芯片技术（</a:t>
            </a:r>
            <a:r>
              <a:rPr lang="zh-CN" altLang="en-US" sz="1400" dirty="0">
                <a:sym typeface="+mn-ea"/>
              </a:rPr>
              <a:t>一般使用</a:t>
            </a:r>
            <a:r>
              <a:rPr lang="en-US" altLang="zh-CN" sz="1400" dirty="0" err="1">
                <a:sym typeface="+mn-ea"/>
              </a:rPr>
              <a:t>ChAMP</a:t>
            </a:r>
            <a:r>
              <a:rPr lang="en-US" altLang="zh-CN" sz="1400" dirty="0">
                <a:sym typeface="+mn-ea"/>
              </a:rPr>
              <a:t> </a:t>
            </a:r>
            <a:r>
              <a:rPr lang="zh-CN" altLang="en-US" sz="1400" dirty="0">
                <a:sym typeface="+mn-ea"/>
              </a:rPr>
              <a:t>包处理</a:t>
            </a:r>
            <a:r>
              <a:rPr lang="zh-CN" altLang="en-US" sz="1400" dirty="0">
                <a:solidFill>
                  <a:schemeClr val="tx1"/>
                </a:solidFill>
              </a:rPr>
              <a:t>）。但是其检测原理都是基于亚硫酸氢盐处理。</a:t>
            </a:r>
          </a:p>
          <a:p>
            <a:pPr marL="228600" indent="0" fontAlgn="auto">
              <a:lnSpc>
                <a:spcPct val="150000"/>
              </a:lnSpc>
              <a:buFont typeface="Wingdings" panose="05000000000000000000" charset="0"/>
              <a:buChar char="p"/>
              <a:extLst>
                <a:ext uri="{35155182-B16C-46BC-9424-99874614C6A1}">
                  <wpsdc:marlchars xmlns:wpsdc="http://www.wps.cn/officeDocument/2017/drawingmlCustomData" xmlns="" val="100" checksum="1487870873"/>
                </a:ext>
              </a:extLst>
            </a:pPr>
            <a:r>
              <a:rPr lang="zh-CN" altLang="en-US" sz="1400" dirty="0">
                <a:solidFill>
                  <a:schemeClr val="tx1"/>
                </a:solidFill>
              </a:rPr>
              <a:t>RRBS（Reduced Representation Bisulfite Sequencing，简化代表性亚硫酸氢盐测序）：</a:t>
            </a:r>
          </a:p>
          <a:p>
            <a:pPr marL="228600" indent="0" fontAlgn="auto">
              <a:lnSpc>
                <a:spcPct val="150000"/>
              </a:lnSpc>
              <a:buFont typeface="Wingdings" panose="05000000000000000000" charset="0"/>
              <a:buNone/>
              <a:extLst>
                <a:ext uri="{35155182-B16C-46BC-9424-99874614C6A1}">
                  <wpsdc:marlchars xmlns:wpsdc="http://www.wps.cn/officeDocument/2017/drawingmlCustomData" xmlns="" val="100" checksum="1487870873"/>
                </a:ext>
              </a:extLst>
            </a:pPr>
            <a:r>
              <a:rPr lang="en-US" altLang="zh-CN" sz="1400" dirty="0">
                <a:solidFill>
                  <a:schemeClr val="tx1"/>
                </a:solidFill>
              </a:rPr>
              <a:t>	</a:t>
            </a:r>
            <a:r>
              <a:rPr lang="zh-CN" altLang="en-US" sz="1400" dirty="0">
                <a:solidFill>
                  <a:schemeClr val="tx1"/>
                </a:solidFill>
              </a:rPr>
              <a:t>通过限制性内切酶切割基因组DNA，富集CpG密集区域，然后进行亚硫酸氢盐处理和测序。</a:t>
            </a:r>
          </a:p>
          <a:p>
            <a:pPr marL="228600" indent="0" fontAlgn="auto">
              <a:lnSpc>
                <a:spcPct val="150000"/>
              </a:lnSpc>
              <a:buFont typeface="Wingdings" panose="05000000000000000000" charset="0"/>
              <a:buNone/>
              <a:extLst>
                <a:ext uri="{35155182-B16C-46BC-9424-99874614C6A1}">
                  <wpsdc:marlchars xmlns:wpsdc="http://www.wps.cn/officeDocument/2017/drawingmlCustomData" xmlns="" val="100" checksum="1487870873"/>
                </a:ext>
              </a:extLst>
            </a:pPr>
            <a:r>
              <a:rPr lang="en-US" altLang="zh-CN" sz="1400" dirty="0">
                <a:solidFill>
                  <a:schemeClr val="tx1"/>
                </a:solidFill>
              </a:rPr>
              <a:t>	</a:t>
            </a:r>
            <a:r>
              <a:rPr lang="zh-CN" altLang="en-US" sz="1400" dirty="0">
                <a:solidFill>
                  <a:schemeClr val="tx1"/>
                </a:solidFill>
              </a:rPr>
              <a:t>特点：</a:t>
            </a:r>
            <a:r>
              <a:rPr lang="zh-CN" altLang="en-US" sz="1400" u="sng" dirty="0">
                <a:solidFill>
                  <a:srgbClr val="0070C0"/>
                </a:solidFill>
              </a:rPr>
              <a:t>覆盖基因组中CpG密集区域</a:t>
            </a:r>
            <a:r>
              <a:rPr lang="zh-CN" altLang="en-US" sz="1400" dirty="0">
                <a:solidFill>
                  <a:schemeClr val="tx1"/>
                </a:solidFill>
              </a:rPr>
              <a:t>（如启动子和基因调控区域），成本相对较低。</a:t>
            </a:r>
          </a:p>
          <a:p>
            <a:pPr marL="228600" indent="0" fontAlgn="auto">
              <a:lnSpc>
                <a:spcPct val="150000"/>
              </a:lnSpc>
              <a:buFont typeface="Wingdings" panose="05000000000000000000" charset="0"/>
              <a:buChar char="p"/>
              <a:extLst>
                <a:ext uri="{35155182-B16C-46BC-9424-99874614C6A1}">
                  <wpsdc:marlchars xmlns:wpsdc="http://www.wps.cn/officeDocument/2017/drawingmlCustomData" xmlns="" val="100" checksum="1487870873"/>
                </a:ext>
              </a:extLst>
            </a:pPr>
            <a:r>
              <a:rPr lang="zh-CN" altLang="en-US" sz="1400" dirty="0">
                <a:solidFill>
                  <a:schemeClr val="tx1"/>
                </a:solidFill>
              </a:rPr>
              <a:t>WGBS（Whole Genome Bisulfite Sequencing，全基因组亚硫酸氢盐测序）：</a:t>
            </a:r>
          </a:p>
          <a:p>
            <a:pPr marL="228600" indent="0" fontAlgn="auto">
              <a:lnSpc>
                <a:spcPct val="150000"/>
              </a:lnSpc>
              <a:buFont typeface="Wingdings" panose="05000000000000000000" charset="0"/>
              <a:buNone/>
              <a:extLst>
                <a:ext uri="{35155182-B16C-46BC-9424-99874614C6A1}">
                  <wpsdc:marlchars xmlns:wpsdc="http://www.wps.cn/officeDocument/2017/drawingmlCustomData" xmlns="" val="100" checksum="1487870873"/>
                </a:ext>
              </a:extLst>
            </a:pPr>
            <a:r>
              <a:rPr lang="en-US" altLang="zh-CN" sz="1400" dirty="0">
                <a:solidFill>
                  <a:schemeClr val="tx1"/>
                </a:solidFill>
              </a:rPr>
              <a:t>	</a:t>
            </a:r>
            <a:r>
              <a:rPr lang="zh-CN" altLang="en-US" sz="1400" dirty="0">
                <a:solidFill>
                  <a:schemeClr val="tx1"/>
                </a:solidFill>
              </a:rPr>
              <a:t>对整个基因组进行亚硫酸氢盐处理并测序，覆盖所有CpG位点。</a:t>
            </a:r>
          </a:p>
          <a:p>
            <a:pPr marL="228600" indent="0" fontAlgn="auto">
              <a:lnSpc>
                <a:spcPct val="150000"/>
              </a:lnSpc>
              <a:buFont typeface="Wingdings" panose="05000000000000000000" charset="0"/>
              <a:buNone/>
              <a:extLst>
                <a:ext uri="{35155182-B16C-46BC-9424-99874614C6A1}">
                  <wpsdc:marlchars xmlns:wpsdc="http://www.wps.cn/officeDocument/2017/drawingmlCustomData" xmlns="" val="100" checksum="1487870873"/>
                </a:ext>
              </a:extLst>
            </a:pPr>
            <a:r>
              <a:rPr lang="en-US" altLang="zh-CN" sz="1400" dirty="0">
                <a:solidFill>
                  <a:schemeClr val="tx1"/>
                </a:solidFill>
              </a:rPr>
              <a:t>	</a:t>
            </a:r>
            <a:r>
              <a:rPr lang="zh-CN" altLang="en-US" sz="1400" dirty="0">
                <a:solidFill>
                  <a:schemeClr val="tx1"/>
                </a:solidFill>
              </a:rPr>
              <a:t>特点：</a:t>
            </a:r>
            <a:r>
              <a:rPr lang="zh-CN" altLang="en-US" sz="1400" u="sng" dirty="0">
                <a:solidFill>
                  <a:srgbClr val="0070C0"/>
                </a:solidFill>
              </a:rPr>
              <a:t>覆盖全基因组范围</a:t>
            </a:r>
            <a:r>
              <a:rPr lang="zh-CN" altLang="en-US" sz="1400" dirty="0">
                <a:solidFill>
                  <a:schemeClr val="tx1"/>
                </a:solidFill>
              </a:rPr>
              <a:t>，分辨率高，但成本较高。</a:t>
            </a:r>
          </a:p>
          <a:p>
            <a:pPr marL="228600" indent="0" fontAlgn="auto">
              <a:lnSpc>
                <a:spcPct val="150000"/>
              </a:lnSpc>
              <a:buFont typeface="Wingdings" panose="05000000000000000000" charset="0"/>
              <a:buChar char="p"/>
              <a:extLst>
                <a:ext uri="{35155182-B16C-46BC-9424-99874614C6A1}">
                  <wpsdc:marlchars xmlns:wpsdc="http://www.wps.cn/officeDocument/2017/drawingmlCustomData" xmlns="" val="100" checksum="1487870873"/>
                </a:ext>
              </a:extLst>
            </a:pPr>
            <a:r>
              <a:rPr lang="zh-CN" altLang="en-US" sz="1400" dirty="0">
                <a:solidFill>
                  <a:schemeClr val="tx1"/>
                </a:solidFill>
              </a:rPr>
              <a:t>Illumina 450k芯片：</a:t>
            </a:r>
          </a:p>
          <a:p>
            <a:pPr marL="228600" indent="0" fontAlgn="auto">
              <a:lnSpc>
                <a:spcPct val="150000"/>
              </a:lnSpc>
              <a:buFont typeface="Wingdings" panose="05000000000000000000" charset="0"/>
              <a:buNone/>
              <a:extLst>
                <a:ext uri="{35155182-B16C-46BC-9424-99874614C6A1}">
                  <wpsdc:marlchars xmlns:wpsdc="http://www.wps.cn/officeDocument/2017/drawingmlCustomData" xmlns="" val="100" checksum="1487870873"/>
                </a:ext>
              </a:extLst>
            </a:pPr>
            <a:r>
              <a:rPr lang="en-US" altLang="zh-CN" sz="1400" dirty="0">
                <a:solidFill>
                  <a:schemeClr val="tx1"/>
                </a:solidFill>
              </a:rPr>
              <a:t>	</a:t>
            </a:r>
            <a:r>
              <a:rPr lang="zh-CN" altLang="en-US" sz="1400" dirty="0">
                <a:solidFill>
                  <a:schemeClr val="tx1"/>
                </a:solidFill>
              </a:rPr>
              <a:t>检测约450,000个CpG位点的甲基化状态，覆盖基因启动子、CpG岛及非编码区域。</a:t>
            </a:r>
          </a:p>
          <a:p>
            <a:pPr marL="228600" indent="0" fontAlgn="auto">
              <a:lnSpc>
                <a:spcPct val="150000"/>
              </a:lnSpc>
              <a:buFont typeface="Wingdings" panose="05000000000000000000" charset="0"/>
              <a:buNone/>
              <a:extLst>
                <a:ext uri="{35155182-B16C-46BC-9424-99874614C6A1}">
                  <wpsdc:marlchars xmlns:wpsdc="http://www.wps.cn/officeDocument/2017/drawingmlCustomData" xmlns="" val="100" checksum="1487870873"/>
                </a:ext>
              </a:extLst>
            </a:pPr>
            <a:r>
              <a:rPr lang="en-US" altLang="zh-CN" sz="1400" dirty="0">
                <a:solidFill>
                  <a:schemeClr val="tx1"/>
                </a:solidFill>
              </a:rPr>
              <a:t>	</a:t>
            </a:r>
            <a:r>
              <a:rPr lang="zh-CN" altLang="en-US" sz="1400" dirty="0">
                <a:solidFill>
                  <a:schemeClr val="tx1"/>
                </a:solidFill>
              </a:rPr>
              <a:t>特点：通量高，成本较低，</a:t>
            </a:r>
            <a:r>
              <a:rPr lang="zh-CN" altLang="en-US" sz="1400" u="sng" dirty="0">
                <a:solidFill>
                  <a:srgbClr val="0070C0"/>
                </a:solidFill>
              </a:rPr>
              <a:t>但覆盖范围有限</a:t>
            </a:r>
            <a:r>
              <a:rPr lang="zh-CN" altLang="en-US" sz="1400" dirty="0">
                <a:solidFill>
                  <a:schemeClr val="tx1"/>
                </a:solidFill>
              </a:rPr>
              <a:t>。</a:t>
            </a:r>
          </a:p>
          <a:p>
            <a:pPr marL="228600" indent="0" fontAlgn="auto">
              <a:lnSpc>
                <a:spcPct val="150000"/>
              </a:lnSpc>
              <a:buFont typeface="Wingdings" panose="05000000000000000000" charset="0"/>
              <a:buChar char="p"/>
              <a:extLst>
                <a:ext uri="{35155182-B16C-46BC-9424-99874614C6A1}">
                  <wpsdc:marlchars xmlns:wpsdc="http://www.wps.cn/officeDocument/2017/drawingmlCustomData" xmlns="" val="100" checksum="1487870873"/>
                </a:ext>
              </a:extLst>
            </a:pPr>
            <a:r>
              <a:rPr lang="zh-CN" altLang="en-US" sz="1400" dirty="0">
                <a:solidFill>
                  <a:schemeClr val="tx1"/>
                </a:solidFill>
              </a:rPr>
              <a:t>Illumina 850k芯片（EPIC芯片）：</a:t>
            </a:r>
          </a:p>
          <a:p>
            <a:pPr marL="228600" indent="0" fontAlgn="auto">
              <a:lnSpc>
                <a:spcPct val="150000"/>
              </a:lnSpc>
              <a:buFont typeface="Wingdings" panose="05000000000000000000" charset="0"/>
              <a:buNone/>
              <a:extLst>
                <a:ext uri="{35155182-B16C-46BC-9424-99874614C6A1}">
                  <wpsdc:marlchars xmlns:wpsdc="http://www.wps.cn/officeDocument/2017/drawingmlCustomData" xmlns="" val="100" checksum="1487870873"/>
                </a:ext>
              </a:extLst>
            </a:pPr>
            <a:r>
              <a:rPr lang="en-US" altLang="zh-CN" sz="1400" dirty="0">
                <a:solidFill>
                  <a:schemeClr val="tx1"/>
                </a:solidFill>
              </a:rPr>
              <a:t>	</a:t>
            </a:r>
            <a:r>
              <a:rPr lang="zh-CN" altLang="en-US" sz="1400" dirty="0">
                <a:solidFill>
                  <a:schemeClr val="tx1"/>
                </a:solidFill>
              </a:rPr>
              <a:t>是450k芯片的升级版，检测约850,000个CpG位点，覆盖更多增强子和非编码区域。</a:t>
            </a:r>
          </a:p>
          <a:p>
            <a:pPr marL="228600" indent="0" fontAlgn="auto">
              <a:lnSpc>
                <a:spcPct val="150000"/>
              </a:lnSpc>
              <a:buFont typeface="Wingdings" panose="05000000000000000000" charset="0"/>
              <a:buNone/>
              <a:extLst>
                <a:ext uri="{35155182-B16C-46BC-9424-99874614C6A1}">
                  <wpsdc:marlchars xmlns:wpsdc="http://www.wps.cn/officeDocument/2017/drawingmlCustomData" xmlns="" val="100" checksum="1487870873"/>
                </a:ext>
              </a:extLst>
            </a:pPr>
            <a:r>
              <a:rPr lang="en-US" altLang="zh-CN" sz="1400" dirty="0">
                <a:solidFill>
                  <a:schemeClr val="tx1"/>
                </a:solidFill>
              </a:rPr>
              <a:t>	</a:t>
            </a:r>
            <a:r>
              <a:rPr lang="zh-CN" altLang="en-US" sz="1400" dirty="0">
                <a:solidFill>
                  <a:schemeClr val="tx1"/>
                </a:solidFill>
              </a:rPr>
              <a:t>特点：覆盖范围更广，但仍</a:t>
            </a:r>
            <a:r>
              <a:rPr lang="zh-CN" altLang="en-US" sz="1400" u="sng" dirty="0">
                <a:solidFill>
                  <a:srgbClr val="0070C0"/>
                </a:solidFill>
              </a:rPr>
              <a:t>局限于芯片设计的位点</a:t>
            </a:r>
            <a:r>
              <a:rPr lang="zh-CN" altLang="en-US" sz="1400" dirty="0">
                <a:solidFill>
                  <a:schemeClr val="tx1"/>
                </a:solidFill>
              </a:rPr>
              <a:t>。</a:t>
            </a:r>
            <a:endParaRPr lang="zh-CN" altLang="en-US" sz="1400" b="1" u="sng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/>
          <p:nvPr/>
        </p:nvSpPr>
        <p:spPr>
          <a:xfrm>
            <a:off x="10679193" y="1844427"/>
            <a:ext cx="1512807" cy="3135865"/>
          </a:xfrm>
          <a:custGeom>
            <a:avLst/>
            <a:gdLst>
              <a:gd name="connsiteX0" fmla="*/ 1512807 w 1512807"/>
              <a:gd name="connsiteY0" fmla="*/ 0 h 3135865"/>
              <a:gd name="connsiteX1" fmla="*/ 1512807 w 1512807"/>
              <a:gd name="connsiteY1" fmla="*/ 3135865 h 3135865"/>
              <a:gd name="connsiteX2" fmla="*/ 1410252 w 1512807"/>
              <a:gd name="connsiteY2" fmla="*/ 3130686 h 3135865"/>
              <a:gd name="connsiteX3" fmla="*/ 0 w 1512807"/>
              <a:gd name="connsiteY3" fmla="*/ 1567932 h 3135865"/>
              <a:gd name="connsiteX4" fmla="*/ 1410252 w 1512807"/>
              <a:gd name="connsiteY4" fmla="*/ 5178 h 3135865"/>
            </a:gdLst>
            <a:ahLst/>
            <a:cxnLst/>
            <a:rect l="l" t="t" r="r" b="b"/>
            <a:pathLst>
              <a:path w="1512807" h="3135865">
                <a:moveTo>
                  <a:pt x="1512807" y="0"/>
                </a:moveTo>
                <a:lnTo>
                  <a:pt x="1512807" y="3135865"/>
                </a:lnTo>
                <a:lnTo>
                  <a:pt x="1410252" y="3130686"/>
                </a:lnTo>
                <a:cubicBezTo>
                  <a:pt x="618135" y="3050242"/>
                  <a:pt x="0" y="2381274"/>
                  <a:pt x="0" y="1567932"/>
                </a:cubicBezTo>
                <a:cubicBezTo>
                  <a:pt x="0" y="754591"/>
                  <a:pt x="618135" y="85622"/>
                  <a:pt x="1410252" y="5178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79425" y="1268730"/>
            <a:ext cx="514350" cy="131445"/>
            <a:chOff x="1040" y="4802"/>
            <a:chExt cx="810" cy="207"/>
          </a:xfrm>
        </p:grpSpPr>
        <p:sp>
          <p:nvSpPr>
            <p:cNvPr id="8" name="标题 1"/>
            <p:cNvSpPr txBox="1"/>
            <p:nvPr>
              <p:custDataLst>
                <p:tags r:id="rId1"/>
              </p:custDataLst>
            </p:nvPr>
          </p:nvSpPr>
          <p:spPr>
            <a:xfrm>
              <a:off x="1040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  <p:sp>
          <p:nvSpPr>
            <p:cNvPr id="9" name="标题 1"/>
            <p:cNvSpPr txBox="1"/>
            <p:nvPr/>
          </p:nvSpPr>
          <p:spPr>
            <a:xfrm>
              <a:off x="1345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  <p:sp>
          <p:nvSpPr>
            <p:cNvPr id="10" name="标题 1"/>
            <p:cNvSpPr txBox="1"/>
            <p:nvPr>
              <p:custDataLst>
                <p:tags r:id="rId2"/>
              </p:custDataLst>
            </p:nvPr>
          </p:nvSpPr>
          <p:spPr>
            <a:xfrm>
              <a:off x="1650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accent1"/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</p:grpSp>
      <p:sp>
        <p:nvSpPr>
          <p:cNvPr id="11" name="标题 1"/>
          <p:cNvSpPr txBox="1"/>
          <p:nvPr/>
        </p:nvSpPr>
        <p:spPr>
          <a:xfrm>
            <a:off x="660400" y="392435"/>
            <a:ext cx="10858500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endParaRPr kumimoji="1" lang="zh-CN" altLang="en-US" sz="3200" b="1">
              <a:ln w="12700">
                <a:noFill/>
              </a:ln>
              <a:solidFill>
                <a:srgbClr val="262626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Source Han Sans CN Bold" panose="020B0800000000000000" charset="-122"/>
            </a:endParaRPr>
          </a:p>
        </p:txBody>
      </p:sp>
      <p:sp>
        <p:nvSpPr>
          <p:cNvPr id="12" name="标题 1"/>
          <p:cNvSpPr txBox="1"/>
          <p:nvPr/>
        </p:nvSpPr>
        <p:spPr>
          <a:xfrm rot="16200000">
            <a:off x="447532" y="632700"/>
            <a:ext cx="396000" cy="396000"/>
          </a:xfrm>
          <a:prstGeom prst="halfFrame">
            <a:avLst>
              <a:gd name="adj1" fmla="val 23874"/>
              <a:gd name="adj2" fmla="val 25225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cxnSp>
        <p:nvCxnSpPr>
          <p:cNvPr id="13" name="标题 1"/>
          <p:cNvCxnSpPr/>
          <p:nvPr/>
        </p:nvCxnSpPr>
        <p:spPr>
          <a:xfrm>
            <a:off x="696000" y="1021266"/>
            <a:ext cx="10800000" cy="0"/>
          </a:xfrm>
          <a:prstGeom prst="line">
            <a:avLst/>
          </a:prstGeom>
          <a:noFill/>
          <a:ln w="12700" cap="sq">
            <a:gradFill>
              <a:gsLst>
                <a:gs pos="0">
                  <a:schemeClr val="accent1"/>
                </a:gs>
                <a:gs pos="80000">
                  <a:schemeClr val="bg1"/>
                </a:gs>
              </a:gsLst>
              <a:lin ang="0" scaled="0"/>
            </a:gradFill>
            <a:miter/>
          </a:ln>
        </p:spPr>
      </p:cxnSp>
      <p:pic>
        <p:nvPicPr>
          <p:cNvPr id="4100" name="图片 4"/>
          <p:cNvPicPr>
            <a:picLocks noChangeAspect="1"/>
          </p:cNvPicPr>
          <p:nvPr/>
        </p:nvPicPr>
        <p:blipFill>
          <a:blip r:embed="rId4"/>
          <a:srcRect t="51595"/>
          <a:stretch>
            <a:fillRect/>
          </a:stretch>
        </p:blipFill>
        <p:spPr>
          <a:xfrm>
            <a:off x="9333230" y="158750"/>
            <a:ext cx="2858770" cy="701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866775" y="615950"/>
            <a:ext cx="7301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芯片数据量化甲基化程度的金标准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120140" y="1470660"/>
            <a:ext cx="9415145" cy="2199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600" b="1" dirty="0"/>
              <a:t>甲基化β值（Beta Value）</a:t>
            </a:r>
          </a:p>
          <a:p>
            <a:endParaRPr lang="zh-CN" altLang="en-US" sz="1600" dirty="0"/>
          </a:p>
          <a:p>
            <a:pPr marL="342900" indent="-342900">
              <a:buFont typeface="Wingdings" panose="05000000000000000000" charset="0"/>
              <a:buChar char="Ø"/>
            </a:pPr>
            <a:r>
              <a:rPr lang="zh-CN" altLang="en-US" sz="1500" dirty="0"/>
              <a:t>定义：在甲基化芯片数据中，用于表示某个CpG位点的甲基化水平，范围在0（完全未甲基化）到1（完全甲基化）之间。</a:t>
            </a:r>
          </a:p>
          <a:p>
            <a:pPr marL="285750" indent="-285750">
              <a:buFont typeface="Wingdings" panose="05000000000000000000" charset="0"/>
              <a:buChar char="Ø"/>
            </a:pPr>
            <a:r>
              <a:rPr lang="zh-CN" altLang="en-US" sz="1500" dirty="0"/>
              <a:t>应用：广泛用于Illumina甲基化芯片数据的分析。</a:t>
            </a:r>
          </a:p>
          <a:p>
            <a:pPr marL="285750" indent="-285750">
              <a:buFont typeface="Wingdings" panose="05000000000000000000" charset="0"/>
              <a:buChar char="Ø"/>
            </a:pPr>
            <a:r>
              <a:rPr lang="zh-CN" altLang="en-US" sz="1500" dirty="0"/>
              <a:t>公式：</a:t>
            </a:r>
          </a:p>
          <a:p>
            <a:endParaRPr lang="zh-CN" altLang="en-US" sz="1500" dirty="0"/>
          </a:p>
          <a:p>
            <a:endParaRPr lang="zh-CN" altLang="en-US" sz="1500" dirty="0"/>
          </a:p>
          <a:p>
            <a:r>
              <a:rPr lang="zh-CN" altLang="en-US" sz="1500" dirty="0"/>
              <a:t>  其中，M 是甲基化信号强度，U 是未甲基化信号强度，α 是一个常数（通常为100），用于防止分母为零。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120140" y="3991610"/>
            <a:ext cx="9415145" cy="19685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600" b="1" dirty="0"/>
              <a:t>甲基化M值（M Value）</a:t>
            </a:r>
          </a:p>
          <a:p>
            <a:endParaRPr lang="zh-CN" altLang="en-US" sz="1600" dirty="0"/>
          </a:p>
          <a:p>
            <a:pPr marL="285750" indent="-285750">
              <a:buFont typeface="Wingdings" panose="05000000000000000000" charset="0"/>
              <a:buChar char="Ø"/>
            </a:pPr>
            <a:r>
              <a:rPr lang="zh-CN" altLang="en-US" sz="1500" dirty="0"/>
              <a:t>定义：基于β值的对数转换值，用于提高统计分析的灵敏度和动态范围。</a:t>
            </a:r>
          </a:p>
          <a:p>
            <a:pPr marL="285750" indent="-285750">
              <a:buFont typeface="Wingdings" panose="05000000000000000000" charset="0"/>
              <a:buChar char="Ø"/>
            </a:pPr>
            <a:r>
              <a:rPr lang="zh-CN" altLang="en-US" sz="1500" dirty="0"/>
              <a:t>应用：适用于差异甲基化分析，尤其是在β值分布不均匀时。</a:t>
            </a:r>
          </a:p>
          <a:p>
            <a:pPr marL="285750" indent="-285750">
              <a:buFont typeface="Wingdings" panose="05000000000000000000" charset="0"/>
              <a:buChar char="Ø"/>
            </a:pPr>
            <a:r>
              <a:rPr lang="zh-CN" altLang="en-US" sz="1500" dirty="0"/>
              <a:t>公式：</a:t>
            </a:r>
          </a:p>
          <a:p>
            <a:endParaRPr lang="zh-CN" altLang="en-US" sz="1500" dirty="0"/>
          </a:p>
          <a:p>
            <a:endParaRPr lang="zh-CN" altLang="en-US" sz="1500" dirty="0"/>
          </a:p>
          <a:p>
            <a:r>
              <a:rPr lang="zh-CN" altLang="en-US" sz="1500" dirty="0"/>
              <a:t>   其中，M 和 U 分别是甲基化和未甲基化信号强度，α 是一个常数（通常为1）。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26005" y="2745740"/>
            <a:ext cx="1666240" cy="51689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32660" y="5065395"/>
            <a:ext cx="2000250" cy="5556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/>
          <p:nvPr/>
        </p:nvSpPr>
        <p:spPr>
          <a:xfrm>
            <a:off x="10679193" y="1844427"/>
            <a:ext cx="1512807" cy="3135865"/>
          </a:xfrm>
          <a:custGeom>
            <a:avLst/>
            <a:gdLst>
              <a:gd name="connsiteX0" fmla="*/ 1512807 w 1512807"/>
              <a:gd name="connsiteY0" fmla="*/ 0 h 3135865"/>
              <a:gd name="connsiteX1" fmla="*/ 1512807 w 1512807"/>
              <a:gd name="connsiteY1" fmla="*/ 3135865 h 3135865"/>
              <a:gd name="connsiteX2" fmla="*/ 1410252 w 1512807"/>
              <a:gd name="connsiteY2" fmla="*/ 3130686 h 3135865"/>
              <a:gd name="connsiteX3" fmla="*/ 0 w 1512807"/>
              <a:gd name="connsiteY3" fmla="*/ 1567932 h 3135865"/>
              <a:gd name="connsiteX4" fmla="*/ 1410252 w 1512807"/>
              <a:gd name="connsiteY4" fmla="*/ 5178 h 3135865"/>
            </a:gdLst>
            <a:ahLst/>
            <a:cxnLst/>
            <a:rect l="l" t="t" r="r" b="b"/>
            <a:pathLst>
              <a:path w="1512807" h="3135865">
                <a:moveTo>
                  <a:pt x="1512807" y="0"/>
                </a:moveTo>
                <a:lnTo>
                  <a:pt x="1512807" y="3135865"/>
                </a:lnTo>
                <a:lnTo>
                  <a:pt x="1410252" y="3130686"/>
                </a:lnTo>
                <a:cubicBezTo>
                  <a:pt x="618135" y="3050242"/>
                  <a:pt x="0" y="2381274"/>
                  <a:pt x="0" y="1567932"/>
                </a:cubicBezTo>
                <a:cubicBezTo>
                  <a:pt x="0" y="754591"/>
                  <a:pt x="618135" y="85622"/>
                  <a:pt x="1410252" y="5178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79425" y="1268730"/>
            <a:ext cx="514350" cy="131445"/>
            <a:chOff x="1040" y="4802"/>
            <a:chExt cx="810" cy="207"/>
          </a:xfrm>
        </p:grpSpPr>
        <p:sp>
          <p:nvSpPr>
            <p:cNvPr id="8" name="标题 1"/>
            <p:cNvSpPr txBox="1"/>
            <p:nvPr>
              <p:custDataLst>
                <p:tags r:id="rId1"/>
              </p:custDataLst>
            </p:nvPr>
          </p:nvSpPr>
          <p:spPr>
            <a:xfrm>
              <a:off x="1040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  <p:sp>
          <p:nvSpPr>
            <p:cNvPr id="9" name="标题 1"/>
            <p:cNvSpPr txBox="1"/>
            <p:nvPr/>
          </p:nvSpPr>
          <p:spPr>
            <a:xfrm>
              <a:off x="1345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  <p:sp>
          <p:nvSpPr>
            <p:cNvPr id="10" name="标题 1"/>
            <p:cNvSpPr txBox="1"/>
            <p:nvPr>
              <p:custDataLst>
                <p:tags r:id="rId2"/>
              </p:custDataLst>
            </p:nvPr>
          </p:nvSpPr>
          <p:spPr>
            <a:xfrm>
              <a:off x="1650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accent1"/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</p:grpSp>
      <p:sp>
        <p:nvSpPr>
          <p:cNvPr id="11" name="标题 1"/>
          <p:cNvSpPr txBox="1"/>
          <p:nvPr/>
        </p:nvSpPr>
        <p:spPr>
          <a:xfrm>
            <a:off x="660400" y="392435"/>
            <a:ext cx="10858500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endParaRPr kumimoji="1" lang="zh-CN" altLang="en-US" sz="3200" b="1">
              <a:ln w="12700">
                <a:noFill/>
              </a:ln>
              <a:solidFill>
                <a:srgbClr val="262626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Source Han Sans CN Bold" panose="020B0800000000000000" charset="-122"/>
            </a:endParaRPr>
          </a:p>
        </p:txBody>
      </p:sp>
      <p:sp>
        <p:nvSpPr>
          <p:cNvPr id="12" name="标题 1"/>
          <p:cNvSpPr txBox="1"/>
          <p:nvPr/>
        </p:nvSpPr>
        <p:spPr>
          <a:xfrm rot="16200000">
            <a:off x="447532" y="632700"/>
            <a:ext cx="396000" cy="396000"/>
          </a:xfrm>
          <a:prstGeom prst="halfFrame">
            <a:avLst>
              <a:gd name="adj1" fmla="val 23874"/>
              <a:gd name="adj2" fmla="val 25225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cxnSp>
        <p:nvCxnSpPr>
          <p:cNvPr id="13" name="标题 1"/>
          <p:cNvCxnSpPr/>
          <p:nvPr/>
        </p:nvCxnSpPr>
        <p:spPr>
          <a:xfrm>
            <a:off x="696000" y="1021266"/>
            <a:ext cx="10800000" cy="0"/>
          </a:xfrm>
          <a:prstGeom prst="line">
            <a:avLst/>
          </a:prstGeom>
          <a:noFill/>
          <a:ln w="12700" cap="sq">
            <a:gradFill>
              <a:gsLst>
                <a:gs pos="0">
                  <a:schemeClr val="accent1"/>
                </a:gs>
                <a:gs pos="80000">
                  <a:schemeClr val="bg1"/>
                </a:gs>
              </a:gsLst>
              <a:lin ang="0" scaled="0"/>
            </a:gradFill>
            <a:miter/>
          </a:ln>
        </p:spPr>
      </p:cxnSp>
      <p:pic>
        <p:nvPicPr>
          <p:cNvPr id="4100" name="图片 4"/>
          <p:cNvPicPr>
            <a:picLocks noChangeAspect="1"/>
          </p:cNvPicPr>
          <p:nvPr/>
        </p:nvPicPr>
        <p:blipFill>
          <a:blip r:embed="rId4"/>
          <a:srcRect t="51595"/>
          <a:stretch>
            <a:fillRect/>
          </a:stretch>
        </p:blipFill>
        <p:spPr>
          <a:xfrm>
            <a:off x="9333230" y="158750"/>
            <a:ext cx="2858770" cy="701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866775" y="615950"/>
            <a:ext cx="7301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b="1">
                <a:solidFill>
                  <a:srgbClr val="FF0000"/>
                </a:solidFill>
              </a:rPr>
              <a:t>表观遗传学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993775" y="1844675"/>
            <a:ext cx="9926320" cy="3661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064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1740828767"/>
                </a:ext>
              </a:extLst>
            </a:pPr>
            <a:r>
              <a:rPr lang="zh-CN" altLang="en-US" sz="1600" b="1" dirty="0"/>
              <a:t>首先甲基化是表观修饰的一种</a:t>
            </a:r>
            <a:r>
              <a:rPr lang="zh-CN" altLang="en-US" sz="1600" dirty="0"/>
              <a:t>，所以首先需要搞清楚什么是表观修饰，表观遗传学，以及为什么关注DNA甲基化这其中一种表观修饰！</a:t>
            </a:r>
          </a:p>
          <a:p>
            <a:pPr indent="4064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1740828767"/>
                </a:ext>
              </a:extLst>
            </a:pPr>
            <a:r>
              <a:rPr lang="zh-CN" altLang="zh-CN" sz="1600" b="1" dirty="0">
                <a:solidFill>
                  <a:srgbClr val="FF0000"/>
                </a:solidFill>
                <a:latin typeface="Times New Roman" panose="02020603050405020304" charset="0"/>
                <a:sym typeface="Arial" panose="020B0604020202020204" pitchFamily="34" charset="0"/>
              </a:rPr>
              <a:t>表观遗传学</a:t>
            </a:r>
            <a:r>
              <a:rPr lang="zh-CN" altLang="zh-CN" sz="1600" dirty="0">
                <a:solidFill>
                  <a:srgbClr val="000000"/>
                </a:solidFill>
                <a:latin typeface="Times New Roman" panose="02020603050405020304" charset="0"/>
                <a:sym typeface="Arial" panose="020B0604020202020204" pitchFamily="34" charset="0"/>
              </a:rPr>
              <a:t>是研究不涉及DNA序列改变的情况下，DNA甲基化谱、染色质结构状态和基因表达谱</a:t>
            </a:r>
            <a:r>
              <a:rPr lang="zh-CN" altLang="en-US" sz="1600" dirty="0">
                <a:solidFill>
                  <a:srgbClr val="000000"/>
                </a:solidFill>
                <a:latin typeface="Times New Roman" panose="02020603050405020304" charset="0"/>
                <a:sym typeface="Arial" panose="020B0604020202020204" pitchFamily="34" charset="0"/>
              </a:rPr>
              <a:t>发生改变并</a:t>
            </a:r>
            <a:r>
              <a:rPr lang="zh-CN" altLang="zh-CN" sz="1600" dirty="0">
                <a:solidFill>
                  <a:srgbClr val="000000"/>
                </a:solidFill>
                <a:latin typeface="Times New Roman" panose="02020603050405020304" charset="0"/>
                <a:sym typeface="Arial" panose="020B0604020202020204" pitchFamily="34" charset="0"/>
              </a:rPr>
              <a:t>在细胞代间传递的遗传现象的一门科学。</a:t>
            </a:r>
          </a:p>
          <a:p>
            <a:pPr indent="4064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1740828767"/>
                </a:ext>
              </a:extLst>
            </a:pPr>
            <a:endParaRPr lang="zh-CN" altLang="zh-CN" sz="1600" dirty="0">
              <a:solidFill>
                <a:srgbClr val="000000"/>
              </a:solidFill>
              <a:latin typeface="Times New Roman" panose="02020603050405020304" charset="0"/>
              <a:sym typeface="Arial" panose="020B0604020202020204" pitchFamily="34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zh-CN" sz="1600" dirty="0">
                <a:solidFill>
                  <a:srgbClr val="000000"/>
                </a:solidFill>
                <a:latin typeface="Times New Roman" panose="02020603050405020304" charset="0"/>
                <a:sym typeface="Arial" panose="020B0604020202020204" pitchFamily="34" charset="0"/>
              </a:rPr>
              <a:t>        特征：</a:t>
            </a:r>
            <a:endParaRPr lang="en-US" altLang="zh-CN" sz="1600" dirty="0">
              <a:solidFill>
                <a:srgbClr val="000000"/>
              </a:solidFill>
              <a:latin typeface="Times New Roman" panose="02020603050405020304" charset="0"/>
              <a:sym typeface="Arial" panose="020B0604020202020204" pitchFamily="34" charset="0"/>
            </a:endParaRPr>
          </a:p>
          <a:p>
            <a:pPr marL="655320" lvl="1" indent="-342900" fontAlgn="auto">
              <a:spcBef>
                <a:spcPts val="240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zh-CN" altLang="en-US" sz="1600" b="1" dirty="0">
                <a:solidFill>
                  <a:srgbClr val="FF0000"/>
                </a:solidFill>
                <a:latin typeface="楷体_GB2312" pitchFamily="49" charset="-122"/>
                <a:sym typeface="+mn-ea"/>
              </a:rPr>
              <a:t>可遗传的</a:t>
            </a:r>
            <a:r>
              <a:rPr lang="zh-CN" altLang="en-US" sz="1600" dirty="0">
                <a:latin typeface="楷体_GB2312" pitchFamily="49" charset="-122"/>
                <a:sym typeface="+mn-ea"/>
              </a:rPr>
              <a:t>，即这类改变通过有丝分裂或减数分裂，能在细胞或个体世代间遗传；</a:t>
            </a:r>
            <a:endParaRPr lang="en-US" altLang="zh-CN" sz="1600" dirty="0">
              <a:latin typeface="楷体_GB2312" pitchFamily="49" charset="-122"/>
            </a:endParaRPr>
          </a:p>
          <a:p>
            <a:pPr marL="655320" lvl="1" indent="-342900" fontAlgn="auto"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zh-CN" altLang="en-US" sz="1600" b="1" dirty="0">
                <a:solidFill>
                  <a:srgbClr val="FF0000"/>
                </a:solidFill>
                <a:latin typeface="楷体_GB2312" pitchFamily="49" charset="-122"/>
                <a:sym typeface="+mn-ea"/>
              </a:rPr>
              <a:t>可逆性，</a:t>
            </a:r>
            <a:r>
              <a:rPr lang="zh-CN" altLang="en-US" sz="1600" dirty="0">
                <a:latin typeface="楷体_GB2312" pitchFamily="49" charset="-122"/>
                <a:sym typeface="+mn-ea"/>
              </a:rPr>
              <a:t>的基因表达调节，也有较少的学者描述为基因活性或功能的改变；</a:t>
            </a:r>
            <a:endParaRPr lang="en-US" altLang="zh-CN" sz="1600" dirty="0">
              <a:latin typeface="楷体_GB2312" pitchFamily="49" charset="-122"/>
            </a:endParaRPr>
          </a:p>
          <a:p>
            <a:pPr marL="655320" lvl="1" indent="-342900" fontAlgn="auto"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zh-CN" altLang="en-US" sz="1600" b="1" dirty="0">
                <a:solidFill>
                  <a:srgbClr val="FF0000"/>
                </a:solidFill>
                <a:latin typeface="楷体_GB2312" pitchFamily="49" charset="-122"/>
                <a:sym typeface="+mn-ea"/>
              </a:rPr>
              <a:t>没有</a:t>
            </a:r>
            <a:r>
              <a:rPr lang="en-US" altLang="zh-CN" sz="1600" b="1" dirty="0">
                <a:solidFill>
                  <a:srgbClr val="FF0000"/>
                </a:solidFill>
                <a:latin typeface="楷体_GB2312" pitchFamily="49" charset="-122"/>
                <a:sym typeface="+mn-ea"/>
              </a:rPr>
              <a:t>DNA</a:t>
            </a:r>
            <a:r>
              <a:rPr lang="zh-CN" altLang="en-US" sz="1600" b="1" dirty="0">
                <a:solidFill>
                  <a:srgbClr val="FF0000"/>
                </a:solidFill>
                <a:latin typeface="楷体_GB2312" pitchFamily="49" charset="-122"/>
                <a:sym typeface="+mn-ea"/>
              </a:rPr>
              <a:t>序列的改变</a:t>
            </a:r>
            <a:r>
              <a:rPr lang="zh-CN" altLang="en-US" sz="1600" dirty="0">
                <a:latin typeface="楷体_GB2312" pitchFamily="49" charset="-122"/>
                <a:sym typeface="+mn-ea"/>
              </a:rPr>
              <a:t>或不能用</a:t>
            </a:r>
            <a:r>
              <a:rPr lang="en-US" altLang="zh-CN" sz="1600" dirty="0">
                <a:latin typeface="楷体_GB2312" pitchFamily="49" charset="-122"/>
                <a:sym typeface="+mn-ea"/>
              </a:rPr>
              <a:t>DNA</a:t>
            </a:r>
            <a:r>
              <a:rPr lang="zh-CN" altLang="en-US" sz="1600" dirty="0">
                <a:latin typeface="楷体_GB2312" pitchFamily="49" charset="-122"/>
                <a:sym typeface="+mn-ea"/>
              </a:rPr>
              <a:t>序列变化来解释。</a:t>
            </a:r>
            <a:endParaRPr lang="zh-CN" altLang="en-US" sz="16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/>
          <p:nvPr/>
        </p:nvSpPr>
        <p:spPr>
          <a:xfrm>
            <a:off x="10679193" y="1844427"/>
            <a:ext cx="1512807" cy="3135865"/>
          </a:xfrm>
          <a:custGeom>
            <a:avLst/>
            <a:gdLst>
              <a:gd name="connsiteX0" fmla="*/ 1512807 w 1512807"/>
              <a:gd name="connsiteY0" fmla="*/ 0 h 3135865"/>
              <a:gd name="connsiteX1" fmla="*/ 1512807 w 1512807"/>
              <a:gd name="connsiteY1" fmla="*/ 3135865 h 3135865"/>
              <a:gd name="connsiteX2" fmla="*/ 1410252 w 1512807"/>
              <a:gd name="connsiteY2" fmla="*/ 3130686 h 3135865"/>
              <a:gd name="connsiteX3" fmla="*/ 0 w 1512807"/>
              <a:gd name="connsiteY3" fmla="*/ 1567932 h 3135865"/>
              <a:gd name="connsiteX4" fmla="*/ 1410252 w 1512807"/>
              <a:gd name="connsiteY4" fmla="*/ 5178 h 3135865"/>
            </a:gdLst>
            <a:ahLst/>
            <a:cxnLst/>
            <a:rect l="l" t="t" r="r" b="b"/>
            <a:pathLst>
              <a:path w="1512807" h="3135865">
                <a:moveTo>
                  <a:pt x="1512807" y="0"/>
                </a:moveTo>
                <a:lnTo>
                  <a:pt x="1512807" y="3135865"/>
                </a:lnTo>
                <a:lnTo>
                  <a:pt x="1410252" y="3130686"/>
                </a:lnTo>
                <a:cubicBezTo>
                  <a:pt x="618135" y="3050242"/>
                  <a:pt x="0" y="2381274"/>
                  <a:pt x="0" y="1567932"/>
                </a:cubicBezTo>
                <a:cubicBezTo>
                  <a:pt x="0" y="754591"/>
                  <a:pt x="618135" y="85622"/>
                  <a:pt x="1410252" y="5178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79425" y="1268730"/>
            <a:ext cx="514350" cy="131445"/>
            <a:chOff x="1040" y="4802"/>
            <a:chExt cx="810" cy="207"/>
          </a:xfrm>
        </p:grpSpPr>
        <p:sp>
          <p:nvSpPr>
            <p:cNvPr id="8" name="标题 1"/>
            <p:cNvSpPr txBox="1"/>
            <p:nvPr>
              <p:custDataLst>
                <p:tags r:id="rId1"/>
              </p:custDataLst>
            </p:nvPr>
          </p:nvSpPr>
          <p:spPr>
            <a:xfrm>
              <a:off x="1040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  <p:sp>
          <p:nvSpPr>
            <p:cNvPr id="9" name="标题 1"/>
            <p:cNvSpPr txBox="1"/>
            <p:nvPr/>
          </p:nvSpPr>
          <p:spPr>
            <a:xfrm>
              <a:off x="1345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  <p:sp>
          <p:nvSpPr>
            <p:cNvPr id="10" name="标题 1"/>
            <p:cNvSpPr txBox="1"/>
            <p:nvPr>
              <p:custDataLst>
                <p:tags r:id="rId2"/>
              </p:custDataLst>
            </p:nvPr>
          </p:nvSpPr>
          <p:spPr>
            <a:xfrm>
              <a:off x="1650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accent1"/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</p:grpSp>
      <p:sp>
        <p:nvSpPr>
          <p:cNvPr id="11" name="标题 1"/>
          <p:cNvSpPr txBox="1"/>
          <p:nvPr/>
        </p:nvSpPr>
        <p:spPr>
          <a:xfrm>
            <a:off x="660400" y="392435"/>
            <a:ext cx="10858500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endParaRPr kumimoji="1" lang="zh-CN" altLang="en-US" sz="3200" b="1">
              <a:ln w="12700">
                <a:noFill/>
              </a:ln>
              <a:solidFill>
                <a:srgbClr val="262626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Source Han Sans CN Bold" panose="020B0800000000000000" charset="-122"/>
            </a:endParaRPr>
          </a:p>
        </p:txBody>
      </p:sp>
      <p:sp>
        <p:nvSpPr>
          <p:cNvPr id="12" name="标题 1"/>
          <p:cNvSpPr txBox="1"/>
          <p:nvPr/>
        </p:nvSpPr>
        <p:spPr>
          <a:xfrm rot="16200000">
            <a:off x="447532" y="632700"/>
            <a:ext cx="396000" cy="396000"/>
          </a:xfrm>
          <a:prstGeom prst="halfFrame">
            <a:avLst>
              <a:gd name="adj1" fmla="val 23874"/>
              <a:gd name="adj2" fmla="val 25225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cxnSp>
        <p:nvCxnSpPr>
          <p:cNvPr id="13" name="标题 1"/>
          <p:cNvCxnSpPr/>
          <p:nvPr/>
        </p:nvCxnSpPr>
        <p:spPr>
          <a:xfrm>
            <a:off x="696000" y="1021266"/>
            <a:ext cx="10800000" cy="0"/>
          </a:xfrm>
          <a:prstGeom prst="line">
            <a:avLst/>
          </a:prstGeom>
          <a:noFill/>
          <a:ln w="12700" cap="sq">
            <a:gradFill>
              <a:gsLst>
                <a:gs pos="0">
                  <a:schemeClr val="accent1"/>
                </a:gs>
                <a:gs pos="80000">
                  <a:schemeClr val="bg1"/>
                </a:gs>
              </a:gsLst>
              <a:lin ang="0" scaled="0"/>
            </a:gradFill>
            <a:miter/>
          </a:ln>
        </p:spPr>
      </p:cxnSp>
      <p:pic>
        <p:nvPicPr>
          <p:cNvPr id="4100" name="图片 4"/>
          <p:cNvPicPr>
            <a:picLocks noChangeAspect="1"/>
          </p:cNvPicPr>
          <p:nvPr/>
        </p:nvPicPr>
        <p:blipFill>
          <a:blip r:embed="rId4"/>
          <a:srcRect t="51595"/>
          <a:stretch>
            <a:fillRect/>
          </a:stretch>
        </p:blipFill>
        <p:spPr>
          <a:xfrm>
            <a:off x="9333230" y="158750"/>
            <a:ext cx="2858770" cy="701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866775" y="615950"/>
            <a:ext cx="7301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</a:rPr>
              <a:t>甲基化公共数据库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057275" y="1507490"/>
            <a:ext cx="9780270" cy="4569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fontAlgn="auto">
              <a:lnSpc>
                <a:spcPct val="150000"/>
              </a:lnSpc>
              <a:spcAft>
                <a:spcPts val="1800"/>
              </a:spcAft>
              <a:buFont typeface="Wingdings" panose="05000000000000000000" charset="0"/>
              <a:buChar char="p"/>
            </a:pPr>
            <a:r>
              <a:rPr lang="zh-CN" altLang="en-US" sz="1400"/>
              <a:t>由美国NIH资助的“表观组学线图计划” (Roadmap Epigenomics Mapping Consortium，简称</a:t>
            </a:r>
            <a:r>
              <a:rPr lang="zh-CN" altLang="en-US" sz="1400" b="1">
                <a:solidFill>
                  <a:srgbClr val="FF0000"/>
                </a:solidFill>
              </a:rPr>
              <a:t>Roadmap</a:t>
            </a:r>
            <a:r>
              <a:rPr lang="zh-CN" altLang="en-US" sz="1400"/>
              <a:t>)产出了367个人类主要组织和细胞类型的DNA甲基化图谱</a:t>
            </a:r>
          </a:p>
          <a:p>
            <a:pPr marL="285750" indent="-285750" fontAlgn="auto">
              <a:lnSpc>
                <a:spcPct val="150000"/>
              </a:lnSpc>
              <a:spcAft>
                <a:spcPts val="1800"/>
              </a:spcAft>
              <a:buFont typeface="Wingdings" panose="05000000000000000000" charset="0"/>
              <a:buChar char="p"/>
            </a:pPr>
            <a:r>
              <a:rPr lang="zh-CN" altLang="en-US" sz="1400"/>
              <a:t>欧洲“血液表观基因组项目”（BLUEPRINT of Haematopoietic Epigenomes，简称</a:t>
            </a:r>
            <a:r>
              <a:rPr lang="zh-CN" altLang="en-US" sz="1400" b="1">
                <a:solidFill>
                  <a:srgbClr val="FF0000"/>
                </a:solidFill>
              </a:rPr>
              <a:t>BLUEPRINT</a:t>
            </a:r>
            <a:r>
              <a:rPr lang="zh-CN" altLang="en-US" sz="1400"/>
              <a:t>）产出了与人类复杂疾病相关的82个不同血液细胞的DNA甲基化图谱。</a:t>
            </a:r>
          </a:p>
          <a:p>
            <a:pPr marL="285750" indent="-285750" fontAlgn="auto">
              <a:lnSpc>
                <a:spcPct val="150000"/>
              </a:lnSpc>
              <a:spcAft>
                <a:spcPts val="1800"/>
              </a:spcAft>
              <a:buFont typeface="Wingdings" panose="05000000000000000000" charset="0"/>
              <a:buChar char="p"/>
            </a:pPr>
            <a:r>
              <a:rPr lang="zh-CN" altLang="en-US" sz="1400"/>
              <a:t>“DNA元件百科全书”计划（The Encyclopedia of DNA Elements，简称</a:t>
            </a:r>
            <a:r>
              <a:rPr lang="zh-CN" altLang="en-US" sz="1400" b="1">
                <a:solidFill>
                  <a:srgbClr val="FF0000"/>
                </a:solidFill>
              </a:rPr>
              <a:t>ENCODE</a:t>
            </a:r>
            <a:r>
              <a:rPr lang="zh-CN" altLang="en-US" sz="1400"/>
              <a:t>）是继"人类基因组计划"后又一大型国际合作项目，来自世界各国32个研究机构对206个人类不同的细胞系和组织进行了DNA甲基化水平的测定。</a:t>
            </a:r>
          </a:p>
          <a:p>
            <a:pPr marL="285750" indent="-285750" fontAlgn="auto">
              <a:lnSpc>
                <a:spcPct val="150000"/>
              </a:lnSpc>
              <a:spcAft>
                <a:spcPts val="1800"/>
              </a:spcAft>
              <a:buFont typeface="Wingdings" panose="05000000000000000000" charset="0"/>
              <a:buChar char="p"/>
            </a:pPr>
            <a:r>
              <a:rPr lang="zh-CN" altLang="en-US" sz="1400"/>
              <a:t>“国际癌症基因组联盟”（The International Cancer Genome Consortium，简称</a:t>
            </a:r>
            <a:r>
              <a:rPr lang="zh-CN" altLang="en-US" sz="1400" b="1">
                <a:solidFill>
                  <a:srgbClr val="FF0000"/>
                </a:solidFill>
              </a:rPr>
              <a:t>ICGC</a:t>
            </a:r>
            <a:r>
              <a:rPr lang="zh-CN" altLang="en-US" sz="1400"/>
              <a:t>，旨在从基因组、表观基因组和转录组等多维数据层面研究癌症的发生和发展，ICGC产出了涉及27种常见癌症的9000多个样本的DNA甲基化数据，</a:t>
            </a:r>
          </a:p>
          <a:p>
            <a:pPr marL="285750" indent="-285750" fontAlgn="auto">
              <a:lnSpc>
                <a:spcPct val="150000"/>
              </a:lnSpc>
              <a:spcAft>
                <a:spcPts val="1800"/>
              </a:spcAft>
              <a:buFont typeface="Wingdings" panose="05000000000000000000" charset="0"/>
              <a:buChar char="p"/>
            </a:pPr>
            <a:r>
              <a:rPr lang="zh-CN" altLang="en-US" sz="1400"/>
              <a:t>美国癌症基因组图集（The Cancer Genome Atlas，简称</a:t>
            </a:r>
            <a:r>
              <a:rPr lang="zh-CN" altLang="en-US" sz="1400" b="1">
                <a:solidFill>
                  <a:srgbClr val="FF0000"/>
                </a:solidFill>
              </a:rPr>
              <a:t>TCGA</a:t>
            </a:r>
            <a:r>
              <a:rPr lang="zh-CN" altLang="en-US" sz="1400"/>
              <a:t>）旨在从基因组、表观基因组和转录组等多维数据层面研究癌症的发生和发展，TCGA产出了涉及34种癌症类型的10000多个样本的DNA甲基化数据，并且保留了癌症患者详细的临床数据资料，为生存分析提供了大量的数据资源。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/>
          <p:nvPr/>
        </p:nvSpPr>
        <p:spPr>
          <a:xfrm>
            <a:off x="10679193" y="1844427"/>
            <a:ext cx="1512807" cy="3135865"/>
          </a:xfrm>
          <a:custGeom>
            <a:avLst/>
            <a:gdLst>
              <a:gd name="connsiteX0" fmla="*/ 1512807 w 1512807"/>
              <a:gd name="connsiteY0" fmla="*/ 0 h 3135865"/>
              <a:gd name="connsiteX1" fmla="*/ 1512807 w 1512807"/>
              <a:gd name="connsiteY1" fmla="*/ 3135865 h 3135865"/>
              <a:gd name="connsiteX2" fmla="*/ 1410252 w 1512807"/>
              <a:gd name="connsiteY2" fmla="*/ 3130686 h 3135865"/>
              <a:gd name="connsiteX3" fmla="*/ 0 w 1512807"/>
              <a:gd name="connsiteY3" fmla="*/ 1567932 h 3135865"/>
              <a:gd name="connsiteX4" fmla="*/ 1410252 w 1512807"/>
              <a:gd name="connsiteY4" fmla="*/ 5178 h 3135865"/>
            </a:gdLst>
            <a:ahLst/>
            <a:cxnLst/>
            <a:rect l="l" t="t" r="r" b="b"/>
            <a:pathLst>
              <a:path w="1512807" h="3135865">
                <a:moveTo>
                  <a:pt x="1512807" y="0"/>
                </a:moveTo>
                <a:lnTo>
                  <a:pt x="1512807" y="3135865"/>
                </a:lnTo>
                <a:lnTo>
                  <a:pt x="1410252" y="3130686"/>
                </a:lnTo>
                <a:cubicBezTo>
                  <a:pt x="618135" y="3050242"/>
                  <a:pt x="0" y="2381274"/>
                  <a:pt x="0" y="1567932"/>
                </a:cubicBezTo>
                <a:cubicBezTo>
                  <a:pt x="0" y="754591"/>
                  <a:pt x="618135" y="85622"/>
                  <a:pt x="1410252" y="5178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79425" y="1268730"/>
            <a:ext cx="514350" cy="131445"/>
            <a:chOff x="1040" y="4802"/>
            <a:chExt cx="810" cy="207"/>
          </a:xfrm>
        </p:grpSpPr>
        <p:sp>
          <p:nvSpPr>
            <p:cNvPr id="8" name="标题 1"/>
            <p:cNvSpPr txBox="1"/>
            <p:nvPr>
              <p:custDataLst>
                <p:tags r:id="rId1"/>
              </p:custDataLst>
            </p:nvPr>
          </p:nvSpPr>
          <p:spPr>
            <a:xfrm>
              <a:off x="1040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  <p:sp>
          <p:nvSpPr>
            <p:cNvPr id="9" name="标题 1"/>
            <p:cNvSpPr txBox="1"/>
            <p:nvPr/>
          </p:nvSpPr>
          <p:spPr>
            <a:xfrm>
              <a:off x="1345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  <p:sp>
          <p:nvSpPr>
            <p:cNvPr id="10" name="标题 1"/>
            <p:cNvSpPr txBox="1"/>
            <p:nvPr>
              <p:custDataLst>
                <p:tags r:id="rId2"/>
              </p:custDataLst>
            </p:nvPr>
          </p:nvSpPr>
          <p:spPr>
            <a:xfrm>
              <a:off x="1650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accent1"/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</p:grpSp>
      <p:sp>
        <p:nvSpPr>
          <p:cNvPr id="11" name="标题 1"/>
          <p:cNvSpPr txBox="1"/>
          <p:nvPr/>
        </p:nvSpPr>
        <p:spPr>
          <a:xfrm>
            <a:off x="660400" y="392435"/>
            <a:ext cx="10858500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endParaRPr kumimoji="1" lang="zh-CN" altLang="en-US" sz="3200" b="1">
              <a:ln w="12700">
                <a:noFill/>
              </a:ln>
              <a:solidFill>
                <a:srgbClr val="262626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Source Han Sans CN Bold" panose="020B0800000000000000" charset="-122"/>
            </a:endParaRPr>
          </a:p>
        </p:txBody>
      </p:sp>
      <p:sp>
        <p:nvSpPr>
          <p:cNvPr id="12" name="标题 1"/>
          <p:cNvSpPr txBox="1"/>
          <p:nvPr/>
        </p:nvSpPr>
        <p:spPr>
          <a:xfrm rot="16200000">
            <a:off x="447532" y="632700"/>
            <a:ext cx="396000" cy="396000"/>
          </a:xfrm>
          <a:prstGeom prst="halfFrame">
            <a:avLst>
              <a:gd name="adj1" fmla="val 23874"/>
              <a:gd name="adj2" fmla="val 25225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cxnSp>
        <p:nvCxnSpPr>
          <p:cNvPr id="13" name="标题 1"/>
          <p:cNvCxnSpPr/>
          <p:nvPr/>
        </p:nvCxnSpPr>
        <p:spPr>
          <a:xfrm>
            <a:off x="696000" y="1021266"/>
            <a:ext cx="10800000" cy="0"/>
          </a:xfrm>
          <a:prstGeom prst="line">
            <a:avLst/>
          </a:prstGeom>
          <a:noFill/>
          <a:ln w="12700" cap="sq">
            <a:gradFill>
              <a:gsLst>
                <a:gs pos="0">
                  <a:schemeClr val="accent1"/>
                </a:gs>
                <a:gs pos="80000">
                  <a:schemeClr val="bg1"/>
                </a:gs>
              </a:gsLst>
              <a:lin ang="0" scaled="0"/>
            </a:gradFill>
            <a:miter/>
          </a:ln>
        </p:spPr>
      </p:cxnSp>
      <p:pic>
        <p:nvPicPr>
          <p:cNvPr id="4100" name="图片 4"/>
          <p:cNvPicPr>
            <a:picLocks noChangeAspect="1"/>
          </p:cNvPicPr>
          <p:nvPr/>
        </p:nvPicPr>
        <p:blipFill>
          <a:blip r:embed="rId5"/>
          <a:srcRect t="51595"/>
          <a:stretch>
            <a:fillRect/>
          </a:stretch>
        </p:blipFill>
        <p:spPr>
          <a:xfrm>
            <a:off x="9333230" y="158750"/>
            <a:ext cx="2858770" cy="701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866775" y="615950"/>
            <a:ext cx="7301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</a:rPr>
              <a:t>甲基化数据的下游分析</a:t>
            </a:r>
            <a:r>
              <a:rPr lang="en-US" altLang="zh-CN" b="1">
                <a:solidFill>
                  <a:srgbClr val="FF0000"/>
                </a:solidFill>
              </a:rPr>
              <a:t>-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FASTQ</a:t>
            </a:r>
            <a:r>
              <a:rPr lang="zh-CN" altLang="en-US" b="1">
                <a:solidFill>
                  <a:srgbClr val="FF0000"/>
                </a:solidFill>
              </a:rPr>
              <a:t>数据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941705" y="1309370"/>
            <a:ext cx="978027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400" dirty="0"/>
              <a:t>以全基因组甲基化</a:t>
            </a:r>
            <a:r>
              <a:rPr lang="zh-CN" altLang="en-US" sz="1400" b="1" u="sng" dirty="0">
                <a:solidFill>
                  <a:schemeClr val="tx1"/>
                </a:solidFill>
              </a:rPr>
              <a:t>测序数据</a:t>
            </a:r>
            <a:r>
              <a:rPr lang="zh-CN" altLang="en-US" sz="1400" dirty="0"/>
              <a:t>为例，原始下机数据为</a:t>
            </a:r>
            <a:r>
              <a:rPr lang="zh-CN" altLang="en-US" sz="1400" b="1" dirty="0">
                <a:solidFill>
                  <a:srgbClr val="FF0000"/>
                </a:solidFill>
              </a:rPr>
              <a:t>FASTQ格式</a:t>
            </a:r>
            <a:r>
              <a:rPr lang="zh-CN" altLang="en-US" sz="1400" u="sng" dirty="0"/>
              <a:t>，是高通量测序的标准格式。</a:t>
            </a:r>
          </a:p>
          <a:p>
            <a:pPr marL="742950" lvl="1" indent="-285750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1400" dirty="0"/>
              <a:t>FASTQ文件每四行为一个单位，包含一条测序序列（read）的信息。</a:t>
            </a:r>
          </a:p>
          <a:p>
            <a:pPr marL="742950" lvl="1" indent="-285750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1400" dirty="0"/>
              <a:t>该单位第一行为read的ID，一般以@符号开头；</a:t>
            </a:r>
          </a:p>
          <a:p>
            <a:pPr marL="742950" lvl="1" indent="-285750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1400" dirty="0"/>
              <a:t>第二行为测序的序列，也就是reads的序列；</a:t>
            </a:r>
          </a:p>
          <a:p>
            <a:pPr marL="742950" lvl="1" indent="-285750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1400" dirty="0"/>
              <a:t>第三行一般是一个+号，或者与第一行的信息相同；</a:t>
            </a:r>
          </a:p>
          <a:p>
            <a:pPr marL="742950" lvl="1" indent="-285750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1400" dirty="0"/>
              <a:t>第四行是碱基质量值，是对第二行序列的碱基的准确性的描述，一个碱基会对应一个碱基质量值，所以这一行和第二行的长度相同。</a:t>
            </a:r>
          </a:p>
          <a:p>
            <a:pPr indent="0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400" dirty="0"/>
              <a:t>以下为一条read信息的示例：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27425" y="3696970"/>
            <a:ext cx="3545205" cy="225488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/>
          <p:nvPr/>
        </p:nvSpPr>
        <p:spPr>
          <a:xfrm>
            <a:off x="10679193" y="1844427"/>
            <a:ext cx="1512807" cy="3135865"/>
          </a:xfrm>
          <a:custGeom>
            <a:avLst/>
            <a:gdLst>
              <a:gd name="connsiteX0" fmla="*/ 1512807 w 1512807"/>
              <a:gd name="connsiteY0" fmla="*/ 0 h 3135865"/>
              <a:gd name="connsiteX1" fmla="*/ 1512807 w 1512807"/>
              <a:gd name="connsiteY1" fmla="*/ 3135865 h 3135865"/>
              <a:gd name="connsiteX2" fmla="*/ 1410252 w 1512807"/>
              <a:gd name="connsiteY2" fmla="*/ 3130686 h 3135865"/>
              <a:gd name="connsiteX3" fmla="*/ 0 w 1512807"/>
              <a:gd name="connsiteY3" fmla="*/ 1567932 h 3135865"/>
              <a:gd name="connsiteX4" fmla="*/ 1410252 w 1512807"/>
              <a:gd name="connsiteY4" fmla="*/ 5178 h 3135865"/>
            </a:gdLst>
            <a:ahLst/>
            <a:cxnLst/>
            <a:rect l="l" t="t" r="r" b="b"/>
            <a:pathLst>
              <a:path w="1512807" h="3135865">
                <a:moveTo>
                  <a:pt x="1512807" y="0"/>
                </a:moveTo>
                <a:lnTo>
                  <a:pt x="1512807" y="3135865"/>
                </a:lnTo>
                <a:lnTo>
                  <a:pt x="1410252" y="3130686"/>
                </a:lnTo>
                <a:cubicBezTo>
                  <a:pt x="618135" y="3050242"/>
                  <a:pt x="0" y="2381274"/>
                  <a:pt x="0" y="1567932"/>
                </a:cubicBezTo>
                <a:cubicBezTo>
                  <a:pt x="0" y="754591"/>
                  <a:pt x="618135" y="85622"/>
                  <a:pt x="1410252" y="5178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79425" y="1268730"/>
            <a:ext cx="514350" cy="131445"/>
            <a:chOff x="1040" y="4802"/>
            <a:chExt cx="810" cy="207"/>
          </a:xfrm>
        </p:grpSpPr>
        <p:sp>
          <p:nvSpPr>
            <p:cNvPr id="8" name="标题 1"/>
            <p:cNvSpPr txBox="1"/>
            <p:nvPr>
              <p:custDataLst>
                <p:tags r:id="rId1"/>
              </p:custDataLst>
            </p:nvPr>
          </p:nvSpPr>
          <p:spPr>
            <a:xfrm>
              <a:off x="1040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  <p:sp>
          <p:nvSpPr>
            <p:cNvPr id="9" name="标题 1"/>
            <p:cNvSpPr txBox="1"/>
            <p:nvPr/>
          </p:nvSpPr>
          <p:spPr>
            <a:xfrm>
              <a:off x="1345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  <p:sp>
          <p:nvSpPr>
            <p:cNvPr id="10" name="标题 1"/>
            <p:cNvSpPr txBox="1"/>
            <p:nvPr>
              <p:custDataLst>
                <p:tags r:id="rId2"/>
              </p:custDataLst>
            </p:nvPr>
          </p:nvSpPr>
          <p:spPr>
            <a:xfrm>
              <a:off x="1650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accent1"/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</p:grpSp>
      <p:sp>
        <p:nvSpPr>
          <p:cNvPr id="11" name="标题 1"/>
          <p:cNvSpPr txBox="1"/>
          <p:nvPr/>
        </p:nvSpPr>
        <p:spPr>
          <a:xfrm>
            <a:off x="660400" y="392435"/>
            <a:ext cx="10858500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endParaRPr kumimoji="1" lang="zh-CN" altLang="en-US" sz="3200" b="1">
              <a:ln w="12700">
                <a:noFill/>
              </a:ln>
              <a:solidFill>
                <a:srgbClr val="262626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Source Han Sans CN Bold" panose="020B0800000000000000" charset="-122"/>
            </a:endParaRPr>
          </a:p>
        </p:txBody>
      </p:sp>
      <p:sp>
        <p:nvSpPr>
          <p:cNvPr id="12" name="标题 1"/>
          <p:cNvSpPr txBox="1"/>
          <p:nvPr/>
        </p:nvSpPr>
        <p:spPr>
          <a:xfrm rot="16200000">
            <a:off x="447532" y="632700"/>
            <a:ext cx="396000" cy="396000"/>
          </a:xfrm>
          <a:prstGeom prst="halfFrame">
            <a:avLst>
              <a:gd name="adj1" fmla="val 23874"/>
              <a:gd name="adj2" fmla="val 25225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cxnSp>
        <p:nvCxnSpPr>
          <p:cNvPr id="13" name="标题 1"/>
          <p:cNvCxnSpPr/>
          <p:nvPr/>
        </p:nvCxnSpPr>
        <p:spPr>
          <a:xfrm>
            <a:off x="696000" y="1021266"/>
            <a:ext cx="10800000" cy="0"/>
          </a:xfrm>
          <a:prstGeom prst="line">
            <a:avLst/>
          </a:prstGeom>
          <a:noFill/>
          <a:ln w="12700" cap="sq">
            <a:gradFill>
              <a:gsLst>
                <a:gs pos="0">
                  <a:schemeClr val="accent1"/>
                </a:gs>
                <a:gs pos="80000">
                  <a:schemeClr val="bg1"/>
                </a:gs>
              </a:gsLst>
              <a:lin ang="0" scaled="0"/>
            </a:gradFill>
            <a:miter/>
          </a:ln>
        </p:spPr>
      </p:cxnSp>
      <p:pic>
        <p:nvPicPr>
          <p:cNvPr id="4100" name="图片 4"/>
          <p:cNvPicPr>
            <a:picLocks noChangeAspect="1"/>
          </p:cNvPicPr>
          <p:nvPr/>
        </p:nvPicPr>
        <p:blipFill>
          <a:blip r:embed="rId5"/>
          <a:srcRect t="51595"/>
          <a:stretch>
            <a:fillRect/>
          </a:stretch>
        </p:blipFill>
        <p:spPr>
          <a:xfrm>
            <a:off x="9333230" y="158750"/>
            <a:ext cx="2858770" cy="701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866775" y="615950"/>
            <a:ext cx="7301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</a:rPr>
              <a:t>甲基化数据的下游分析</a:t>
            </a:r>
            <a:r>
              <a:rPr lang="en-US" altLang="zh-CN" b="1">
                <a:solidFill>
                  <a:srgbClr val="FF0000"/>
                </a:solidFill>
              </a:rPr>
              <a:t>-</a:t>
            </a:r>
            <a:r>
              <a:rPr lang="zh-CN" altLang="en-US" b="1">
                <a:solidFill>
                  <a:srgbClr val="FF0000"/>
                </a:solidFill>
              </a:rPr>
              <a:t>序列比对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66775" y="1444625"/>
            <a:ext cx="995870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55600" fontAlgn="auto">
              <a:lnSpc>
                <a:spcPct val="150000"/>
              </a:lnSpc>
              <a:buFont typeface="Wingdings" panose="05000000000000000000" charset="0"/>
              <a:buNone/>
              <a:extLst>
                <a:ext uri="{35155182-B16C-46BC-9424-99874614C6A1}">
                  <wpsdc:indentchars xmlns:wpsdc="http://www.wps.cn/officeDocument/2017/drawingmlCustomData" xmlns="" val="200" checksum="3837665281"/>
                </a:ext>
              </a:extLst>
            </a:pPr>
            <a:r>
              <a:rPr lang="zh-CN" altLang="en-US" sz="1400" dirty="0"/>
              <a:t>经过质控的reads需要</a:t>
            </a:r>
            <a:r>
              <a:rPr lang="zh-CN" altLang="en-US" sz="1400" u="sng" dirty="0">
                <a:solidFill>
                  <a:srgbClr val="0070C0"/>
                </a:solidFill>
              </a:rPr>
              <a:t>根据与参考基因组的序列相似度比对到参考基因组上。</a:t>
            </a:r>
            <a:r>
              <a:rPr lang="zh-CN" altLang="en-US" sz="1400" dirty="0"/>
              <a:t>相比于常规基因组及转录组测序，WGBS测序方法产生的数据的特点决定其在比对时存在三大困难：</a:t>
            </a:r>
          </a:p>
          <a:p>
            <a:pPr indent="0" fontAlgn="auto">
              <a:lnSpc>
                <a:spcPct val="150000"/>
              </a:lnSpc>
              <a:buFont typeface="Wingdings" panose="05000000000000000000" charset="0"/>
              <a:buNone/>
            </a:pPr>
            <a:endParaRPr lang="zh-CN" altLang="en-US" sz="1400" dirty="0"/>
          </a:p>
          <a:p>
            <a:pPr indent="0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400" dirty="0"/>
              <a:t>（1）DNA片段正链和负链经过重亚硫酸盐转化后将不再反向互补，再经过PCR，便会产生四条不同的序列，这将大大增加比对时的</a:t>
            </a:r>
            <a:r>
              <a:rPr lang="zh-CN" altLang="en-US" sz="1400" dirty="0">
                <a:solidFill>
                  <a:srgbClr val="FF0000"/>
                </a:solidFill>
              </a:rPr>
              <a:t>计算量</a:t>
            </a:r>
            <a:r>
              <a:rPr lang="zh-CN" altLang="en-US" sz="1400" dirty="0"/>
              <a:t>。</a:t>
            </a:r>
          </a:p>
          <a:p>
            <a:pPr indent="0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400" dirty="0"/>
              <a:t>（2）经过重亚硫酸盐转化后，DNA序列大部分C碱基被转化成T碱基，因此序列含大量T而缺乏C；经过PCR后，产生的互补链则含有大量A而缺乏G。这样便导致</a:t>
            </a:r>
            <a:r>
              <a:rPr lang="zh-CN" altLang="en-US" sz="1400" dirty="0">
                <a:solidFill>
                  <a:srgbClr val="FF0000"/>
                </a:solidFill>
              </a:rPr>
              <a:t>序列的复杂度降低</a:t>
            </a:r>
            <a:r>
              <a:rPr lang="zh-CN" altLang="en-US" sz="1400" dirty="0"/>
              <a:t>（即序列的组成特征更单一），从而增加比对的难度。</a:t>
            </a:r>
          </a:p>
          <a:p>
            <a:pPr indent="0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400" dirty="0"/>
              <a:t>（3）C和T的比对是不对称的。经过重亚硫酸盐转化后，序列中非甲基化的C碱基（占大部分）被转化为T，这将导致测序序列与参考基因组不匹配，T既可能应该比对到T上，有可能应该比对到C上；而C则只能比对到C上。这也</a:t>
            </a:r>
            <a:r>
              <a:rPr lang="zh-CN" altLang="en-US" sz="1400" dirty="0">
                <a:solidFill>
                  <a:srgbClr val="FF0000"/>
                </a:solidFill>
              </a:rPr>
              <a:t>增加了比对的难度</a:t>
            </a:r>
            <a:r>
              <a:rPr lang="zh-CN" altLang="en-US" sz="1400" dirty="0"/>
              <a:t>。</a:t>
            </a:r>
          </a:p>
          <a:p>
            <a:pPr indent="0" fontAlgn="auto">
              <a:lnSpc>
                <a:spcPct val="150000"/>
              </a:lnSpc>
              <a:buFont typeface="Wingdings" panose="05000000000000000000" charset="0"/>
              <a:buNone/>
            </a:pPr>
            <a:endParaRPr lang="zh-CN" altLang="en-US" sz="1400" dirty="0"/>
          </a:p>
          <a:p>
            <a:pPr indent="355600" fontAlgn="auto">
              <a:lnSpc>
                <a:spcPct val="150000"/>
              </a:lnSpc>
              <a:buFont typeface="Wingdings" panose="05000000000000000000" charset="0"/>
              <a:buNone/>
              <a:extLst>
                <a:ext uri="{35155182-B16C-46BC-9424-99874614C6A1}">
                  <wpsdc:indentchars xmlns:wpsdc="http://www.wps.cn/officeDocument/2017/drawingmlCustomData" xmlns="" val="200" checksum="3837665281"/>
                </a:ext>
              </a:extLst>
            </a:pPr>
            <a:r>
              <a:rPr lang="zh-CN" altLang="en-US" sz="1400" dirty="0">
                <a:solidFill>
                  <a:schemeClr val="tx1"/>
                </a:solidFill>
              </a:rPr>
              <a:t>常用的方法为</a:t>
            </a:r>
            <a:r>
              <a:rPr lang="zh-CN" altLang="en-US" sz="1400" u="sng" dirty="0">
                <a:solidFill>
                  <a:srgbClr val="0070C0"/>
                </a:solidFill>
              </a:rPr>
              <a:t>利用BSMAP软件进行比对</a:t>
            </a:r>
            <a:r>
              <a:rPr lang="zh-CN" altLang="en-US" sz="1400" dirty="0"/>
              <a:t>。BSMAP进行比对时，先以参考基因组上C碱基的位置作为指导，将reads中对应参考基因组C碱基位置的T标记为C，其他T保持不变，从而使reads可以直接比对到参考基因组。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/>
          <p:nvPr/>
        </p:nvSpPr>
        <p:spPr>
          <a:xfrm>
            <a:off x="10679193" y="1844427"/>
            <a:ext cx="1512807" cy="3135865"/>
          </a:xfrm>
          <a:custGeom>
            <a:avLst/>
            <a:gdLst>
              <a:gd name="connsiteX0" fmla="*/ 1512807 w 1512807"/>
              <a:gd name="connsiteY0" fmla="*/ 0 h 3135865"/>
              <a:gd name="connsiteX1" fmla="*/ 1512807 w 1512807"/>
              <a:gd name="connsiteY1" fmla="*/ 3135865 h 3135865"/>
              <a:gd name="connsiteX2" fmla="*/ 1410252 w 1512807"/>
              <a:gd name="connsiteY2" fmla="*/ 3130686 h 3135865"/>
              <a:gd name="connsiteX3" fmla="*/ 0 w 1512807"/>
              <a:gd name="connsiteY3" fmla="*/ 1567932 h 3135865"/>
              <a:gd name="connsiteX4" fmla="*/ 1410252 w 1512807"/>
              <a:gd name="connsiteY4" fmla="*/ 5178 h 3135865"/>
            </a:gdLst>
            <a:ahLst/>
            <a:cxnLst/>
            <a:rect l="l" t="t" r="r" b="b"/>
            <a:pathLst>
              <a:path w="1512807" h="3135865">
                <a:moveTo>
                  <a:pt x="1512807" y="0"/>
                </a:moveTo>
                <a:lnTo>
                  <a:pt x="1512807" y="3135865"/>
                </a:lnTo>
                <a:lnTo>
                  <a:pt x="1410252" y="3130686"/>
                </a:lnTo>
                <a:cubicBezTo>
                  <a:pt x="618135" y="3050242"/>
                  <a:pt x="0" y="2381274"/>
                  <a:pt x="0" y="1567932"/>
                </a:cubicBezTo>
                <a:cubicBezTo>
                  <a:pt x="0" y="754591"/>
                  <a:pt x="618135" y="85622"/>
                  <a:pt x="1410252" y="5178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79425" y="1268730"/>
            <a:ext cx="514350" cy="131445"/>
            <a:chOff x="1040" y="4802"/>
            <a:chExt cx="810" cy="207"/>
          </a:xfrm>
        </p:grpSpPr>
        <p:sp>
          <p:nvSpPr>
            <p:cNvPr id="8" name="标题 1"/>
            <p:cNvSpPr txBox="1"/>
            <p:nvPr>
              <p:custDataLst>
                <p:tags r:id="rId1"/>
              </p:custDataLst>
            </p:nvPr>
          </p:nvSpPr>
          <p:spPr>
            <a:xfrm>
              <a:off x="1040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  <p:sp>
          <p:nvSpPr>
            <p:cNvPr id="9" name="标题 1"/>
            <p:cNvSpPr txBox="1"/>
            <p:nvPr/>
          </p:nvSpPr>
          <p:spPr>
            <a:xfrm>
              <a:off x="1345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  <p:sp>
          <p:nvSpPr>
            <p:cNvPr id="10" name="标题 1"/>
            <p:cNvSpPr txBox="1"/>
            <p:nvPr>
              <p:custDataLst>
                <p:tags r:id="rId2"/>
              </p:custDataLst>
            </p:nvPr>
          </p:nvSpPr>
          <p:spPr>
            <a:xfrm>
              <a:off x="1650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accent1"/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</p:grpSp>
      <p:sp>
        <p:nvSpPr>
          <p:cNvPr id="11" name="标题 1"/>
          <p:cNvSpPr txBox="1"/>
          <p:nvPr/>
        </p:nvSpPr>
        <p:spPr>
          <a:xfrm>
            <a:off x="660400" y="392435"/>
            <a:ext cx="10858500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endParaRPr kumimoji="1" lang="zh-CN" altLang="en-US" sz="3200" b="1">
              <a:ln w="12700">
                <a:noFill/>
              </a:ln>
              <a:solidFill>
                <a:srgbClr val="262626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Source Han Sans CN Bold" panose="020B0800000000000000" charset="-122"/>
            </a:endParaRPr>
          </a:p>
        </p:txBody>
      </p:sp>
      <p:sp>
        <p:nvSpPr>
          <p:cNvPr id="12" name="标题 1"/>
          <p:cNvSpPr txBox="1"/>
          <p:nvPr/>
        </p:nvSpPr>
        <p:spPr>
          <a:xfrm rot="16200000">
            <a:off x="447532" y="632700"/>
            <a:ext cx="396000" cy="396000"/>
          </a:xfrm>
          <a:prstGeom prst="halfFrame">
            <a:avLst>
              <a:gd name="adj1" fmla="val 23874"/>
              <a:gd name="adj2" fmla="val 25225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cxnSp>
        <p:nvCxnSpPr>
          <p:cNvPr id="13" name="标题 1"/>
          <p:cNvCxnSpPr/>
          <p:nvPr/>
        </p:nvCxnSpPr>
        <p:spPr>
          <a:xfrm>
            <a:off x="696000" y="1021266"/>
            <a:ext cx="10800000" cy="0"/>
          </a:xfrm>
          <a:prstGeom prst="line">
            <a:avLst/>
          </a:prstGeom>
          <a:noFill/>
          <a:ln w="12700" cap="sq">
            <a:gradFill>
              <a:gsLst>
                <a:gs pos="0">
                  <a:schemeClr val="accent1"/>
                </a:gs>
                <a:gs pos="80000">
                  <a:schemeClr val="bg1"/>
                </a:gs>
              </a:gsLst>
              <a:lin ang="0" scaled="0"/>
            </a:gradFill>
            <a:miter/>
          </a:ln>
        </p:spPr>
      </p:cxnSp>
      <p:pic>
        <p:nvPicPr>
          <p:cNvPr id="4100" name="图片 4"/>
          <p:cNvPicPr>
            <a:picLocks noChangeAspect="1"/>
          </p:cNvPicPr>
          <p:nvPr/>
        </p:nvPicPr>
        <p:blipFill>
          <a:blip r:embed="rId5"/>
          <a:srcRect t="51595"/>
          <a:stretch>
            <a:fillRect/>
          </a:stretch>
        </p:blipFill>
        <p:spPr>
          <a:xfrm>
            <a:off x="9333230" y="158750"/>
            <a:ext cx="2858770" cy="701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866775" y="615950"/>
            <a:ext cx="7301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</a:rPr>
              <a:t>甲基化数据的下游分析</a:t>
            </a:r>
            <a:r>
              <a:rPr lang="en-US" altLang="zh-CN" b="1">
                <a:solidFill>
                  <a:srgbClr val="FF0000"/>
                </a:solidFill>
              </a:rPr>
              <a:t>-</a:t>
            </a:r>
            <a:r>
              <a:rPr lang="zh-CN" altLang="en-US" b="1">
                <a:solidFill>
                  <a:srgbClr val="FF0000"/>
                </a:solidFill>
              </a:rPr>
              <a:t>甲基化水平计算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66775" y="1444625"/>
            <a:ext cx="995870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400" dirty="0"/>
              <a:t>利用BSMAP统计甲基化水平。甲基化水平可根据未转化为 T 的 C 与转化为 T 的 C 的 reads 的比例计算得到，即：</a:t>
            </a:r>
          </a:p>
          <a:p>
            <a:pPr indent="355600" fontAlgn="auto">
              <a:lnSpc>
                <a:spcPct val="150000"/>
              </a:lnSpc>
              <a:buFont typeface="Wingdings" panose="05000000000000000000" charset="0"/>
              <a:buNone/>
              <a:extLst>
                <a:ext uri="{35155182-B16C-46BC-9424-99874614C6A1}">
                  <wpsdc:indentchars xmlns:wpsdc="http://www.wps.cn/officeDocument/2017/drawingmlCustomData" xmlns="" val="200" checksum="3837665281"/>
                </a:ext>
              </a:extLst>
            </a:pPr>
            <a:r>
              <a:rPr lang="zh-CN" altLang="en-US" sz="1400" dirty="0"/>
              <a:t>Beta-value = C-reads / (C-reads + T-reads) * 100%</a:t>
            </a:r>
          </a:p>
          <a:p>
            <a:pPr indent="0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400" dirty="0"/>
              <a:t>其中，Beta-value 即为该胞嘧啶的甲基化水平，C-reads 为覆盖该位点的支持甲基化的reads 数目（测得该位点为 C 的 reads），T-reads 为覆盖该位点的不支持甲基化的 reads 数目（测得该位点为 T 的 reads）。 计算原理示意图如下：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0265" y="3017520"/>
            <a:ext cx="9850120" cy="335661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/>
          <p:nvPr/>
        </p:nvSpPr>
        <p:spPr>
          <a:xfrm>
            <a:off x="10679193" y="1844427"/>
            <a:ext cx="1512807" cy="3135865"/>
          </a:xfrm>
          <a:custGeom>
            <a:avLst/>
            <a:gdLst>
              <a:gd name="connsiteX0" fmla="*/ 1512807 w 1512807"/>
              <a:gd name="connsiteY0" fmla="*/ 0 h 3135865"/>
              <a:gd name="connsiteX1" fmla="*/ 1512807 w 1512807"/>
              <a:gd name="connsiteY1" fmla="*/ 3135865 h 3135865"/>
              <a:gd name="connsiteX2" fmla="*/ 1410252 w 1512807"/>
              <a:gd name="connsiteY2" fmla="*/ 3130686 h 3135865"/>
              <a:gd name="connsiteX3" fmla="*/ 0 w 1512807"/>
              <a:gd name="connsiteY3" fmla="*/ 1567932 h 3135865"/>
              <a:gd name="connsiteX4" fmla="*/ 1410252 w 1512807"/>
              <a:gd name="connsiteY4" fmla="*/ 5178 h 3135865"/>
            </a:gdLst>
            <a:ahLst/>
            <a:cxnLst/>
            <a:rect l="l" t="t" r="r" b="b"/>
            <a:pathLst>
              <a:path w="1512807" h="3135865">
                <a:moveTo>
                  <a:pt x="1512807" y="0"/>
                </a:moveTo>
                <a:lnTo>
                  <a:pt x="1512807" y="3135865"/>
                </a:lnTo>
                <a:lnTo>
                  <a:pt x="1410252" y="3130686"/>
                </a:lnTo>
                <a:cubicBezTo>
                  <a:pt x="618135" y="3050242"/>
                  <a:pt x="0" y="2381274"/>
                  <a:pt x="0" y="1567932"/>
                </a:cubicBezTo>
                <a:cubicBezTo>
                  <a:pt x="0" y="754591"/>
                  <a:pt x="618135" y="85622"/>
                  <a:pt x="1410252" y="5178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79425" y="1268730"/>
            <a:ext cx="514350" cy="131445"/>
            <a:chOff x="1040" y="4802"/>
            <a:chExt cx="810" cy="207"/>
          </a:xfrm>
        </p:grpSpPr>
        <p:sp>
          <p:nvSpPr>
            <p:cNvPr id="8" name="标题 1"/>
            <p:cNvSpPr txBox="1"/>
            <p:nvPr>
              <p:custDataLst>
                <p:tags r:id="rId1"/>
              </p:custDataLst>
            </p:nvPr>
          </p:nvSpPr>
          <p:spPr>
            <a:xfrm>
              <a:off x="1040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  <p:sp>
          <p:nvSpPr>
            <p:cNvPr id="9" name="标题 1"/>
            <p:cNvSpPr txBox="1"/>
            <p:nvPr/>
          </p:nvSpPr>
          <p:spPr>
            <a:xfrm>
              <a:off x="1345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  <p:sp>
          <p:nvSpPr>
            <p:cNvPr id="10" name="标题 1"/>
            <p:cNvSpPr txBox="1"/>
            <p:nvPr>
              <p:custDataLst>
                <p:tags r:id="rId2"/>
              </p:custDataLst>
            </p:nvPr>
          </p:nvSpPr>
          <p:spPr>
            <a:xfrm>
              <a:off x="1650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accent1"/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</p:grpSp>
      <p:sp>
        <p:nvSpPr>
          <p:cNvPr id="11" name="标题 1"/>
          <p:cNvSpPr txBox="1"/>
          <p:nvPr/>
        </p:nvSpPr>
        <p:spPr>
          <a:xfrm>
            <a:off x="660400" y="392435"/>
            <a:ext cx="10858500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endParaRPr kumimoji="1" lang="zh-CN" altLang="en-US" sz="3200" b="1">
              <a:ln w="12700">
                <a:noFill/>
              </a:ln>
              <a:solidFill>
                <a:srgbClr val="262626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Source Han Sans CN Bold" panose="020B0800000000000000" charset="-122"/>
            </a:endParaRPr>
          </a:p>
        </p:txBody>
      </p:sp>
      <p:sp>
        <p:nvSpPr>
          <p:cNvPr id="12" name="标题 1"/>
          <p:cNvSpPr txBox="1"/>
          <p:nvPr/>
        </p:nvSpPr>
        <p:spPr>
          <a:xfrm rot="16200000">
            <a:off x="447532" y="632700"/>
            <a:ext cx="396000" cy="396000"/>
          </a:xfrm>
          <a:prstGeom prst="halfFrame">
            <a:avLst>
              <a:gd name="adj1" fmla="val 23874"/>
              <a:gd name="adj2" fmla="val 25225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cxnSp>
        <p:nvCxnSpPr>
          <p:cNvPr id="13" name="标题 1"/>
          <p:cNvCxnSpPr/>
          <p:nvPr/>
        </p:nvCxnSpPr>
        <p:spPr>
          <a:xfrm>
            <a:off x="696000" y="1021266"/>
            <a:ext cx="10800000" cy="0"/>
          </a:xfrm>
          <a:prstGeom prst="line">
            <a:avLst/>
          </a:prstGeom>
          <a:noFill/>
          <a:ln w="12700" cap="sq">
            <a:gradFill>
              <a:gsLst>
                <a:gs pos="0">
                  <a:schemeClr val="accent1"/>
                </a:gs>
                <a:gs pos="80000">
                  <a:schemeClr val="bg1"/>
                </a:gs>
              </a:gsLst>
              <a:lin ang="0" scaled="0"/>
            </a:gradFill>
            <a:miter/>
          </a:ln>
        </p:spPr>
      </p:cxnSp>
      <p:pic>
        <p:nvPicPr>
          <p:cNvPr id="4100" name="图片 4"/>
          <p:cNvPicPr>
            <a:picLocks noChangeAspect="1"/>
          </p:cNvPicPr>
          <p:nvPr/>
        </p:nvPicPr>
        <p:blipFill>
          <a:blip r:embed="rId5"/>
          <a:srcRect t="51595"/>
          <a:stretch>
            <a:fillRect/>
          </a:stretch>
        </p:blipFill>
        <p:spPr>
          <a:xfrm>
            <a:off x="9333230" y="158750"/>
            <a:ext cx="2858770" cy="701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866775" y="615950"/>
            <a:ext cx="7301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甲基化数据的下游分析</a:t>
            </a:r>
            <a:r>
              <a:rPr lang="en-US" altLang="zh-CN" b="1" dirty="0">
                <a:solidFill>
                  <a:srgbClr val="FF0000"/>
                </a:solidFill>
              </a:rPr>
              <a:t>-</a:t>
            </a:r>
            <a:r>
              <a:rPr lang="zh-CN" altLang="en-US" b="1" dirty="0">
                <a:solidFill>
                  <a:srgbClr val="FF0000"/>
                </a:solidFill>
              </a:rPr>
              <a:t>差异甲基化区域（DMR）鉴定及统计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66775" y="1766570"/>
            <a:ext cx="638048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55600" fontAlgn="auto">
              <a:lnSpc>
                <a:spcPct val="150000"/>
              </a:lnSpc>
              <a:buFont typeface="Wingdings" panose="05000000000000000000" charset="0"/>
              <a:buNone/>
              <a:extLst>
                <a:ext uri="{35155182-B16C-46BC-9424-99874614C6A1}">
                  <wpsdc:indentchars xmlns:wpsdc="http://www.wps.cn/officeDocument/2017/drawingmlCustomData" xmlns="" val="200" checksum="3837665281"/>
                </a:ext>
              </a:extLst>
            </a:pPr>
            <a:r>
              <a:rPr lang="zh-CN" altLang="en-US" sz="1400" dirty="0"/>
              <a:t>DMR检测使用权威期刊发表的</a:t>
            </a:r>
            <a:r>
              <a:rPr lang="zh-CN" altLang="en-US" sz="1400" b="1" u="sng" dirty="0">
                <a:solidFill>
                  <a:schemeClr val="tx1"/>
                </a:solidFill>
              </a:rPr>
              <a:t>metilene软件</a:t>
            </a:r>
            <a:r>
              <a:rPr lang="zh-CN" altLang="en-US" sz="1400" dirty="0"/>
              <a:t>。该软件先将基因组进行预分段，以排除较长序列中不包含CG位点的片段。随后，利用二元分隔算法，递归缩小检测范围，以搜索得到组间累积平均甲基化差异最大的区域，作为可能的DMR；最后，结合双重统计学检验（Wilcoxon秩和检验和2D KS-test），得到准确的DMR。检测原理如右图：</a:t>
            </a:r>
          </a:p>
          <a:p>
            <a:pPr indent="355600" fontAlgn="auto">
              <a:lnSpc>
                <a:spcPct val="150000"/>
              </a:lnSpc>
              <a:buFont typeface="Wingdings" panose="05000000000000000000" charset="0"/>
              <a:buNone/>
              <a:extLst>
                <a:ext uri="{35155182-B16C-46BC-9424-99874614C6A1}">
                  <wpsdc:indentchars xmlns:wpsdc="http://www.wps.cn/officeDocument/2017/drawingmlCustomData" xmlns="" val="200" checksum="3837665281"/>
                </a:ext>
              </a:extLst>
            </a:pPr>
            <a:endParaRPr lang="zh-CN" altLang="en-US" sz="1400" dirty="0"/>
          </a:p>
          <a:p>
            <a:pPr indent="355600" fontAlgn="auto">
              <a:lnSpc>
                <a:spcPct val="150000"/>
              </a:lnSpc>
              <a:buFont typeface="Wingdings" panose="05000000000000000000" charset="0"/>
              <a:buNone/>
              <a:extLst>
                <a:ext uri="{35155182-B16C-46BC-9424-99874614C6A1}">
                  <wpsdc:indentchars xmlns:wpsdc="http://www.wps.cn/officeDocument/2017/drawingmlCustomData" xmlns="" val="200" checksum="3837665281"/>
                </a:ext>
              </a:extLst>
            </a:pPr>
            <a:r>
              <a:rPr lang="zh-CN" altLang="en-US" sz="1400" dirty="0"/>
              <a:t>DMR的参数一般如下设置：</a:t>
            </a:r>
          </a:p>
          <a:p>
            <a:pPr indent="355600" fontAlgn="auto">
              <a:lnSpc>
                <a:spcPct val="150000"/>
              </a:lnSpc>
              <a:buFont typeface="Wingdings" panose="05000000000000000000" charset="0"/>
              <a:buNone/>
              <a:extLst>
                <a:ext uri="{35155182-B16C-46BC-9424-99874614C6A1}">
                  <wpsdc:indentchars xmlns:wpsdc="http://www.wps.cn/officeDocument/2017/drawingmlCustomData" xmlns="" val="200" checksum="3837665281"/>
                </a:ext>
              </a:extLst>
            </a:pPr>
            <a:r>
              <a:rPr lang="zh-CN" altLang="en-US" sz="1400" dirty="0"/>
              <a:t>（1）区域平均甲基化差异不小于0.1；</a:t>
            </a:r>
          </a:p>
          <a:p>
            <a:pPr indent="355600" fontAlgn="auto">
              <a:lnSpc>
                <a:spcPct val="150000"/>
              </a:lnSpc>
              <a:buFont typeface="Wingdings" panose="05000000000000000000" charset="0"/>
              <a:buNone/>
              <a:extLst>
                <a:ext uri="{35155182-B16C-46BC-9424-99874614C6A1}">
                  <wpsdc:indentchars xmlns:wpsdc="http://www.wps.cn/officeDocument/2017/drawingmlCustomData" xmlns="" val="200" checksum="3837665281"/>
                </a:ext>
              </a:extLst>
            </a:pPr>
            <a:r>
              <a:rPr lang="zh-CN" altLang="en-US" sz="1400" dirty="0"/>
              <a:t>（2）CpG位点数不少于5个；</a:t>
            </a:r>
          </a:p>
          <a:p>
            <a:pPr indent="355600" fontAlgn="auto">
              <a:lnSpc>
                <a:spcPct val="150000"/>
              </a:lnSpc>
              <a:buFont typeface="Wingdings" panose="05000000000000000000" charset="0"/>
              <a:buNone/>
              <a:extLst>
                <a:ext uri="{35155182-B16C-46BC-9424-99874614C6A1}">
                  <wpsdc:indentchars xmlns:wpsdc="http://www.wps.cn/officeDocument/2017/drawingmlCustomData" xmlns="" val="200" checksum="3837665281"/>
                </a:ext>
              </a:extLst>
            </a:pPr>
            <a:r>
              <a:rPr lang="zh-CN" altLang="en-US" sz="1400" dirty="0"/>
              <a:t>（3）区域长度不小于50 bp；</a:t>
            </a:r>
          </a:p>
          <a:p>
            <a:pPr indent="355600" fontAlgn="auto">
              <a:lnSpc>
                <a:spcPct val="150000"/>
              </a:lnSpc>
              <a:buFont typeface="Wingdings" panose="05000000000000000000" charset="0"/>
              <a:buNone/>
              <a:extLst>
                <a:ext uri="{35155182-B16C-46BC-9424-99874614C6A1}">
                  <wpsdc:indentchars xmlns:wpsdc="http://www.wps.cn/officeDocument/2017/drawingmlCustomData" xmlns="" val="200" checksum="3837665281"/>
                </a:ext>
              </a:extLst>
            </a:pPr>
            <a:r>
              <a:rPr lang="zh-CN" altLang="en-US" sz="1400" dirty="0"/>
              <a:t>（4）甲基化水平差异统计检验的校正P值小于0.05；</a:t>
            </a:r>
          </a:p>
          <a:p>
            <a:pPr indent="355600" fontAlgn="auto">
              <a:lnSpc>
                <a:spcPct val="150000"/>
              </a:lnSpc>
              <a:buFont typeface="Wingdings" panose="05000000000000000000" charset="0"/>
              <a:buNone/>
              <a:extLst>
                <a:ext uri="{35155182-B16C-46BC-9424-99874614C6A1}">
                  <wpsdc:indentchars xmlns:wpsdc="http://www.wps.cn/officeDocument/2017/drawingmlCustomData" xmlns="" val="200" checksum="3837665281"/>
                </a:ext>
              </a:extLst>
            </a:pPr>
            <a:r>
              <a:rPr lang="zh-CN" altLang="en-US" sz="1400" dirty="0"/>
              <a:t>（5）2D KS-test检验P值小于0.05。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58405" y="949960"/>
            <a:ext cx="3321050" cy="589407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/>
          <p:nvPr/>
        </p:nvSpPr>
        <p:spPr>
          <a:xfrm>
            <a:off x="10679193" y="1844427"/>
            <a:ext cx="1512807" cy="3135865"/>
          </a:xfrm>
          <a:custGeom>
            <a:avLst/>
            <a:gdLst>
              <a:gd name="connsiteX0" fmla="*/ 1512807 w 1512807"/>
              <a:gd name="connsiteY0" fmla="*/ 0 h 3135865"/>
              <a:gd name="connsiteX1" fmla="*/ 1512807 w 1512807"/>
              <a:gd name="connsiteY1" fmla="*/ 3135865 h 3135865"/>
              <a:gd name="connsiteX2" fmla="*/ 1410252 w 1512807"/>
              <a:gd name="connsiteY2" fmla="*/ 3130686 h 3135865"/>
              <a:gd name="connsiteX3" fmla="*/ 0 w 1512807"/>
              <a:gd name="connsiteY3" fmla="*/ 1567932 h 3135865"/>
              <a:gd name="connsiteX4" fmla="*/ 1410252 w 1512807"/>
              <a:gd name="connsiteY4" fmla="*/ 5178 h 3135865"/>
            </a:gdLst>
            <a:ahLst/>
            <a:cxnLst/>
            <a:rect l="l" t="t" r="r" b="b"/>
            <a:pathLst>
              <a:path w="1512807" h="3135865">
                <a:moveTo>
                  <a:pt x="1512807" y="0"/>
                </a:moveTo>
                <a:lnTo>
                  <a:pt x="1512807" y="3135865"/>
                </a:lnTo>
                <a:lnTo>
                  <a:pt x="1410252" y="3130686"/>
                </a:lnTo>
                <a:cubicBezTo>
                  <a:pt x="618135" y="3050242"/>
                  <a:pt x="0" y="2381274"/>
                  <a:pt x="0" y="1567932"/>
                </a:cubicBezTo>
                <a:cubicBezTo>
                  <a:pt x="0" y="754591"/>
                  <a:pt x="618135" y="85622"/>
                  <a:pt x="1410252" y="5178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>
            <a:off x="660400" y="392435"/>
            <a:ext cx="10858500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endParaRPr kumimoji="1" lang="zh-CN" altLang="en-US" sz="3200" b="1">
              <a:ln w="12700">
                <a:noFill/>
              </a:ln>
              <a:solidFill>
                <a:srgbClr val="262626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Source Han Sans CN Bold" panose="020B0800000000000000" charset="-122"/>
            </a:endParaRPr>
          </a:p>
        </p:txBody>
      </p:sp>
      <p:sp>
        <p:nvSpPr>
          <p:cNvPr id="12" name="标题 1"/>
          <p:cNvSpPr txBox="1"/>
          <p:nvPr/>
        </p:nvSpPr>
        <p:spPr>
          <a:xfrm rot="16200000">
            <a:off x="447532" y="632700"/>
            <a:ext cx="396000" cy="396000"/>
          </a:xfrm>
          <a:prstGeom prst="halfFrame">
            <a:avLst>
              <a:gd name="adj1" fmla="val 23874"/>
              <a:gd name="adj2" fmla="val 25225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cxnSp>
        <p:nvCxnSpPr>
          <p:cNvPr id="13" name="标题 1"/>
          <p:cNvCxnSpPr/>
          <p:nvPr/>
        </p:nvCxnSpPr>
        <p:spPr>
          <a:xfrm>
            <a:off x="696000" y="1021266"/>
            <a:ext cx="10800000" cy="0"/>
          </a:xfrm>
          <a:prstGeom prst="line">
            <a:avLst/>
          </a:prstGeom>
          <a:noFill/>
          <a:ln w="12700" cap="sq">
            <a:gradFill>
              <a:gsLst>
                <a:gs pos="0">
                  <a:schemeClr val="accent1"/>
                </a:gs>
                <a:gs pos="80000">
                  <a:schemeClr val="bg1"/>
                </a:gs>
              </a:gsLst>
              <a:lin ang="0" scaled="0"/>
            </a:gradFill>
            <a:miter/>
          </a:ln>
        </p:spPr>
      </p:cxnSp>
      <p:pic>
        <p:nvPicPr>
          <p:cNvPr id="4100" name="图片 4"/>
          <p:cNvPicPr>
            <a:picLocks noChangeAspect="1"/>
          </p:cNvPicPr>
          <p:nvPr/>
        </p:nvPicPr>
        <p:blipFill>
          <a:blip r:embed="rId2"/>
          <a:srcRect t="51595"/>
          <a:stretch>
            <a:fillRect/>
          </a:stretch>
        </p:blipFill>
        <p:spPr>
          <a:xfrm>
            <a:off x="9333230" y="158750"/>
            <a:ext cx="2858770" cy="701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866775" y="615950"/>
            <a:ext cx="7301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</a:rPr>
              <a:t>参考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95020" y="1102360"/>
            <a:ext cx="10581005" cy="5584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1400" dirty="0"/>
              <a:t>基因结构图：https://blog.sciencenet.cn/blog-105435-1159542.html</a:t>
            </a: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1400" dirty="0"/>
              <a:t>亚硫酸氢盐与甲基化：https://blog.51cto.com/u_16213581/13103520</a:t>
            </a: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en-US" altLang="zh-CN" sz="1400" dirty="0"/>
              <a:t>CPG</a:t>
            </a:r>
            <a:r>
              <a:rPr lang="zh-CN" altLang="en-US" sz="1400" dirty="0"/>
              <a:t>岛，</a:t>
            </a:r>
            <a:r>
              <a:rPr lang="en-US" altLang="zh-CN" sz="1400" dirty="0"/>
              <a:t>CPG</a:t>
            </a:r>
            <a:r>
              <a:rPr lang="zh-CN" altLang="en-US" sz="1400" dirty="0"/>
              <a:t>序列： https://zhuanlan.zhihu.com/p/513348213</a:t>
            </a: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en-US" altLang="zh-CN" sz="1400" dirty="0"/>
              <a:t>DNA</a:t>
            </a:r>
            <a:r>
              <a:rPr lang="zh-CN" altLang="en-US" sz="1400" dirty="0"/>
              <a:t>结构：https://www.zhihu.com/question/21112790</a:t>
            </a: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1400" dirty="0"/>
              <a:t>甲基化学习流程：https://www.jieandze1314.com/post/cnposts/227/</a:t>
            </a: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1400" dirty="0"/>
              <a:t>甲基化综述：https://zhuanlan.zhihu.com/p/550304392</a:t>
            </a: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1400" dirty="0"/>
              <a:t>甲基化基础知识：https://mp.weixin.qq.com/s/-E50Jvzo8aNqVgvEB0nVGA</a:t>
            </a: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1400" dirty="0"/>
              <a:t>全基因组甲基化测序分析：https://www.cnblogs.com/E-GENE/p/16380956.html</a:t>
            </a: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1400" dirty="0"/>
              <a:t>甲基化分析流程：https://www.jianshu.com/p/7a04647f6e48</a:t>
            </a: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1400" dirty="0"/>
              <a:t>视频教程：</a:t>
            </a:r>
            <a:r>
              <a:rPr lang="en-US" altLang="zh-CN" sz="1400" dirty="0"/>
              <a:t>1. </a:t>
            </a:r>
            <a:r>
              <a:rPr lang="zh-CN" altLang="en-US" sz="1400" dirty="0"/>
              <a:t>https://www.bilibili.com/video/BV1cE421F7Fv/?spm_id_from=333.337.search</a:t>
            </a:r>
            <a:r>
              <a:rPr lang="en-US" altLang="zh-CN" sz="1400" dirty="0"/>
              <a:t>-</a:t>
            </a:r>
            <a:r>
              <a:rPr lang="zh-CN" altLang="en-US" sz="1400" dirty="0"/>
              <a:t>card.all.click&amp;vd_source=17e3cec21a144c121d4e3c3b91f0951b</a:t>
            </a:r>
            <a:br>
              <a:rPr lang="zh-CN" altLang="en-US" sz="1400" dirty="0"/>
            </a:br>
            <a:r>
              <a:rPr lang="en-US" altLang="zh-CN" sz="1400" dirty="0"/>
              <a:t>2.</a:t>
            </a:r>
            <a:r>
              <a:rPr lang="zh-CN" altLang="en-US" sz="1400" dirty="0"/>
              <a:t>https://www.bilibili.com/video/BV177411U7oj/?spm_id_from=333.788.player.switch&amp;vd_source=17e3cec21a144c121d4e3c3b91f0951b&amp;p=8</a:t>
            </a: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1400" dirty="0"/>
              <a:t>甲基化芯片数据下游处理</a:t>
            </a:r>
            <a:r>
              <a:rPr lang="en-US" altLang="zh-CN" sz="1400" dirty="0"/>
              <a:t>——</a:t>
            </a:r>
            <a:r>
              <a:rPr lang="en-US" altLang="zh-CN" sz="1400" dirty="0" err="1"/>
              <a:t>ChAMP</a:t>
            </a:r>
            <a:r>
              <a:rPr lang="en-US" altLang="zh-CN" sz="1400" dirty="0"/>
              <a:t> R</a:t>
            </a:r>
            <a:r>
              <a:rPr lang="zh-CN" altLang="en-US" sz="1400" dirty="0"/>
              <a:t>包教程：</a:t>
            </a:r>
            <a:r>
              <a:rPr lang="en-US" altLang="zh-CN" sz="1400" dirty="0"/>
              <a:t>1. https://blog.csdn.net/qq_50898257/article/details/121375115 2.https://blog.csdn.net/qq_27390023/article/details/124574415 </a:t>
            </a: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1400" dirty="0">
                <a:sym typeface="+mn-ea"/>
              </a:rPr>
              <a:t>甲基化测序数据下游处理</a:t>
            </a:r>
            <a:r>
              <a:rPr lang="en-US" altLang="zh-CN" sz="1400" dirty="0">
                <a:sym typeface="+mn-ea"/>
              </a:rPr>
              <a:t>——</a:t>
            </a:r>
            <a:r>
              <a:rPr lang="en-US" altLang="zh-CN" sz="1400" dirty="0" err="1">
                <a:sym typeface="+mn-ea"/>
              </a:rPr>
              <a:t>methylKit</a:t>
            </a:r>
            <a:r>
              <a:rPr lang="en-US" altLang="zh-CN" sz="1400" dirty="0">
                <a:sym typeface="+mn-ea"/>
              </a:rPr>
              <a:t> R</a:t>
            </a:r>
            <a:r>
              <a:rPr lang="zh-CN" altLang="en-US" sz="1400" dirty="0">
                <a:sym typeface="+mn-ea"/>
              </a:rPr>
              <a:t>包教程： </a:t>
            </a:r>
            <a:r>
              <a:rPr lang="en-US" altLang="zh-CN" sz="1400" dirty="0">
                <a:sym typeface="+mn-ea"/>
              </a:rPr>
              <a:t>1. https://cloud.tencent.com/developer/article/1931204 2.https://www.jianshu.com/p/da74b4975019</a:t>
            </a:r>
            <a:endParaRPr lang="zh-CN" altLang="en-US" sz="1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矩形 8"/>
          <p:cNvSpPr>
            <a:spLocks noChangeArrowheads="1"/>
          </p:cNvSpPr>
          <p:nvPr/>
        </p:nvSpPr>
        <p:spPr bwMode="auto">
          <a:xfrm>
            <a:off x="2002898" y="1676446"/>
            <a:ext cx="705485" cy="312737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</a:ln>
        </p:spPr>
        <p:txBody>
          <a:bodyPr vert="eaVert"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400" b="1" dirty="0">
                <a:solidFill>
                  <a:srgbClr val="0E457C"/>
                </a:solidFill>
                <a:latin typeface="Times New Roman" panose="02020603050405020304" charset="0"/>
                <a:ea typeface="楷体_GB2312" pitchFamily="49" charset="-122"/>
              </a:rPr>
              <a:t>遗传与表观遗传</a:t>
            </a:r>
          </a:p>
        </p:txBody>
      </p:sp>
      <p:pic>
        <p:nvPicPr>
          <p:cNvPr id="24579" name="Picture 9" descr="图片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3560" y="1268730"/>
            <a:ext cx="6249670" cy="4974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标题 1"/>
          <p:cNvSpPr txBox="1"/>
          <p:nvPr/>
        </p:nvSpPr>
        <p:spPr>
          <a:xfrm>
            <a:off x="10679193" y="1844427"/>
            <a:ext cx="1512807" cy="3135865"/>
          </a:xfrm>
          <a:custGeom>
            <a:avLst/>
            <a:gdLst>
              <a:gd name="connsiteX0" fmla="*/ 1512807 w 1512807"/>
              <a:gd name="connsiteY0" fmla="*/ 0 h 3135865"/>
              <a:gd name="connsiteX1" fmla="*/ 1512807 w 1512807"/>
              <a:gd name="connsiteY1" fmla="*/ 3135865 h 3135865"/>
              <a:gd name="connsiteX2" fmla="*/ 1410252 w 1512807"/>
              <a:gd name="connsiteY2" fmla="*/ 3130686 h 3135865"/>
              <a:gd name="connsiteX3" fmla="*/ 0 w 1512807"/>
              <a:gd name="connsiteY3" fmla="*/ 1567932 h 3135865"/>
              <a:gd name="connsiteX4" fmla="*/ 1410252 w 1512807"/>
              <a:gd name="connsiteY4" fmla="*/ 5178 h 3135865"/>
            </a:gdLst>
            <a:ahLst/>
            <a:cxnLst/>
            <a:rect l="l" t="t" r="r" b="b"/>
            <a:pathLst>
              <a:path w="1512807" h="3135865">
                <a:moveTo>
                  <a:pt x="1512807" y="0"/>
                </a:moveTo>
                <a:lnTo>
                  <a:pt x="1512807" y="3135865"/>
                </a:lnTo>
                <a:lnTo>
                  <a:pt x="1410252" y="3130686"/>
                </a:lnTo>
                <a:cubicBezTo>
                  <a:pt x="618135" y="3050242"/>
                  <a:pt x="0" y="2381274"/>
                  <a:pt x="0" y="1567932"/>
                </a:cubicBezTo>
                <a:cubicBezTo>
                  <a:pt x="0" y="754591"/>
                  <a:pt x="618135" y="85622"/>
                  <a:pt x="1410252" y="5178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79425" y="1268730"/>
            <a:ext cx="514350" cy="131445"/>
            <a:chOff x="1040" y="4802"/>
            <a:chExt cx="810" cy="207"/>
          </a:xfrm>
        </p:grpSpPr>
        <p:sp>
          <p:nvSpPr>
            <p:cNvPr id="8" name="标题 1"/>
            <p:cNvSpPr txBox="1"/>
            <p:nvPr>
              <p:custDataLst>
                <p:tags r:id="rId1"/>
              </p:custDataLst>
            </p:nvPr>
          </p:nvSpPr>
          <p:spPr>
            <a:xfrm>
              <a:off x="1040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  <p:sp>
          <p:nvSpPr>
            <p:cNvPr id="9" name="标题 1"/>
            <p:cNvSpPr txBox="1"/>
            <p:nvPr/>
          </p:nvSpPr>
          <p:spPr>
            <a:xfrm>
              <a:off x="1345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  <p:sp>
          <p:nvSpPr>
            <p:cNvPr id="10" name="标题 1"/>
            <p:cNvSpPr txBox="1"/>
            <p:nvPr>
              <p:custDataLst>
                <p:tags r:id="rId2"/>
              </p:custDataLst>
            </p:nvPr>
          </p:nvSpPr>
          <p:spPr>
            <a:xfrm>
              <a:off x="1650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accent1"/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</p:grpSp>
      <p:sp>
        <p:nvSpPr>
          <p:cNvPr id="12" name="标题 1"/>
          <p:cNvSpPr txBox="1"/>
          <p:nvPr/>
        </p:nvSpPr>
        <p:spPr>
          <a:xfrm rot="16200000">
            <a:off x="447532" y="632700"/>
            <a:ext cx="396000" cy="396000"/>
          </a:xfrm>
          <a:prstGeom prst="halfFrame">
            <a:avLst>
              <a:gd name="adj1" fmla="val 23874"/>
              <a:gd name="adj2" fmla="val 25225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cxnSp>
        <p:nvCxnSpPr>
          <p:cNvPr id="13" name="标题 1"/>
          <p:cNvCxnSpPr/>
          <p:nvPr/>
        </p:nvCxnSpPr>
        <p:spPr>
          <a:xfrm>
            <a:off x="696000" y="1021266"/>
            <a:ext cx="10800000" cy="0"/>
          </a:xfrm>
          <a:prstGeom prst="line">
            <a:avLst/>
          </a:prstGeom>
          <a:noFill/>
          <a:ln w="12700" cap="sq">
            <a:gradFill>
              <a:gsLst>
                <a:gs pos="0">
                  <a:schemeClr val="accent1"/>
                </a:gs>
                <a:gs pos="80000">
                  <a:schemeClr val="bg1"/>
                </a:gs>
              </a:gsLst>
              <a:lin ang="0" scaled="0"/>
            </a:gradFill>
            <a:miter/>
          </a:ln>
        </p:spPr>
      </p:cxnSp>
      <p:pic>
        <p:nvPicPr>
          <p:cNvPr id="4100" name="图片 4"/>
          <p:cNvPicPr>
            <a:picLocks noChangeAspect="1"/>
          </p:cNvPicPr>
          <p:nvPr/>
        </p:nvPicPr>
        <p:blipFill>
          <a:blip r:embed="rId5"/>
          <a:srcRect t="51595"/>
          <a:stretch>
            <a:fillRect/>
          </a:stretch>
        </p:blipFill>
        <p:spPr>
          <a:xfrm>
            <a:off x="9333230" y="158750"/>
            <a:ext cx="2858770" cy="701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 txBox="1">
            <a:spLocks noChangeArrowheads="1"/>
          </p:cNvSpPr>
          <p:nvPr/>
        </p:nvSpPr>
        <p:spPr bwMode="auto">
          <a:xfrm>
            <a:off x="1905110" y="1524050"/>
            <a:ext cx="8229600" cy="50290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1">
              <a:lnSpc>
                <a:spcPct val="150000"/>
              </a:lnSpc>
              <a:spcBef>
                <a:spcPts val="24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</a:rPr>
              <a:t>DNA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</a:rPr>
              <a:t>修饰 </a:t>
            </a:r>
            <a:r>
              <a:rPr lang="zh-CN" altLang="en-US" sz="2400" b="1" dirty="0">
                <a:latin typeface="+mn-lt"/>
                <a:ea typeface="+mn-ea"/>
              </a:rPr>
              <a:t>：</a:t>
            </a:r>
            <a:r>
              <a:rPr lang="en-US" altLang="zh-CN" sz="2400" b="1" dirty="0">
                <a:latin typeface="+mn-lt"/>
                <a:ea typeface="+mn-ea"/>
              </a:rPr>
              <a:t>DNA</a:t>
            </a:r>
            <a:r>
              <a:rPr lang="zh-CN" altLang="en-US" sz="2400" b="1" dirty="0">
                <a:latin typeface="+mn-lt"/>
                <a:ea typeface="+mn-ea"/>
              </a:rPr>
              <a:t>共价结合一个修饰基团，使具有相同序列的等位基因处于不同的修饰状态。</a:t>
            </a:r>
            <a:endParaRPr lang="en-US" altLang="zh-CN" sz="2400" b="1" dirty="0">
              <a:latin typeface="+mn-lt"/>
              <a:ea typeface="+mn-ea"/>
            </a:endParaRPr>
          </a:p>
          <a:p>
            <a:pPr lvl="1">
              <a:lnSpc>
                <a:spcPct val="150000"/>
              </a:lnSpc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zh-CN" altLang="en-US" sz="2400" b="1" dirty="0">
                <a:solidFill>
                  <a:srgbClr val="00B0F0"/>
                </a:solidFill>
                <a:latin typeface="+mn-lt"/>
                <a:ea typeface="+mn-ea"/>
              </a:rPr>
              <a:t>蛋白修饰</a:t>
            </a:r>
            <a:r>
              <a:rPr lang="zh-CN" altLang="en-US" sz="2400" b="1" dirty="0">
                <a:latin typeface="+mn-lt"/>
                <a:ea typeface="+mn-ea"/>
              </a:rPr>
              <a:t>：通过对特殊蛋白修饰或改变蛋白的构象实现对基因表达的调控。</a:t>
            </a:r>
          </a:p>
          <a:p>
            <a:pPr lvl="1">
              <a:lnSpc>
                <a:spcPct val="150000"/>
              </a:lnSpc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zh-CN" altLang="en-US" sz="2400" b="1" dirty="0">
                <a:solidFill>
                  <a:srgbClr val="00B0F0"/>
                </a:solidFill>
                <a:latin typeface="+mn-lt"/>
                <a:ea typeface="+mn-ea"/>
              </a:rPr>
              <a:t>非编码</a:t>
            </a:r>
            <a:r>
              <a:rPr lang="en-US" altLang="zh-CN" sz="2400" b="1" dirty="0">
                <a:solidFill>
                  <a:srgbClr val="00B0F0"/>
                </a:solidFill>
                <a:latin typeface="+mn-lt"/>
                <a:ea typeface="+mn-ea"/>
              </a:rPr>
              <a:t>RNA</a:t>
            </a:r>
            <a:r>
              <a:rPr lang="zh-CN" altLang="en-US" sz="2400" b="1" dirty="0">
                <a:solidFill>
                  <a:srgbClr val="00B0F0"/>
                </a:solidFill>
                <a:latin typeface="+mn-lt"/>
                <a:ea typeface="+mn-ea"/>
              </a:rPr>
              <a:t>调控</a:t>
            </a:r>
            <a:r>
              <a:rPr lang="zh-CN" altLang="en-US" sz="2400" b="1" dirty="0">
                <a:latin typeface="+mn-lt"/>
                <a:ea typeface="+mn-ea"/>
              </a:rPr>
              <a:t>：通过某些机制实现对基因转录的调控，如</a:t>
            </a:r>
            <a:r>
              <a:rPr lang="en-US" altLang="zh-CN" sz="2400" b="1" dirty="0">
                <a:latin typeface="+mn-lt"/>
                <a:ea typeface="+mn-ea"/>
              </a:rPr>
              <a:t>RNA</a:t>
            </a:r>
            <a:r>
              <a:rPr lang="zh-CN" altLang="en-US" sz="2400" b="1" dirty="0">
                <a:latin typeface="+mn-lt"/>
                <a:ea typeface="+mn-ea"/>
              </a:rPr>
              <a:t>干扰。</a:t>
            </a:r>
            <a:endParaRPr lang="en-US" altLang="zh-CN" sz="2400" b="1" dirty="0">
              <a:latin typeface="+mn-lt"/>
              <a:ea typeface="+mn-ea"/>
            </a:endParaRPr>
          </a:p>
          <a:p>
            <a:pPr lvl="1">
              <a:lnSpc>
                <a:spcPct val="150000"/>
              </a:lnSpc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zh-CN" altLang="en-US" sz="2400" b="1" dirty="0">
                <a:solidFill>
                  <a:srgbClr val="00B0F0"/>
                </a:solidFill>
                <a:latin typeface="+mn-lt"/>
                <a:ea typeface="+mn-ea"/>
              </a:rPr>
              <a:t>染色质重塑、基因印记</a:t>
            </a:r>
            <a:r>
              <a:rPr lang="zh-CN" altLang="en-US" sz="2400" b="1" dirty="0">
                <a:latin typeface="+mn-lt"/>
                <a:ea typeface="+mn-ea"/>
              </a:rPr>
              <a:t>等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zh-CN" altLang="en-US" b="1" dirty="0">
              <a:latin typeface="+mn-lt"/>
              <a:ea typeface="+mn-ea"/>
            </a:endParaRPr>
          </a:p>
        </p:txBody>
      </p:sp>
      <p:sp>
        <p:nvSpPr>
          <p:cNvPr id="3" name="Rectangle 3"/>
          <p:cNvSpPr txBox="1"/>
          <p:nvPr/>
        </p:nvSpPr>
        <p:spPr bwMode="auto">
          <a:xfrm>
            <a:off x="993875" y="450291"/>
            <a:ext cx="6400800" cy="760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93725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6868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4592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901825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19456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46888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130000"/>
              </a:lnSpc>
              <a:buFont typeface="Wingdings" panose="05000000000000000000" pitchFamily="2" charset="2"/>
              <a:buNone/>
            </a:pPr>
            <a:r>
              <a:rPr lang="zh-CN" altLang="en-US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表观遗传过程涉及的层面</a:t>
            </a:r>
            <a:endParaRPr lang="en-US" altLang="zh-CN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5" name="标题 1"/>
          <p:cNvSpPr txBox="1"/>
          <p:nvPr/>
        </p:nvSpPr>
        <p:spPr>
          <a:xfrm>
            <a:off x="10679193" y="1844427"/>
            <a:ext cx="1512807" cy="3135865"/>
          </a:xfrm>
          <a:custGeom>
            <a:avLst/>
            <a:gdLst>
              <a:gd name="connsiteX0" fmla="*/ 1512807 w 1512807"/>
              <a:gd name="connsiteY0" fmla="*/ 0 h 3135865"/>
              <a:gd name="connsiteX1" fmla="*/ 1512807 w 1512807"/>
              <a:gd name="connsiteY1" fmla="*/ 3135865 h 3135865"/>
              <a:gd name="connsiteX2" fmla="*/ 1410252 w 1512807"/>
              <a:gd name="connsiteY2" fmla="*/ 3130686 h 3135865"/>
              <a:gd name="connsiteX3" fmla="*/ 0 w 1512807"/>
              <a:gd name="connsiteY3" fmla="*/ 1567932 h 3135865"/>
              <a:gd name="connsiteX4" fmla="*/ 1410252 w 1512807"/>
              <a:gd name="connsiteY4" fmla="*/ 5178 h 3135865"/>
            </a:gdLst>
            <a:ahLst/>
            <a:cxnLst/>
            <a:rect l="l" t="t" r="r" b="b"/>
            <a:pathLst>
              <a:path w="1512807" h="3135865">
                <a:moveTo>
                  <a:pt x="1512807" y="0"/>
                </a:moveTo>
                <a:lnTo>
                  <a:pt x="1512807" y="3135865"/>
                </a:lnTo>
                <a:lnTo>
                  <a:pt x="1410252" y="3130686"/>
                </a:lnTo>
                <a:cubicBezTo>
                  <a:pt x="618135" y="3050242"/>
                  <a:pt x="0" y="2381274"/>
                  <a:pt x="0" y="1567932"/>
                </a:cubicBezTo>
                <a:cubicBezTo>
                  <a:pt x="0" y="754591"/>
                  <a:pt x="618135" y="85622"/>
                  <a:pt x="1410252" y="5178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479425" y="1268730"/>
            <a:ext cx="514350" cy="131445"/>
            <a:chOff x="1040" y="4802"/>
            <a:chExt cx="810" cy="207"/>
          </a:xfrm>
        </p:grpSpPr>
        <p:sp>
          <p:nvSpPr>
            <p:cNvPr id="8" name="标题 1"/>
            <p:cNvSpPr txBox="1"/>
            <p:nvPr>
              <p:custDataLst>
                <p:tags r:id="rId1"/>
              </p:custDataLst>
            </p:nvPr>
          </p:nvSpPr>
          <p:spPr>
            <a:xfrm>
              <a:off x="1040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  <p:sp>
          <p:nvSpPr>
            <p:cNvPr id="9" name="标题 1"/>
            <p:cNvSpPr txBox="1"/>
            <p:nvPr/>
          </p:nvSpPr>
          <p:spPr>
            <a:xfrm>
              <a:off x="1345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  <p:sp>
          <p:nvSpPr>
            <p:cNvPr id="10" name="标题 1"/>
            <p:cNvSpPr txBox="1"/>
            <p:nvPr>
              <p:custDataLst>
                <p:tags r:id="rId2"/>
              </p:custDataLst>
            </p:nvPr>
          </p:nvSpPr>
          <p:spPr>
            <a:xfrm>
              <a:off x="1650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accent1"/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</p:grpSp>
      <p:sp>
        <p:nvSpPr>
          <p:cNvPr id="12" name="标题 1"/>
          <p:cNvSpPr txBox="1"/>
          <p:nvPr/>
        </p:nvSpPr>
        <p:spPr>
          <a:xfrm rot="16200000">
            <a:off x="447532" y="632700"/>
            <a:ext cx="396000" cy="396000"/>
          </a:xfrm>
          <a:prstGeom prst="halfFrame">
            <a:avLst>
              <a:gd name="adj1" fmla="val 23874"/>
              <a:gd name="adj2" fmla="val 25225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cxnSp>
        <p:nvCxnSpPr>
          <p:cNvPr id="13" name="标题 1"/>
          <p:cNvCxnSpPr/>
          <p:nvPr/>
        </p:nvCxnSpPr>
        <p:spPr>
          <a:xfrm>
            <a:off x="696000" y="1021266"/>
            <a:ext cx="10800000" cy="0"/>
          </a:xfrm>
          <a:prstGeom prst="line">
            <a:avLst/>
          </a:prstGeom>
          <a:noFill/>
          <a:ln w="12700" cap="sq">
            <a:gradFill>
              <a:gsLst>
                <a:gs pos="0">
                  <a:schemeClr val="accent1"/>
                </a:gs>
                <a:gs pos="80000">
                  <a:schemeClr val="bg1"/>
                </a:gs>
              </a:gsLst>
              <a:lin ang="0" scaled="0"/>
            </a:gradFill>
            <a:miter/>
          </a:ln>
        </p:spPr>
      </p:cxnSp>
      <p:pic>
        <p:nvPicPr>
          <p:cNvPr id="4100" name="图片 4"/>
          <p:cNvPicPr>
            <a:picLocks noChangeAspect="1"/>
          </p:cNvPicPr>
          <p:nvPr/>
        </p:nvPicPr>
        <p:blipFill>
          <a:blip r:embed="rId4"/>
          <a:srcRect t="51595"/>
          <a:stretch>
            <a:fillRect/>
          </a:stretch>
        </p:blipFill>
        <p:spPr>
          <a:xfrm>
            <a:off x="9333230" y="158750"/>
            <a:ext cx="2858770" cy="701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13"/>
          <p:cNvSpPr txBox="1">
            <a:spLocks noChangeArrowheads="1"/>
          </p:cNvSpPr>
          <p:nvPr/>
        </p:nvSpPr>
        <p:spPr bwMode="auto">
          <a:xfrm>
            <a:off x="1471632" y="5927765"/>
            <a:ext cx="6840538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2400" i="1">
              <a:solidFill>
                <a:srgbClr val="000000"/>
              </a:solidFill>
              <a:latin typeface="Times New Roman" panose="02020603050405020304" charset="0"/>
            </a:endParaRPr>
          </a:p>
        </p:txBody>
      </p:sp>
      <p:grpSp>
        <p:nvGrpSpPr>
          <p:cNvPr id="36867" name="Group 2"/>
          <p:cNvGrpSpPr/>
          <p:nvPr/>
        </p:nvGrpSpPr>
        <p:grpSpPr bwMode="auto">
          <a:xfrm>
            <a:off x="3535382" y="1327190"/>
            <a:ext cx="4981575" cy="4568825"/>
            <a:chOff x="0" y="46"/>
            <a:chExt cx="3138" cy="2878"/>
          </a:xfrm>
        </p:grpSpPr>
        <p:sp>
          <p:nvSpPr>
            <p:cNvPr id="36910" name="Oval 3"/>
            <p:cNvSpPr>
              <a:spLocks noChangeArrowheads="1"/>
            </p:cNvSpPr>
            <p:nvPr/>
          </p:nvSpPr>
          <p:spPr bwMode="auto">
            <a:xfrm>
              <a:off x="2132" y="779"/>
              <a:ext cx="1006" cy="1008"/>
            </a:xfrm>
            <a:prstGeom prst="ellipse">
              <a:avLst/>
            </a:prstGeom>
            <a:solidFill>
              <a:srgbClr val="A53010">
                <a:alpha val="4509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30000"/>
                </a:lnSpc>
                <a:spcBef>
                  <a:spcPts val="1000"/>
                </a:spcBef>
                <a:buClr>
                  <a:schemeClr val="accent1"/>
                </a:buClr>
                <a:buFont typeface="Wingdings 3" panose="05040102010807070707" pitchFamily="18" charset="2"/>
                <a:buNone/>
              </a:pPr>
              <a:endParaRPr lang="zh-CN" altLang="zh-CN" sz="2400">
                <a:solidFill>
                  <a:srgbClr val="000000"/>
                </a:solidFill>
                <a:latin typeface="Times New Roman" panose="02020603050405020304" charset="0"/>
                <a:sym typeface="Arial" panose="020B0604020202020204" pitchFamily="34" charset="0"/>
              </a:endParaRPr>
            </a:p>
          </p:txBody>
        </p:sp>
        <p:sp>
          <p:nvSpPr>
            <p:cNvPr id="36911" name="Oval 4"/>
            <p:cNvSpPr>
              <a:spLocks noChangeArrowheads="1"/>
            </p:cNvSpPr>
            <p:nvPr/>
          </p:nvSpPr>
          <p:spPr bwMode="auto">
            <a:xfrm>
              <a:off x="1716" y="1916"/>
              <a:ext cx="1006" cy="1008"/>
            </a:xfrm>
            <a:prstGeom prst="ellipse">
              <a:avLst/>
            </a:prstGeom>
            <a:solidFill>
              <a:srgbClr val="A53010">
                <a:alpha val="4509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30000"/>
                </a:lnSpc>
                <a:spcBef>
                  <a:spcPts val="1000"/>
                </a:spcBef>
                <a:buClr>
                  <a:schemeClr val="accent1"/>
                </a:buClr>
                <a:buFont typeface="Wingdings 3" panose="05040102010807070707" pitchFamily="18" charset="2"/>
                <a:buNone/>
              </a:pPr>
              <a:endParaRPr lang="zh-CN" altLang="zh-CN" sz="2400">
                <a:solidFill>
                  <a:srgbClr val="000000"/>
                </a:solidFill>
                <a:latin typeface="Times New Roman" panose="02020603050405020304" charset="0"/>
                <a:sym typeface="Arial" panose="020B0604020202020204" pitchFamily="34" charset="0"/>
              </a:endParaRPr>
            </a:p>
          </p:txBody>
        </p:sp>
        <p:sp>
          <p:nvSpPr>
            <p:cNvPr id="36912" name="Oval 5"/>
            <p:cNvSpPr>
              <a:spLocks noChangeArrowheads="1"/>
            </p:cNvSpPr>
            <p:nvPr/>
          </p:nvSpPr>
          <p:spPr bwMode="auto">
            <a:xfrm>
              <a:off x="425" y="1916"/>
              <a:ext cx="1006" cy="1008"/>
            </a:xfrm>
            <a:prstGeom prst="ellipse">
              <a:avLst/>
            </a:prstGeom>
            <a:solidFill>
              <a:srgbClr val="A53010">
                <a:alpha val="4509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30000"/>
                </a:lnSpc>
                <a:spcBef>
                  <a:spcPts val="1000"/>
                </a:spcBef>
                <a:buClr>
                  <a:schemeClr val="accent1"/>
                </a:buClr>
                <a:buFont typeface="Wingdings 3" panose="05040102010807070707" pitchFamily="18" charset="2"/>
                <a:buNone/>
              </a:pPr>
              <a:endParaRPr lang="zh-CN" altLang="zh-CN" sz="2400">
                <a:solidFill>
                  <a:srgbClr val="000000"/>
                </a:solidFill>
                <a:latin typeface="Times New Roman" panose="02020603050405020304" charset="0"/>
                <a:sym typeface="Arial" panose="020B0604020202020204" pitchFamily="34" charset="0"/>
              </a:endParaRPr>
            </a:p>
          </p:txBody>
        </p:sp>
        <p:sp>
          <p:nvSpPr>
            <p:cNvPr id="36913" name="Oval 6"/>
            <p:cNvSpPr>
              <a:spLocks noChangeArrowheads="1"/>
            </p:cNvSpPr>
            <p:nvPr/>
          </p:nvSpPr>
          <p:spPr bwMode="auto">
            <a:xfrm>
              <a:off x="0" y="782"/>
              <a:ext cx="1006" cy="1008"/>
            </a:xfrm>
            <a:prstGeom prst="ellipse">
              <a:avLst/>
            </a:prstGeom>
            <a:solidFill>
              <a:srgbClr val="A53010">
                <a:alpha val="4509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30000"/>
                </a:lnSpc>
                <a:spcBef>
                  <a:spcPts val="1000"/>
                </a:spcBef>
                <a:buClr>
                  <a:schemeClr val="accent1"/>
                </a:buClr>
                <a:buFont typeface="Wingdings 3" panose="05040102010807070707" pitchFamily="18" charset="2"/>
                <a:buNone/>
              </a:pPr>
              <a:endParaRPr lang="zh-CN" altLang="zh-CN" sz="2400">
                <a:solidFill>
                  <a:srgbClr val="000000"/>
                </a:solidFill>
                <a:latin typeface="Times New Roman" panose="02020603050405020304" charset="0"/>
                <a:sym typeface="Arial" panose="020B0604020202020204" pitchFamily="34" charset="0"/>
              </a:endParaRPr>
            </a:p>
          </p:txBody>
        </p:sp>
        <p:sp>
          <p:nvSpPr>
            <p:cNvPr id="36914" name="Oval 7"/>
            <p:cNvSpPr>
              <a:spLocks noChangeArrowheads="1"/>
            </p:cNvSpPr>
            <p:nvPr/>
          </p:nvSpPr>
          <p:spPr bwMode="auto">
            <a:xfrm>
              <a:off x="1078" y="46"/>
              <a:ext cx="1006" cy="1008"/>
            </a:xfrm>
            <a:prstGeom prst="ellipse">
              <a:avLst/>
            </a:prstGeom>
            <a:solidFill>
              <a:srgbClr val="A53010">
                <a:alpha val="4509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30000"/>
                </a:lnSpc>
                <a:spcBef>
                  <a:spcPts val="1000"/>
                </a:spcBef>
                <a:buClr>
                  <a:schemeClr val="accent1"/>
                </a:buClr>
                <a:buFont typeface="Wingdings 3" panose="05040102010807070707" pitchFamily="18" charset="2"/>
                <a:buNone/>
              </a:pPr>
              <a:endParaRPr lang="zh-CN" altLang="zh-CN" sz="2400">
                <a:solidFill>
                  <a:srgbClr val="000000"/>
                </a:solidFill>
                <a:latin typeface="Times New Roman" panose="02020603050405020304" charset="0"/>
                <a:sym typeface="Arial" panose="020B0604020202020204" pitchFamily="34" charset="0"/>
              </a:endParaRPr>
            </a:p>
          </p:txBody>
        </p:sp>
      </p:grpSp>
      <p:sp>
        <p:nvSpPr>
          <p:cNvPr id="36868" name="Oval 9"/>
          <p:cNvSpPr>
            <a:spLocks noChangeArrowheads="1"/>
          </p:cNvSpPr>
          <p:nvPr/>
        </p:nvSpPr>
        <p:spPr bwMode="auto">
          <a:xfrm>
            <a:off x="5251470" y="1343065"/>
            <a:ext cx="1597025" cy="1600200"/>
          </a:xfrm>
          <a:prstGeom prst="ellipse">
            <a:avLst/>
          </a:prstGeom>
          <a:gradFill rotWithShape="1">
            <a:gsLst>
              <a:gs pos="0">
                <a:srgbClr val="EE0000"/>
              </a:gs>
              <a:gs pos="100000">
                <a:srgbClr val="A5301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None/>
            </a:pPr>
            <a:endParaRPr lang="zh-CN" altLang="zh-CN" sz="2400">
              <a:solidFill>
                <a:srgbClr val="000000"/>
              </a:solidFill>
              <a:latin typeface="Times New Roman" panose="02020603050405020304" charset="0"/>
              <a:sym typeface="Arial" panose="020B0604020202020204" pitchFamily="34" charset="0"/>
            </a:endParaRPr>
          </a:p>
        </p:txBody>
      </p:sp>
      <p:sp>
        <p:nvSpPr>
          <p:cNvPr id="36869" name="Oval 10"/>
          <p:cNvSpPr>
            <a:spLocks noChangeArrowheads="1"/>
          </p:cNvSpPr>
          <p:nvPr/>
        </p:nvSpPr>
        <p:spPr bwMode="auto">
          <a:xfrm>
            <a:off x="6919932" y="2490827"/>
            <a:ext cx="1597025" cy="1600200"/>
          </a:xfrm>
          <a:prstGeom prst="ellipse">
            <a:avLst/>
          </a:prstGeom>
          <a:gradFill rotWithShape="1">
            <a:gsLst>
              <a:gs pos="0">
                <a:srgbClr val="EE0000"/>
              </a:gs>
              <a:gs pos="100000">
                <a:srgbClr val="A5301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None/>
            </a:pPr>
            <a:endParaRPr lang="zh-CN" altLang="zh-CN" sz="2400">
              <a:solidFill>
                <a:srgbClr val="000000"/>
              </a:solidFill>
              <a:latin typeface="Times New Roman" panose="02020603050405020304" charset="0"/>
              <a:sym typeface="Arial" panose="020B0604020202020204" pitchFamily="34" charset="0"/>
            </a:endParaRPr>
          </a:p>
        </p:txBody>
      </p:sp>
      <p:sp>
        <p:nvSpPr>
          <p:cNvPr id="36870" name="Oval 11"/>
          <p:cNvSpPr>
            <a:spLocks noChangeArrowheads="1"/>
          </p:cNvSpPr>
          <p:nvPr/>
        </p:nvSpPr>
        <p:spPr bwMode="auto">
          <a:xfrm>
            <a:off x="6272232" y="4279940"/>
            <a:ext cx="1597025" cy="1600200"/>
          </a:xfrm>
          <a:prstGeom prst="ellipse">
            <a:avLst/>
          </a:prstGeom>
          <a:gradFill rotWithShape="1">
            <a:gsLst>
              <a:gs pos="0">
                <a:srgbClr val="EE0000"/>
              </a:gs>
              <a:gs pos="100000">
                <a:srgbClr val="A5301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None/>
            </a:pPr>
            <a:endParaRPr lang="zh-CN" altLang="zh-CN" sz="2400">
              <a:solidFill>
                <a:srgbClr val="000000"/>
              </a:solidFill>
              <a:latin typeface="Times New Roman" panose="02020603050405020304" charset="0"/>
              <a:sym typeface="Arial" panose="020B0604020202020204" pitchFamily="34" charset="0"/>
            </a:endParaRPr>
          </a:p>
        </p:txBody>
      </p:sp>
      <p:sp>
        <p:nvSpPr>
          <p:cNvPr id="36871" name="Oval 12"/>
          <p:cNvSpPr>
            <a:spLocks noChangeArrowheads="1"/>
          </p:cNvSpPr>
          <p:nvPr/>
        </p:nvSpPr>
        <p:spPr bwMode="auto">
          <a:xfrm>
            <a:off x="4208482" y="4281527"/>
            <a:ext cx="1597025" cy="1600200"/>
          </a:xfrm>
          <a:prstGeom prst="ellipse">
            <a:avLst/>
          </a:prstGeom>
          <a:gradFill rotWithShape="1">
            <a:gsLst>
              <a:gs pos="0">
                <a:srgbClr val="EE0000"/>
              </a:gs>
              <a:gs pos="100000">
                <a:srgbClr val="A5301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None/>
            </a:pPr>
            <a:endParaRPr lang="zh-CN" altLang="zh-CN" sz="2400">
              <a:solidFill>
                <a:srgbClr val="000000"/>
              </a:solidFill>
              <a:latin typeface="Times New Roman" panose="02020603050405020304" charset="0"/>
              <a:sym typeface="Arial" panose="020B0604020202020204" pitchFamily="34" charset="0"/>
            </a:endParaRPr>
          </a:p>
        </p:txBody>
      </p:sp>
      <p:sp>
        <p:nvSpPr>
          <p:cNvPr id="36872" name="Oval 13"/>
          <p:cNvSpPr>
            <a:spLocks noChangeArrowheads="1"/>
          </p:cNvSpPr>
          <p:nvPr/>
        </p:nvSpPr>
        <p:spPr bwMode="auto">
          <a:xfrm>
            <a:off x="3543320" y="2492415"/>
            <a:ext cx="1597025" cy="1600200"/>
          </a:xfrm>
          <a:prstGeom prst="ellipse">
            <a:avLst/>
          </a:prstGeom>
          <a:gradFill rotWithShape="1">
            <a:gsLst>
              <a:gs pos="0">
                <a:srgbClr val="EE0000"/>
              </a:gs>
              <a:gs pos="100000">
                <a:srgbClr val="A5301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None/>
            </a:pPr>
            <a:endParaRPr lang="zh-CN" altLang="zh-CN" sz="2400">
              <a:solidFill>
                <a:srgbClr val="000000"/>
              </a:solidFill>
              <a:latin typeface="Times New Roman" panose="02020603050405020304" charset="0"/>
              <a:sym typeface="Arial" panose="020B0604020202020204" pitchFamily="34" charset="0"/>
            </a:endParaRPr>
          </a:p>
        </p:txBody>
      </p:sp>
      <p:grpSp>
        <p:nvGrpSpPr>
          <p:cNvPr id="36873" name="Group 20"/>
          <p:cNvGrpSpPr/>
          <p:nvPr/>
        </p:nvGrpSpPr>
        <p:grpSpPr bwMode="auto">
          <a:xfrm rot="-769059">
            <a:off x="3446482" y="2490827"/>
            <a:ext cx="1790700" cy="1606550"/>
            <a:chOff x="0" y="0"/>
            <a:chExt cx="1128" cy="1012"/>
          </a:xfrm>
        </p:grpSpPr>
        <p:grpSp>
          <p:nvGrpSpPr>
            <p:cNvPr id="36905" name="Group 21"/>
            <p:cNvGrpSpPr/>
            <p:nvPr/>
          </p:nvGrpSpPr>
          <p:grpSpPr bwMode="auto">
            <a:xfrm rot="-3600000">
              <a:off x="58" y="-58"/>
              <a:ext cx="1012" cy="1128"/>
              <a:chOff x="0" y="0"/>
              <a:chExt cx="1899" cy="2112"/>
            </a:xfrm>
          </p:grpSpPr>
          <p:sp>
            <p:nvSpPr>
              <p:cNvPr id="36908" name="Freeform 22"/>
              <p:cNvSpPr/>
              <p:nvPr/>
            </p:nvSpPr>
            <p:spPr bwMode="auto">
              <a:xfrm>
                <a:off x="0" y="0"/>
                <a:ext cx="1899" cy="595"/>
              </a:xfrm>
              <a:custGeom>
                <a:avLst/>
                <a:gdLst>
                  <a:gd name="T0" fmla="*/ 2147483646 w 268"/>
                  <a:gd name="T1" fmla="*/ 2147483646 h 84"/>
                  <a:gd name="T2" fmla="*/ 2147483646 w 268"/>
                  <a:gd name="T3" fmla="*/ 0 h 84"/>
                  <a:gd name="T4" fmla="*/ 0 w 268"/>
                  <a:gd name="T5" fmla="*/ 2147483646 h 84"/>
                  <a:gd name="T6" fmla="*/ 0 60000 65536"/>
                  <a:gd name="T7" fmla="*/ 0 60000 65536"/>
                  <a:gd name="T8" fmla="*/ 0 60000 65536"/>
                  <a:gd name="T9" fmla="*/ 0 w 268"/>
                  <a:gd name="T10" fmla="*/ 0 h 84"/>
                  <a:gd name="T11" fmla="*/ 268 w 268"/>
                  <a:gd name="T12" fmla="*/ 84 h 8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68" h="84">
                    <a:moveTo>
                      <a:pt x="268" y="84"/>
                    </a:moveTo>
                    <a:cubicBezTo>
                      <a:pt x="244" y="35"/>
                      <a:pt x="193" y="0"/>
                      <a:pt x="134" y="0"/>
                    </a:cubicBezTo>
                    <a:cubicBezTo>
                      <a:pt x="75" y="0"/>
                      <a:pt x="24" y="35"/>
                      <a:pt x="0" y="84"/>
                    </a:cubicBezTo>
                  </a:path>
                </a:pathLst>
              </a:custGeom>
              <a:noFill/>
              <a:ln w="46101">
                <a:solidFill>
                  <a:srgbClr val="800000">
                    <a:alpha val="50195"/>
                  </a:srgbClr>
                </a:solidFill>
                <a:beve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909" name="Freeform 23"/>
              <p:cNvSpPr>
                <a:spLocks noChangeArrowheads="1"/>
              </p:cNvSpPr>
              <p:nvPr/>
            </p:nvSpPr>
            <p:spPr bwMode="auto">
              <a:xfrm>
                <a:off x="0" y="1517"/>
                <a:ext cx="1899" cy="595"/>
              </a:xfrm>
              <a:custGeom>
                <a:avLst/>
                <a:gdLst>
                  <a:gd name="T0" fmla="*/ 0 w 268"/>
                  <a:gd name="T1" fmla="*/ 0 h 84"/>
                  <a:gd name="T2" fmla="*/ 2147483646 w 268"/>
                  <a:gd name="T3" fmla="*/ 2147483646 h 84"/>
                  <a:gd name="T4" fmla="*/ 2147483646 w 268"/>
                  <a:gd name="T5" fmla="*/ 0 h 84"/>
                  <a:gd name="T6" fmla="*/ 0 60000 65536"/>
                  <a:gd name="T7" fmla="*/ 0 60000 65536"/>
                  <a:gd name="T8" fmla="*/ 0 60000 65536"/>
                  <a:gd name="T9" fmla="*/ 0 w 268"/>
                  <a:gd name="T10" fmla="*/ 0 h 84"/>
                  <a:gd name="T11" fmla="*/ 268 w 268"/>
                  <a:gd name="T12" fmla="*/ 84 h 8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68" h="84">
                    <a:moveTo>
                      <a:pt x="0" y="0"/>
                    </a:moveTo>
                    <a:cubicBezTo>
                      <a:pt x="24" y="50"/>
                      <a:pt x="75" y="84"/>
                      <a:pt x="134" y="84"/>
                    </a:cubicBezTo>
                    <a:cubicBezTo>
                      <a:pt x="193" y="84"/>
                      <a:pt x="244" y="50"/>
                      <a:pt x="268" y="0"/>
                    </a:cubicBezTo>
                  </a:path>
                </a:pathLst>
              </a:custGeom>
              <a:noFill/>
              <a:ln w="46101">
                <a:solidFill>
                  <a:srgbClr val="800000">
                    <a:alpha val="50195"/>
                  </a:srgbClr>
                </a:solidFill>
                <a:beve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6906" name="Oval 24"/>
            <p:cNvSpPr>
              <a:spLocks noChangeArrowheads="1"/>
            </p:cNvSpPr>
            <p:nvPr/>
          </p:nvSpPr>
          <p:spPr bwMode="auto">
            <a:xfrm>
              <a:off x="132" y="75"/>
              <a:ext cx="862" cy="862"/>
            </a:xfrm>
            <a:prstGeom prst="ellipse">
              <a:avLst/>
            </a:prstGeom>
            <a:noFill/>
            <a:ln w="31750">
              <a:solidFill>
                <a:srgbClr val="B7E6F3">
                  <a:alpha val="50195"/>
                </a:srgbClr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30000"/>
                </a:lnSpc>
                <a:spcBef>
                  <a:spcPts val="1000"/>
                </a:spcBef>
                <a:buClr>
                  <a:schemeClr val="accent1"/>
                </a:buClr>
                <a:buFont typeface="Wingdings 3" panose="05040102010807070707" pitchFamily="18" charset="2"/>
                <a:buNone/>
              </a:pPr>
              <a:endParaRPr lang="zh-CN" altLang="zh-CN" sz="2400">
                <a:solidFill>
                  <a:srgbClr val="000000"/>
                </a:solidFill>
                <a:latin typeface="Times New Roman" panose="02020603050405020304" charset="0"/>
                <a:sym typeface="Arial" panose="020B0604020202020204" pitchFamily="34" charset="0"/>
              </a:endParaRPr>
            </a:p>
          </p:txBody>
        </p:sp>
        <p:sp>
          <p:nvSpPr>
            <p:cNvPr id="36907" name="Oval 25"/>
            <p:cNvSpPr>
              <a:spLocks noChangeArrowheads="1"/>
            </p:cNvSpPr>
            <p:nvPr/>
          </p:nvSpPr>
          <p:spPr bwMode="auto">
            <a:xfrm>
              <a:off x="291" y="234"/>
              <a:ext cx="545" cy="545"/>
            </a:xfrm>
            <a:prstGeom prst="ellipse">
              <a:avLst/>
            </a:prstGeom>
            <a:solidFill>
              <a:srgbClr val="A53010">
                <a:alpha val="3411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30000"/>
                </a:lnSpc>
                <a:spcBef>
                  <a:spcPts val="1000"/>
                </a:spcBef>
                <a:buClr>
                  <a:schemeClr val="accent1"/>
                </a:buClr>
                <a:buFont typeface="Wingdings 3" panose="05040102010807070707" pitchFamily="18" charset="2"/>
                <a:buNone/>
              </a:pPr>
              <a:endParaRPr lang="zh-CN" altLang="zh-CN" sz="2400">
                <a:solidFill>
                  <a:srgbClr val="000000"/>
                </a:solidFill>
                <a:latin typeface="Times New Roman" panose="0202060305040502030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36874" name="Group 26"/>
          <p:cNvGrpSpPr/>
          <p:nvPr/>
        </p:nvGrpSpPr>
        <p:grpSpPr bwMode="auto">
          <a:xfrm rot="3474930">
            <a:off x="5140345" y="1365290"/>
            <a:ext cx="1790700" cy="1606550"/>
            <a:chOff x="0" y="0"/>
            <a:chExt cx="1128" cy="1012"/>
          </a:xfrm>
        </p:grpSpPr>
        <p:grpSp>
          <p:nvGrpSpPr>
            <p:cNvPr id="36900" name="Group 27"/>
            <p:cNvGrpSpPr/>
            <p:nvPr/>
          </p:nvGrpSpPr>
          <p:grpSpPr bwMode="auto">
            <a:xfrm rot="-3600000">
              <a:off x="58" y="-58"/>
              <a:ext cx="1012" cy="1128"/>
              <a:chOff x="0" y="0"/>
              <a:chExt cx="1899" cy="2112"/>
            </a:xfrm>
          </p:grpSpPr>
          <p:sp>
            <p:nvSpPr>
              <p:cNvPr id="36903" name="Freeform 28"/>
              <p:cNvSpPr/>
              <p:nvPr/>
            </p:nvSpPr>
            <p:spPr bwMode="auto">
              <a:xfrm>
                <a:off x="0" y="0"/>
                <a:ext cx="1899" cy="595"/>
              </a:xfrm>
              <a:custGeom>
                <a:avLst/>
                <a:gdLst>
                  <a:gd name="T0" fmla="*/ 2147483646 w 268"/>
                  <a:gd name="T1" fmla="*/ 2147483646 h 84"/>
                  <a:gd name="T2" fmla="*/ 2147483646 w 268"/>
                  <a:gd name="T3" fmla="*/ 0 h 84"/>
                  <a:gd name="T4" fmla="*/ 0 w 268"/>
                  <a:gd name="T5" fmla="*/ 2147483646 h 84"/>
                  <a:gd name="T6" fmla="*/ 0 60000 65536"/>
                  <a:gd name="T7" fmla="*/ 0 60000 65536"/>
                  <a:gd name="T8" fmla="*/ 0 60000 65536"/>
                  <a:gd name="T9" fmla="*/ 0 w 268"/>
                  <a:gd name="T10" fmla="*/ 0 h 84"/>
                  <a:gd name="T11" fmla="*/ 268 w 268"/>
                  <a:gd name="T12" fmla="*/ 84 h 8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68" h="84">
                    <a:moveTo>
                      <a:pt x="268" y="84"/>
                    </a:moveTo>
                    <a:cubicBezTo>
                      <a:pt x="244" y="35"/>
                      <a:pt x="193" y="0"/>
                      <a:pt x="134" y="0"/>
                    </a:cubicBezTo>
                    <a:cubicBezTo>
                      <a:pt x="75" y="0"/>
                      <a:pt x="24" y="35"/>
                      <a:pt x="0" y="84"/>
                    </a:cubicBezTo>
                  </a:path>
                </a:pathLst>
              </a:custGeom>
              <a:noFill/>
              <a:ln w="46101">
                <a:solidFill>
                  <a:srgbClr val="800000">
                    <a:alpha val="50195"/>
                  </a:srgbClr>
                </a:solidFill>
                <a:beve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904" name="Freeform 29"/>
              <p:cNvSpPr/>
              <p:nvPr/>
            </p:nvSpPr>
            <p:spPr bwMode="auto">
              <a:xfrm>
                <a:off x="0" y="1517"/>
                <a:ext cx="1899" cy="595"/>
              </a:xfrm>
              <a:custGeom>
                <a:avLst/>
                <a:gdLst>
                  <a:gd name="T0" fmla="*/ 0 w 268"/>
                  <a:gd name="T1" fmla="*/ 0 h 84"/>
                  <a:gd name="T2" fmla="*/ 2147483646 w 268"/>
                  <a:gd name="T3" fmla="*/ 2147483646 h 84"/>
                  <a:gd name="T4" fmla="*/ 2147483646 w 268"/>
                  <a:gd name="T5" fmla="*/ 0 h 84"/>
                  <a:gd name="T6" fmla="*/ 0 60000 65536"/>
                  <a:gd name="T7" fmla="*/ 0 60000 65536"/>
                  <a:gd name="T8" fmla="*/ 0 60000 65536"/>
                  <a:gd name="T9" fmla="*/ 0 w 268"/>
                  <a:gd name="T10" fmla="*/ 0 h 84"/>
                  <a:gd name="T11" fmla="*/ 268 w 268"/>
                  <a:gd name="T12" fmla="*/ 84 h 8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68" h="84">
                    <a:moveTo>
                      <a:pt x="0" y="0"/>
                    </a:moveTo>
                    <a:cubicBezTo>
                      <a:pt x="24" y="50"/>
                      <a:pt x="75" y="84"/>
                      <a:pt x="134" y="84"/>
                    </a:cubicBezTo>
                    <a:cubicBezTo>
                      <a:pt x="193" y="84"/>
                      <a:pt x="244" y="50"/>
                      <a:pt x="268" y="0"/>
                    </a:cubicBezTo>
                  </a:path>
                </a:pathLst>
              </a:custGeom>
              <a:noFill/>
              <a:ln w="46101">
                <a:solidFill>
                  <a:srgbClr val="800000">
                    <a:alpha val="50195"/>
                  </a:srgbClr>
                </a:solidFill>
                <a:beve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6901" name="Oval 30"/>
            <p:cNvSpPr>
              <a:spLocks noChangeArrowheads="1"/>
            </p:cNvSpPr>
            <p:nvPr/>
          </p:nvSpPr>
          <p:spPr bwMode="auto">
            <a:xfrm>
              <a:off x="132" y="75"/>
              <a:ext cx="862" cy="862"/>
            </a:xfrm>
            <a:prstGeom prst="ellipse">
              <a:avLst/>
            </a:prstGeom>
            <a:noFill/>
            <a:ln w="31750">
              <a:solidFill>
                <a:srgbClr val="B7E6F3">
                  <a:alpha val="50195"/>
                </a:srgbClr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30000"/>
                </a:lnSpc>
                <a:spcBef>
                  <a:spcPts val="1000"/>
                </a:spcBef>
                <a:buClr>
                  <a:schemeClr val="accent1"/>
                </a:buClr>
                <a:buFont typeface="Wingdings 3" panose="05040102010807070707" pitchFamily="18" charset="2"/>
                <a:buNone/>
              </a:pPr>
              <a:endParaRPr lang="zh-CN" altLang="zh-CN" sz="2400">
                <a:solidFill>
                  <a:srgbClr val="000000"/>
                </a:solidFill>
                <a:latin typeface="Times New Roman" panose="02020603050405020304" charset="0"/>
                <a:sym typeface="Arial" panose="020B0604020202020204" pitchFamily="34" charset="0"/>
              </a:endParaRPr>
            </a:p>
          </p:txBody>
        </p:sp>
        <p:sp>
          <p:nvSpPr>
            <p:cNvPr id="36902" name="Oval 31"/>
            <p:cNvSpPr>
              <a:spLocks noChangeArrowheads="1"/>
            </p:cNvSpPr>
            <p:nvPr/>
          </p:nvSpPr>
          <p:spPr bwMode="auto">
            <a:xfrm>
              <a:off x="291" y="234"/>
              <a:ext cx="545" cy="545"/>
            </a:xfrm>
            <a:prstGeom prst="ellipse">
              <a:avLst/>
            </a:prstGeom>
            <a:noFill/>
            <a:ln w="46101">
              <a:solidFill>
                <a:srgbClr val="800000">
                  <a:alpha val="50195"/>
                </a:srgbClr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30000"/>
                </a:lnSpc>
                <a:spcBef>
                  <a:spcPts val="1000"/>
                </a:spcBef>
                <a:buClr>
                  <a:schemeClr val="accent1"/>
                </a:buClr>
                <a:buFont typeface="Wingdings 3" panose="05040102010807070707" pitchFamily="18" charset="2"/>
                <a:buNone/>
              </a:pPr>
              <a:endParaRPr lang="zh-CN" altLang="zh-CN" sz="2400">
                <a:solidFill>
                  <a:srgbClr val="000000"/>
                </a:solidFill>
                <a:latin typeface="Times New Roman" panose="0202060305040502030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36875" name="Group 32"/>
          <p:cNvGrpSpPr/>
          <p:nvPr/>
        </p:nvGrpSpPr>
        <p:grpSpPr bwMode="auto">
          <a:xfrm rot="-2700000">
            <a:off x="6823095" y="2489240"/>
            <a:ext cx="1790700" cy="1606550"/>
            <a:chOff x="0" y="0"/>
            <a:chExt cx="1128" cy="1012"/>
          </a:xfrm>
        </p:grpSpPr>
        <p:grpSp>
          <p:nvGrpSpPr>
            <p:cNvPr id="36895" name="Group 33"/>
            <p:cNvGrpSpPr/>
            <p:nvPr/>
          </p:nvGrpSpPr>
          <p:grpSpPr bwMode="auto">
            <a:xfrm rot="-3600000">
              <a:off x="58" y="-58"/>
              <a:ext cx="1012" cy="1128"/>
              <a:chOff x="0" y="0"/>
              <a:chExt cx="1899" cy="2112"/>
            </a:xfrm>
          </p:grpSpPr>
          <p:sp>
            <p:nvSpPr>
              <p:cNvPr id="36898" name="Freeform 34"/>
              <p:cNvSpPr/>
              <p:nvPr/>
            </p:nvSpPr>
            <p:spPr bwMode="auto">
              <a:xfrm>
                <a:off x="0" y="0"/>
                <a:ext cx="1899" cy="595"/>
              </a:xfrm>
              <a:custGeom>
                <a:avLst/>
                <a:gdLst>
                  <a:gd name="T0" fmla="*/ 2147483646 w 268"/>
                  <a:gd name="T1" fmla="*/ 2147483646 h 84"/>
                  <a:gd name="T2" fmla="*/ 2147483646 w 268"/>
                  <a:gd name="T3" fmla="*/ 0 h 84"/>
                  <a:gd name="T4" fmla="*/ 0 w 268"/>
                  <a:gd name="T5" fmla="*/ 2147483646 h 84"/>
                  <a:gd name="T6" fmla="*/ 0 60000 65536"/>
                  <a:gd name="T7" fmla="*/ 0 60000 65536"/>
                  <a:gd name="T8" fmla="*/ 0 60000 65536"/>
                  <a:gd name="T9" fmla="*/ 0 w 268"/>
                  <a:gd name="T10" fmla="*/ 0 h 84"/>
                  <a:gd name="T11" fmla="*/ 268 w 268"/>
                  <a:gd name="T12" fmla="*/ 84 h 8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68" h="84">
                    <a:moveTo>
                      <a:pt x="268" y="84"/>
                    </a:moveTo>
                    <a:cubicBezTo>
                      <a:pt x="244" y="35"/>
                      <a:pt x="193" y="0"/>
                      <a:pt x="134" y="0"/>
                    </a:cubicBezTo>
                    <a:cubicBezTo>
                      <a:pt x="75" y="0"/>
                      <a:pt x="24" y="35"/>
                      <a:pt x="0" y="84"/>
                    </a:cubicBezTo>
                  </a:path>
                </a:pathLst>
              </a:custGeom>
              <a:noFill/>
              <a:ln w="46101">
                <a:solidFill>
                  <a:srgbClr val="800000">
                    <a:alpha val="50195"/>
                  </a:srgbClr>
                </a:solidFill>
                <a:beve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899" name="Freeform 35"/>
              <p:cNvSpPr/>
              <p:nvPr/>
            </p:nvSpPr>
            <p:spPr bwMode="auto">
              <a:xfrm>
                <a:off x="0" y="1517"/>
                <a:ext cx="1899" cy="595"/>
              </a:xfrm>
              <a:custGeom>
                <a:avLst/>
                <a:gdLst>
                  <a:gd name="T0" fmla="*/ 0 w 268"/>
                  <a:gd name="T1" fmla="*/ 0 h 84"/>
                  <a:gd name="T2" fmla="*/ 2147483646 w 268"/>
                  <a:gd name="T3" fmla="*/ 2147483646 h 84"/>
                  <a:gd name="T4" fmla="*/ 2147483646 w 268"/>
                  <a:gd name="T5" fmla="*/ 0 h 84"/>
                  <a:gd name="T6" fmla="*/ 0 60000 65536"/>
                  <a:gd name="T7" fmla="*/ 0 60000 65536"/>
                  <a:gd name="T8" fmla="*/ 0 60000 65536"/>
                  <a:gd name="T9" fmla="*/ 0 w 268"/>
                  <a:gd name="T10" fmla="*/ 0 h 84"/>
                  <a:gd name="T11" fmla="*/ 268 w 268"/>
                  <a:gd name="T12" fmla="*/ 84 h 8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68" h="84">
                    <a:moveTo>
                      <a:pt x="0" y="0"/>
                    </a:moveTo>
                    <a:cubicBezTo>
                      <a:pt x="24" y="50"/>
                      <a:pt x="75" y="84"/>
                      <a:pt x="134" y="84"/>
                    </a:cubicBezTo>
                    <a:cubicBezTo>
                      <a:pt x="193" y="84"/>
                      <a:pt x="244" y="50"/>
                      <a:pt x="268" y="0"/>
                    </a:cubicBezTo>
                  </a:path>
                </a:pathLst>
              </a:custGeom>
              <a:noFill/>
              <a:ln w="46101">
                <a:solidFill>
                  <a:srgbClr val="800000">
                    <a:alpha val="50195"/>
                  </a:srgbClr>
                </a:solidFill>
                <a:beve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6896" name="Oval 36"/>
            <p:cNvSpPr>
              <a:spLocks noChangeArrowheads="1"/>
            </p:cNvSpPr>
            <p:nvPr/>
          </p:nvSpPr>
          <p:spPr bwMode="auto">
            <a:xfrm>
              <a:off x="132" y="75"/>
              <a:ext cx="862" cy="862"/>
            </a:xfrm>
            <a:prstGeom prst="ellipse">
              <a:avLst/>
            </a:prstGeom>
            <a:noFill/>
            <a:ln w="31750">
              <a:solidFill>
                <a:srgbClr val="B7E6F3">
                  <a:alpha val="50195"/>
                </a:srgbClr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30000"/>
                </a:lnSpc>
                <a:spcBef>
                  <a:spcPts val="1000"/>
                </a:spcBef>
                <a:buClr>
                  <a:schemeClr val="accent1"/>
                </a:buClr>
                <a:buFont typeface="Wingdings 3" panose="05040102010807070707" pitchFamily="18" charset="2"/>
                <a:buNone/>
              </a:pPr>
              <a:endParaRPr lang="zh-CN" altLang="zh-CN" sz="2400">
                <a:solidFill>
                  <a:srgbClr val="000000"/>
                </a:solidFill>
                <a:latin typeface="Times New Roman" panose="02020603050405020304" charset="0"/>
                <a:sym typeface="Arial" panose="020B0604020202020204" pitchFamily="34" charset="0"/>
              </a:endParaRPr>
            </a:p>
          </p:txBody>
        </p:sp>
        <p:sp>
          <p:nvSpPr>
            <p:cNvPr id="36897" name="Oval 37"/>
            <p:cNvSpPr>
              <a:spLocks noChangeArrowheads="1"/>
            </p:cNvSpPr>
            <p:nvPr/>
          </p:nvSpPr>
          <p:spPr bwMode="auto">
            <a:xfrm>
              <a:off x="291" y="234"/>
              <a:ext cx="545" cy="545"/>
            </a:xfrm>
            <a:prstGeom prst="ellipse">
              <a:avLst/>
            </a:prstGeom>
            <a:noFill/>
            <a:ln w="46101">
              <a:solidFill>
                <a:srgbClr val="800000">
                  <a:alpha val="50195"/>
                </a:srgbClr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30000"/>
                </a:lnSpc>
                <a:spcBef>
                  <a:spcPts val="1000"/>
                </a:spcBef>
                <a:buClr>
                  <a:schemeClr val="accent1"/>
                </a:buClr>
                <a:buFont typeface="Wingdings 3" panose="05040102010807070707" pitchFamily="18" charset="2"/>
                <a:buNone/>
              </a:pPr>
              <a:endParaRPr lang="zh-CN" altLang="zh-CN" sz="2400">
                <a:solidFill>
                  <a:srgbClr val="000000"/>
                </a:solidFill>
                <a:latin typeface="Times New Roman" panose="0202060305040502030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36876" name="Group 38"/>
          <p:cNvGrpSpPr/>
          <p:nvPr/>
        </p:nvGrpSpPr>
        <p:grpSpPr bwMode="auto">
          <a:xfrm rot="1486714">
            <a:off x="6175395" y="4308515"/>
            <a:ext cx="1790700" cy="1606550"/>
            <a:chOff x="0" y="0"/>
            <a:chExt cx="1128" cy="1012"/>
          </a:xfrm>
        </p:grpSpPr>
        <p:grpSp>
          <p:nvGrpSpPr>
            <p:cNvPr id="36890" name="Group 39"/>
            <p:cNvGrpSpPr/>
            <p:nvPr/>
          </p:nvGrpSpPr>
          <p:grpSpPr bwMode="auto">
            <a:xfrm rot="-3600000">
              <a:off x="58" y="-58"/>
              <a:ext cx="1012" cy="1128"/>
              <a:chOff x="0" y="0"/>
              <a:chExt cx="1899" cy="2112"/>
            </a:xfrm>
          </p:grpSpPr>
          <p:sp>
            <p:nvSpPr>
              <p:cNvPr id="36893" name="Freeform 40"/>
              <p:cNvSpPr/>
              <p:nvPr/>
            </p:nvSpPr>
            <p:spPr bwMode="auto">
              <a:xfrm>
                <a:off x="0" y="0"/>
                <a:ext cx="1899" cy="595"/>
              </a:xfrm>
              <a:custGeom>
                <a:avLst/>
                <a:gdLst>
                  <a:gd name="T0" fmla="*/ 2147483646 w 268"/>
                  <a:gd name="T1" fmla="*/ 2147483646 h 84"/>
                  <a:gd name="T2" fmla="*/ 2147483646 w 268"/>
                  <a:gd name="T3" fmla="*/ 0 h 84"/>
                  <a:gd name="T4" fmla="*/ 0 w 268"/>
                  <a:gd name="T5" fmla="*/ 2147483646 h 84"/>
                  <a:gd name="T6" fmla="*/ 0 60000 65536"/>
                  <a:gd name="T7" fmla="*/ 0 60000 65536"/>
                  <a:gd name="T8" fmla="*/ 0 60000 65536"/>
                  <a:gd name="T9" fmla="*/ 0 w 268"/>
                  <a:gd name="T10" fmla="*/ 0 h 84"/>
                  <a:gd name="T11" fmla="*/ 268 w 268"/>
                  <a:gd name="T12" fmla="*/ 84 h 8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68" h="84">
                    <a:moveTo>
                      <a:pt x="268" y="84"/>
                    </a:moveTo>
                    <a:cubicBezTo>
                      <a:pt x="244" y="35"/>
                      <a:pt x="193" y="0"/>
                      <a:pt x="134" y="0"/>
                    </a:cubicBezTo>
                    <a:cubicBezTo>
                      <a:pt x="75" y="0"/>
                      <a:pt x="24" y="35"/>
                      <a:pt x="0" y="84"/>
                    </a:cubicBezTo>
                  </a:path>
                </a:pathLst>
              </a:custGeom>
              <a:noFill/>
              <a:ln w="46101">
                <a:solidFill>
                  <a:srgbClr val="800000">
                    <a:alpha val="50195"/>
                  </a:srgbClr>
                </a:solidFill>
                <a:beve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894" name="Freeform 41"/>
              <p:cNvSpPr/>
              <p:nvPr/>
            </p:nvSpPr>
            <p:spPr bwMode="auto">
              <a:xfrm>
                <a:off x="0" y="1517"/>
                <a:ext cx="1899" cy="595"/>
              </a:xfrm>
              <a:custGeom>
                <a:avLst/>
                <a:gdLst>
                  <a:gd name="T0" fmla="*/ 0 w 268"/>
                  <a:gd name="T1" fmla="*/ 0 h 84"/>
                  <a:gd name="T2" fmla="*/ 2147483646 w 268"/>
                  <a:gd name="T3" fmla="*/ 2147483646 h 84"/>
                  <a:gd name="T4" fmla="*/ 2147483646 w 268"/>
                  <a:gd name="T5" fmla="*/ 0 h 84"/>
                  <a:gd name="T6" fmla="*/ 0 60000 65536"/>
                  <a:gd name="T7" fmla="*/ 0 60000 65536"/>
                  <a:gd name="T8" fmla="*/ 0 60000 65536"/>
                  <a:gd name="T9" fmla="*/ 0 w 268"/>
                  <a:gd name="T10" fmla="*/ 0 h 84"/>
                  <a:gd name="T11" fmla="*/ 268 w 268"/>
                  <a:gd name="T12" fmla="*/ 84 h 8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68" h="84">
                    <a:moveTo>
                      <a:pt x="0" y="0"/>
                    </a:moveTo>
                    <a:cubicBezTo>
                      <a:pt x="24" y="50"/>
                      <a:pt x="75" y="84"/>
                      <a:pt x="134" y="84"/>
                    </a:cubicBezTo>
                    <a:cubicBezTo>
                      <a:pt x="193" y="84"/>
                      <a:pt x="244" y="50"/>
                      <a:pt x="268" y="0"/>
                    </a:cubicBezTo>
                  </a:path>
                </a:pathLst>
              </a:custGeom>
              <a:noFill/>
              <a:ln w="46101">
                <a:solidFill>
                  <a:srgbClr val="800000">
                    <a:alpha val="50195"/>
                  </a:srgbClr>
                </a:solidFill>
                <a:beve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6891" name="Oval 42"/>
            <p:cNvSpPr>
              <a:spLocks noChangeArrowheads="1"/>
            </p:cNvSpPr>
            <p:nvPr/>
          </p:nvSpPr>
          <p:spPr bwMode="auto">
            <a:xfrm>
              <a:off x="132" y="75"/>
              <a:ext cx="862" cy="862"/>
            </a:xfrm>
            <a:prstGeom prst="ellipse">
              <a:avLst/>
            </a:prstGeom>
            <a:noFill/>
            <a:ln w="31750">
              <a:solidFill>
                <a:srgbClr val="B7E6F3">
                  <a:alpha val="50195"/>
                </a:srgbClr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30000"/>
                </a:lnSpc>
                <a:spcBef>
                  <a:spcPts val="1000"/>
                </a:spcBef>
                <a:buClr>
                  <a:schemeClr val="accent1"/>
                </a:buClr>
                <a:buFont typeface="Wingdings 3" panose="05040102010807070707" pitchFamily="18" charset="2"/>
                <a:buNone/>
              </a:pPr>
              <a:endParaRPr lang="zh-CN" altLang="zh-CN" sz="2400">
                <a:solidFill>
                  <a:srgbClr val="000000"/>
                </a:solidFill>
                <a:latin typeface="Times New Roman" panose="02020603050405020304" charset="0"/>
                <a:sym typeface="Arial" panose="020B0604020202020204" pitchFamily="34" charset="0"/>
              </a:endParaRPr>
            </a:p>
          </p:txBody>
        </p:sp>
        <p:sp>
          <p:nvSpPr>
            <p:cNvPr id="36892" name="Oval 43"/>
            <p:cNvSpPr>
              <a:spLocks noChangeArrowheads="1"/>
            </p:cNvSpPr>
            <p:nvPr/>
          </p:nvSpPr>
          <p:spPr bwMode="auto">
            <a:xfrm>
              <a:off x="291" y="234"/>
              <a:ext cx="545" cy="545"/>
            </a:xfrm>
            <a:prstGeom prst="ellipse">
              <a:avLst/>
            </a:prstGeom>
            <a:noFill/>
            <a:ln w="46101">
              <a:solidFill>
                <a:srgbClr val="800000">
                  <a:alpha val="50195"/>
                </a:srgbClr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30000"/>
                </a:lnSpc>
                <a:spcBef>
                  <a:spcPts val="1000"/>
                </a:spcBef>
                <a:buClr>
                  <a:schemeClr val="accent1"/>
                </a:buClr>
                <a:buFont typeface="Wingdings 3" panose="05040102010807070707" pitchFamily="18" charset="2"/>
                <a:buNone/>
              </a:pPr>
              <a:endParaRPr lang="zh-CN" altLang="zh-CN" sz="2400">
                <a:solidFill>
                  <a:srgbClr val="000000"/>
                </a:solidFill>
                <a:latin typeface="Times New Roman" panose="0202060305040502030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36877" name="Group 44"/>
          <p:cNvGrpSpPr/>
          <p:nvPr/>
        </p:nvGrpSpPr>
        <p:grpSpPr bwMode="auto">
          <a:xfrm rot="-5113585">
            <a:off x="4111645" y="4262477"/>
            <a:ext cx="1790700" cy="1606550"/>
            <a:chOff x="0" y="0"/>
            <a:chExt cx="1128" cy="1012"/>
          </a:xfrm>
        </p:grpSpPr>
        <p:grpSp>
          <p:nvGrpSpPr>
            <p:cNvPr id="36885" name="Group 45"/>
            <p:cNvGrpSpPr/>
            <p:nvPr/>
          </p:nvGrpSpPr>
          <p:grpSpPr bwMode="auto">
            <a:xfrm rot="-3600000">
              <a:off x="58" y="-58"/>
              <a:ext cx="1012" cy="1128"/>
              <a:chOff x="0" y="0"/>
              <a:chExt cx="1899" cy="2112"/>
            </a:xfrm>
          </p:grpSpPr>
          <p:sp>
            <p:nvSpPr>
              <p:cNvPr id="36888" name="Freeform 46"/>
              <p:cNvSpPr/>
              <p:nvPr/>
            </p:nvSpPr>
            <p:spPr bwMode="auto">
              <a:xfrm>
                <a:off x="0" y="0"/>
                <a:ext cx="1899" cy="595"/>
              </a:xfrm>
              <a:custGeom>
                <a:avLst/>
                <a:gdLst>
                  <a:gd name="T0" fmla="*/ 2147483646 w 268"/>
                  <a:gd name="T1" fmla="*/ 2147483646 h 84"/>
                  <a:gd name="T2" fmla="*/ 2147483646 w 268"/>
                  <a:gd name="T3" fmla="*/ 0 h 84"/>
                  <a:gd name="T4" fmla="*/ 0 w 268"/>
                  <a:gd name="T5" fmla="*/ 2147483646 h 84"/>
                  <a:gd name="T6" fmla="*/ 0 60000 65536"/>
                  <a:gd name="T7" fmla="*/ 0 60000 65536"/>
                  <a:gd name="T8" fmla="*/ 0 60000 65536"/>
                  <a:gd name="T9" fmla="*/ 0 w 268"/>
                  <a:gd name="T10" fmla="*/ 0 h 84"/>
                  <a:gd name="T11" fmla="*/ 268 w 268"/>
                  <a:gd name="T12" fmla="*/ 84 h 8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68" h="84">
                    <a:moveTo>
                      <a:pt x="268" y="84"/>
                    </a:moveTo>
                    <a:cubicBezTo>
                      <a:pt x="244" y="35"/>
                      <a:pt x="193" y="0"/>
                      <a:pt x="134" y="0"/>
                    </a:cubicBezTo>
                    <a:cubicBezTo>
                      <a:pt x="75" y="0"/>
                      <a:pt x="24" y="35"/>
                      <a:pt x="0" y="84"/>
                    </a:cubicBezTo>
                  </a:path>
                </a:pathLst>
              </a:custGeom>
              <a:noFill/>
              <a:ln w="46101">
                <a:solidFill>
                  <a:srgbClr val="800000">
                    <a:alpha val="50195"/>
                  </a:srgbClr>
                </a:solidFill>
                <a:beve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889" name="Freeform 47"/>
              <p:cNvSpPr/>
              <p:nvPr/>
            </p:nvSpPr>
            <p:spPr bwMode="auto">
              <a:xfrm>
                <a:off x="0" y="1517"/>
                <a:ext cx="1899" cy="595"/>
              </a:xfrm>
              <a:custGeom>
                <a:avLst/>
                <a:gdLst>
                  <a:gd name="T0" fmla="*/ 0 w 268"/>
                  <a:gd name="T1" fmla="*/ 0 h 84"/>
                  <a:gd name="T2" fmla="*/ 2147483646 w 268"/>
                  <a:gd name="T3" fmla="*/ 2147483646 h 84"/>
                  <a:gd name="T4" fmla="*/ 2147483646 w 268"/>
                  <a:gd name="T5" fmla="*/ 0 h 84"/>
                  <a:gd name="T6" fmla="*/ 0 60000 65536"/>
                  <a:gd name="T7" fmla="*/ 0 60000 65536"/>
                  <a:gd name="T8" fmla="*/ 0 60000 65536"/>
                  <a:gd name="T9" fmla="*/ 0 w 268"/>
                  <a:gd name="T10" fmla="*/ 0 h 84"/>
                  <a:gd name="T11" fmla="*/ 268 w 268"/>
                  <a:gd name="T12" fmla="*/ 84 h 8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68" h="84">
                    <a:moveTo>
                      <a:pt x="0" y="0"/>
                    </a:moveTo>
                    <a:cubicBezTo>
                      <a:pt x="24" y="50"/>
                      <a:pt x="75" y="84"/>
                      <a:pt x="134" y="84"/>
                    </a:cubicBezTo>
                    <a:cubicBezTo>
                      <a:pt x="193" y="84"/>
                      <a:pt x="244" y="50"/>
                      <a:pt x="268" y="0"/>
                    </a:cubicBezTo>
                  </a:path>
                </a:pathLst>
              </a:custGeom>
              <a:noFill/>
              <a:ln w="46101">
                <a:solidFill>
                  <a:srgbClr val="800000">
                    <a:alpha val="50195"/>
                  </a:srgbClr>
                </a:solidFill>
                <a:beve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6886" name="Oval 48"/>
            <p:cNvSpPr>
              <a:spLocks noChangeArrowheads="1"/>
            </p:cNvSpPr>
            <p:nvPr/>
          </p:nvSpPr>
          <p:spPr bwMode="auto">
            <a:xfrm>
              <a:off x="132" y="75"/>
              <a:ext cx="862" cy="862"/>
            </a:xfrm>
            <a:prstGeom prst="ellipse">
              <a:avLst/>
            </a:prstGeom>
            <a:noFill/>
            <a:ln w="31750">
              <a:solidFill>
                <a:srgbClr val="B7E6F3">
                  <a:alpha val="50195"/>
                </a:srgbClr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30000"/>
                </a:lnSpc>
                <a:spcBef>
                  <a:spcPts val="1000"/>
                </a:spcBef>
                <a:buClr>
                  <a:schemeClr val="accent1"/>
                </a:buClr>
                <a:buFont typeface="Wingdings 3" panose="05040102010807070707" pitchFamily="18" charset="2"/>
                <a:buNone/>
              </a:pPr>
              <a:endParaRPr lang="zh-CN" altLang="zh-CN" sz="2400">
                <a:solidFill>
                  <a:srgbClr val="000000"/>
                </a:solidFill>
                <a:latin typeface="Times New Roman" panose="02020603050405020304" charset="0"/>
                <a:sym typeface="Arial" panose="020B0604020202020204" pitchFamily="34" charset="0"/>
              </a:endParaRPr>
            </a:p>
          </p:txBody>
        </p:sp>
        <p:sp>
          <p:nvSpPr>
            <p:cNvPr id="36887" name="Oval 49"/>
            <p:cNvSpPr>
              <a:spLocks noChangeArrowheads="1"/>
            </p:cNvSpPr>
            <p:nvPr/>
          </p:nvSpPr>
          <p:spPr bwMode="auto">
            <a:xfrm>
              <a:off x="291" y="234"/>
              <a:ext cx="545" cy="545"/>
            </a:xfrm>
            <a:prstGeom prst="ellipse">
              <a:avLst/>
            </a:prstGeom>
            <a:noFill/>
            <a:ln w="46101">
              <a:solidFill>
                <a:srgbClr val="800000">
                  <a:alpha val="50195"/>
                </a:srgbClr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30000"/>
                </a:lnSpc>
                <a:spcBef>
                  <a:spcPts val="1000"/>
                </a:spcBef>
                <a:buClr>
                  <a:schemeClr val="accent1"/>
                </a:buClr>
                <a:buFont typeface="Wingdings 3" panose="05040102010807070707" pitchFamily="18" charset="2"/>
                <a:buNone/>
              </a:pPr>
              <a:endParaRPr lang="zh-CN" altLang="zh-CN" sz="2400">
                <a:solidFill>
                  <a:srgbClr val="000000"/>
                </a:solidFill>
                <a:latin typeface="Times New Roman" panose="02020603050405020304" charset="0"/>
                <a:sym typeface="Arial" panose="020B0604020202020204" pitchFamily="34" charset="0"/>
              </a:endParaRPr>
            </a:p>
          </p:txBody>
        </p:sp>
      </p:grpSp>
      <p:sp>
        <p:nvSpPr>
          <p:cNvPr id="36878" name="Text Box 14"/>
          <p:cNvSpPr>
            <a:spLocks noChangeArrowheads="1"/>
          </p:cNvSpPr>
          <p:nvPr/>
        </p:nvSpPr>
        <p:spPr bwMode="auto">
          <a:xfrm>
            <a:off x="5334020" y="1879958"/>
            <a:ext cx="1438275" cy="570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None/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charset="0"/>
                <a:sym typeface="Arial Narrow" panose="020B0606020202030204" pitchFamily="34" charset="0"/>
              </a:rPr>
              <a:t>肿瘤</a:t>
            </a:r>
          </a:p>
        </p:txBody>
      </p:sp>
      <p:sp>
        <p:nvSpPr>
          <p:cNvPr id="36879" name="Text Box 15"/>
          <p:cNvSpPr>
            <a:spLocks noChangeArrowheads="1"/>
          </p:cNvSpPr>
          <p:nvPr/>
        </p:nvSpPr>
        <p:spPr bwMode="auto">
          <a:xfrm>
            <a:off x="6940570" y="2837220"/>
            <a:ext cx="1555750" cy="1050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None/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charset="0"/>
                <a:sym typeface="Arial Narrow" panose="020B0606020202030204" pitchFamily="34" charset="0"/>
              </a:rPr>
              <a:t>神经退行性疾病</a:t>
            </a:r>
          </a:p>
        </p:txBody>
      </p:sp>
      <p:sp>
        <p:nvSpPr>
          <p:cNvPr id="36880" name="Text Box 16"/>
          <p:cNvSpPr>
            <a:spLocks noChangeArrowheads="1"/>
          </p:cNvSpPr>
          <p:nvPr/>
        </p:nvSpPr>
        <p:spPr bwMode="auto">
          <a:xfrm>
            <a:off x="6529407" y="4611251"/>
            <a:ext cx="1187450" cy="1050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None/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charset="0"/>
                <a:sym typeface="Arial Narrow" panose="020B0606020202030204" pitchFamily="34" charset="0"/>
              </a:rPr>
              <a:t>心血管疾病</a:t>
            </a:r>
          </a:p>
        </p:txBody>
      </p:sp>
      <p:sp>
        <p:nvSpPr>
          <p:cNvPr id="36881" name="Text Box 17"/>
          <p:cNvSpPr>
            <a:spLocks noChangeArrowheads="1"/>
          </p:cNvSpPr>
          <p:nvPr/>
        </p:nvSpPr>
        <p:spPr bwMode="auto">
          <a:xfrm>
            <a:off x="4332307" y="4566801"/>
            <a:ext cx="1279525" cy="1050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None/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charset="0"/>
                <a:sym typeface="Arial Narrow" panose="020B0606020202030204" pitchFamily="34" charset="0"/>
              </a:rPr>
              <a:t>精神性疾病</a:t>
            </a:r>
          </a:p>
        </p:txBody>
      </p:sp>
      <p:sp>
        <p:nvSpPr>
          <p:cNvPr id="36882" name="Text Box 18"/>
          <p:cNvSpPr>
            <a:spLocks noChangeArrowheads="1"/>
          </p:cNvSpPr>
          <p:nvPr/>
        </p:nvSpPr>
        <p:spPr bwMode="auto">
          <a:xfrm>
            <a:off x="3479820" y="2781816"/>
            <a:ext cx="1724025" cy="1178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None/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charset="0"/>
                <a:sym typeface="Arial Narrow" panose="020B0606020202030204" pitchFamily="34" charset="0"/>
              </a:rPr>
              <a:t>代谢性</a:t>
            </a:r>
            <a:endParaRPr lang="en-US" altLang="zh-CN" sz="2400" b="1">
              <a:solidFill>
                <a:srgbClr val="000000"/>
              </a:solidFill>
              <a:latin typeface="Times New Roman" panose="02020603050405020304" charset="0"/>
              <a:sym typeface="Arial Narrow" panose="020B0606020202030204" pitchFamily="34" charset="0"/>
            </a:endParaRPr>
          </a:p>
          <a:p>
            <a:pPr algn="ctr" eaLnBrk="1" hangingPunct="1">
              <a:lnSpc>
                <a:spcPct val="130000"/>
              </a:lnSpc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None/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charset="0"/>
                <a:sym typeface="Arial Narrow" panose="020B0606020202030204" pitchFamily="34" charset="0"/>
              </a:rPr>
              <a:t>疾病</a:t>
            </a:r>
          </a:p>
        </p:txBody>
      </p:sp>
      <p:sp>
        <p:nvSpPr>
          <p:cNvPr id="36883" name="Rectangle 55"/>
          <p:cNvSpPr>
            <a:spLocks noChangeArrowheads="1"/>
          </p:cNvSpPr>
          <p:nvPr/>
        </p:nvSpPr>
        <p:spPr bwMode="auto">
          <a:xfrm>
            <a:off x="799126" y="453177"/>
            <a:ext cx="6121400" cy="65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表观遗传学与疾病</a:t>
            </a:r>
            <a:endParaRPr lang="zh-CN" altLang="en-US" sz="28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5" name="标题 1"/>
          <p:cNvSpPr txBox="1"/>
          <p:nvPr/>
        </p:nvSpPr>
        <p:spPr>
          <a:xfrm>
            <a:off x="10679193" y="1844427"/>
            <a:ext cx="1512807" cy="3135865"/>
          </a:xfrm>
          <a:custGeom>
            <a:avLst/>
            <a:gdLst>
              <a:gd name="connsiteX0" fmla="*/ 1512807 w 1512807"/>
              <a:gd name="connsiteY0" fmla="*/ 0 h 3135865"/>
              <a:gd name="connsiteX1" fmla="*/ 1512807 w 1512807"/>
              <a:gd name="connsiteY1" fmla="*/ 3135865 h 3135865"/>
              <a:gd name="connsiteX2" fmla="*/ 1410252 w 1512807"/>
              <a:gd name="connsiteY2" fmla="*/ 3130686 h 3135865"/>
              <a:gd name="connsiteX3" fmla="*/ 0 w 1512807"/>
              <a:gd name="connsiteY3" fmla="*/ 1567932 h 3135865"/>
              <a:gd name="connsiteX4" fmla="*/ 1410252 w 1512807"/>
              <a:gd name="connsiteY4" fmla="*/ 5178 h 3135865"/>
            </a:gdLst>
            <a:ahLst/>
            <a:cxnLst/>
            <a:rect l="l" t="t" r="r" b="b"/>
            <a:pathLst>
              <a:path w="1512807" h="3135865">
                <a:moveTo>
                  <a:pt x="1512807" y="0"/>
                </a:moveTo>
                <a:lnTo>
                  <a:pt x="1512807" y="3135865"/>
                </a:lnTo>
                <a:lnTo>
                  <a:pt x="1410252" y="3130686"/>
                </a:lnTo>
                <a:cubicBezTo>
                  <a:pt x="618135" y="3050242"/>
                  <a:pt x="0" y="2381274"/>
                  <a:pt x="0" y="1567932"/>
                </a:cubicBezTo>
                <a:cubicBezTo>
                  <a:pt x="0" y="754591"/>
                  <a:pt x="618135" y="85622"/>
                  <a:pt x="1410252" y="5178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79425" y="1268730"/>
            <a:ext cx="514350" cy="131445"/>
            <a:chOff x="1040" y="4802"/>
            <a:chExt cx="810" cy="207"/>
          </a:xfrm>
        </p:grpSpPr>
        <p:sp>
          <p:nvSpPr>
            <p:cNvPr id="8" name="标题 1"/>
            <p:cNvSpPr txBox="1"/>
            <p:nvPr>
              <p:custDataLst>
                <p:tags r:id="rId1"/>
              </p:custDataLst>
            </p:nvPr>
          </p:nvSpPr>
          <p:spPr>
            <a:xfrm>
              <a:off x="1040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  <p:sp>
          <p:nvSpPr>
            <p:cNvPr id="9" name="标题 1"/>
            <p:cNvSpPr txBox="1"/>
            <p:nvPr/>
          </p:nvSpPr>
          <p:spPr>
            <a:xfrm>
              <a:off x="1345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  <p:sp>
          <p:nvSpPr>
            <p:cNvPr id="10" name="标题 1"/>
            <p:cNvSpPr txBox="1"/>
            <p:nvPr>
              <p:custDataLst>
                <p:tags r:id="rId2"/>
              </p:custDataLst>
            </p:nvPr>
          </p:nvSpPr>
          <p:spPr>
            <a:xfrm>
              <a:off x="1650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accent1"/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</p:grpSp>
      <p:sp>
        <p:nvSpPr>
          <p:cNvPr id="12" name="标题 1"/>
          <p:cNvSpPr txBox="1"/>
          <p:nvPr/>
        </p:nvSpPr>
        <p:spPr>
          <a:xfrm rot="16200000">
            <a:off x="447532" y="632700"/>
            <a:ext cx="396000" cy="396000"/>
          </a:xfrm>
          <a:prstGeom prst="halfFrame">
            <a:avLst>
              <a:gd name="adj1" fmla="val 23874"/>
              <a:gd name="adj2" fmla="val 25225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cxnSp>
        <p:nvCxnSpPr>
          <p:cNvPr id="13" name="标题 1"/>
          <p:cNvCxnSpPr/>
          <p:nvPr/>
        </p:nvCxnSpPr>
        <p:spPr>
          <a:xfrm>
            <a:off x="696000" y="1021266"/>
            <a:ext cx="10800000" cy="0"/>
          </a:xfrm>
          <a:prstGeom prst="line">
            <a:avLst/>
          </a:prstGeom>
          <a:noFill/>
          <a:ln w="12700" cap="sq">
            <a:gradFill>
              <a:gsLst>
                <a:gs pos="0">
                  <a:schemeClr val="accent1"/>
                </a:gs>
                <a:gs pos="80000">
                  <a:schemeClr val="bg1"/>
                </a:gs>
              </a:gsLst>
              <a:lin ang="0" scaled="0"/>
            </a:gradFill>
            <a:miter/>
          </a:ln>
        </p:spPr>
      </p:cxnSp>
      <p:pic>
        <p:nvPicPr>
          <p:cNvPr id="4100" name="图片 4"/>
          <p:cNvPicPr>
            <a:picLocks noChangeAspect="1"/>
          </p:cNvPicPr>
          <p:nvPr/>
        </p:nvPicPr>
        <p:blipFill>
          <a:blip r:embed="rId4"/>
          <a:srcRect t="51595"/>
          <a:stretch>
            <a:fillRect/>
          </a:stretch>
        </p:blipFill>
        <p:spPr>
          <a:xfrm>
            <a:off x="9333230" y="158750"/>
            <a:ext cx="2858770" cy="701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/>
          <p:nvPr/>
        </p:nvSpPr>
        <p:spPr>
          <a:xfrm>
            <a:off x="10679193" y="1844427"/>
            <a:ext cx="1512807" cy="3135865"/>
          </a:xfrm>
          <a:custGeom>
            <a:avLst/>
            <a:gdLst>
              <a:gd name="connsiteX0" fmla="*/ 1512807 w 1512807"/>
              <a:gd name="connsiteY0" fmla="*/ 0 h 3135865"/>
              <a:gd name="connsiteX1" fmla="*/ 1512807 w 1512807"/>
              <a:gd name="connsiteY1" fmla="*/ 3135865 h 3135865"/>
              <a:gd name="connsiteX2" fmla="*/ 1410252 w 1512807"/>
              <a:gd name="connsiteY2" fmla="*/ 3130686 h 3135865"/>
              <a:gd name="connsiteX3" fmla="*/ 0 w 1512807"/>
              <a:gd name="connsiteY3" fmla="*/ 1567932 h 3135865"/>
              <a:gd name="connsiteX4" fmla="*/ 1410252 w 1512807"/>
              <a:gd name="connsiteY4" fmla="*/ 5178 h 3135865"/>
            </a:gdLst>
            <a:ahLst/>
            <a:cxnLst/>
            <a:rect l="l" t="t" r="r" b="b"/>
            <a:pathLst>
              <a:path w="1512807" h="3135865">
                <a:moveTo>
                  <a:pt x="1512807" y="0"/>
                </a:moveTo>
                <a:lnTo>
                  <a:pt x="1512807" y="3135865"/>
                </a:lnTo>
                <a:lnTo>
                  <a:pt x="1410252" y="3130686"/>
                </a:lnTo>
                <a:cubicBezTo>
                  <a:pt x="618135" y="3050242"/>
                  <a:pt x="0" y="2381274"/>
                  <a:pt x="0" y="1567932"/>
                </a:cubicBezTo>
                <a:cubicBezTo>
                  <a:pt x="0" y="754591"/>
                  <a:pt x="618135" y="85622"/>
                  <a:pt x="1410252" y="5178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79425" y="1268730"/>
            <a:ext cx="514350" cy="131445"/>
            <a:chOff x="1040" y="4802"/>
            <a:chExt cx="810" cy="207"/>
          </a:xfrm>
        </p:grpSpPr>
        <p:sp>
          <p:nvSpPr>
            <p:cNvPr id="8" name="标题 1"/>
            <p:cNvSpPr txBox="1"/>
            <p:nvPr>
              <p:custDataLst>
                <p:tags r:id="rId1"/>
              </p:custDataLst>
            </p:nvPr>
          </p:nvSpPr>
          <p:spPr>
            <a:xfrm>
              <a:off x="1040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  <p:sp>
          <p:nvSpPr>
            <p:cNvPr id="9" name="标题 1"/>
            <p:cNvSpPr txBox="1"/>
            <p:nvPr/>
          </p:nvSpPr>
          <p:spPr>
            <a:xfrm>
              <a:off x="1345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  <p:sp>
          <p:nvSpPr>
            <p:cNvPr id="10" name="标题 1"/>
            <p:cNvSpPr txBox="1"/>
            <p:nvPr>
              <p:custDataLst>
                <p:tags r:id="rId2"/>
              </p:custDataLst>
            </p:nvPr>
          </p:nvSpPr>
          <p:spPr>
            <a:xfrm>
              <a:off x="1650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accent1"/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</p:grpSp>
      <p:sp>
        <p:nvSpPr>
          <p:cNvPr id="11" name="标题 1"/>
          <p:cNvSpPr txBox="1"/>
          <p:nvPr/>
        </p:nvSpPr>
        <p:spPr>
          <a:xfrm>
            <a:off x="660400" y="392435"/>
            <a:ext cx="10858500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endParaRPr kumimoji="1" lang="zh-CN" altLang="en-US" sz="3200" b="1">
              <a:ln w="12700">
                <a:noFill/>
              </a:ln>
              <a:solidFill>
                <a:srgbClr val="262626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Source Han Sans CN Bold" panose="020B0800000000000000" charset="-122"/>
            </a:endParaRPr>
          </a:p>
        </p:txBody>
      </p:sp>
      <p:sp>
        <p:nvSpPr>
          <p:cNvPr id="12" name="标题 1"/>
          <p:cNvSpPr txBox="1"/>
          <p:nvPr/>
        </p:nvSpPr>
        <p:spPr>
          <a:xfrm rot="16200000">
            <a:off x="447532" y="632700"/>
            <a:ext cx="396000" cy="396000"/>
          </a:xfrm>
          <a:prstGeom prst="halfFrame">
            <a:avLst>
              <a:gd name="adj1" fmla="val 23874"/>
              <a:gd name="adj2" fmla="val 25225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cxnSp>
        <p:nvCxnSpPr>
          <p:cNvPr id="13" name="标题 1"/>
          <p:cNvCxnSpPr/>
          <p:nvPr/>
        </p:nvCxnSpPr>
        <p:spPr>
          <a:xfrm>
            <a:off x="696000" y="1021266"/>
            <a:ext cx="10800000" cy="0"/>
          </a:xfrm>
          <a:prstGeom prst="line">
            <a:avLst/>
          </a:prstGeom>
          <a:noFill/>
          <a:ln w="12700" cap="sq">
            <a:gradFill>
              <a:gsLst>
                <a:gs pos="0">
                  <a:schemeClr val="accent1"/>
                </a:gs>
                <a:gs pos="80000">
                  <a:schemeClr val="bg1"/>
                </a:gs>
              </a:gsLst>
              <a:lin ang="0" scaled="0"/>
            </a:gradFill>
            <a:miter/>
          </a:ln>
        </p:spPr>
      </p:cxnSp>
      <p:pic>
        <p:nvPicPr>
          <p:cNvPr id="4100" name="图片 4"/>
          <p:cNvPicPr>
            <a:picLocks noChangeAspect="1"/>
          </p:cNvPicPr>
          <p:nvPr/>
        </p:nvPicPr>
        <p:blipFill>
          <a:blip r:embed="rId4"/>
          <a:srcRect t="51595"/>
          <a:stretch>
            <a:fillRect/>
          </a:stretch>
        </p:blipFill>
        <p:spPr>
          <a:xfrm>
            <a:off x="9333230" y="158750"/>
            <a:ext cx="2858770" cy="701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866775" y="615950"/>
            <a:ext cx="7301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 err="1">
                <a:solidFill>
                  <a:srgbClr val="FF0000"/>
                </a:solidFill>
              </a:rPr>
              <a:t>表观修饰</a:t>
            </a:r>
            <a:endParaRPr b="1" dirty="0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93445" y="1409700"/>
            <a:ext cx="9926320" cy="4154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064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1740828767"/>
                </a:ext>
              </a:extLst>
            </a:pPr>
            <a:endParaRPr lang="zh-CN" altLang="en-US" sz="1600" dirty="0"/>
          </a:p>
          <a:p>
            <a:pPr indent="4064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1740828767"/>
                </a:ext>
              </a:extLst>
            </a:pPr>
            <a:r>
              <a:rPr lang="zh-CN" altLang="en-US" sz="1600" dirty="0"/>
              <a:t>表观遗传修饰是指对基因组功能的相关修饰，</a:t>
            </a:r>
            <a:r>
              <a:rPr lang="zh-CN" altLang="en-US" sz="1600" dirty="0">
                <a:solidFill>
                  <a:srgbClr val="FF0000"/>
                </a:solidFill>
              </a:rPr>
              <a:t>通过一系列生物学</a:t>
            </a:r>
            <a:r>
              <a:rPr lang="zh-CN" altLang="en-US" sz="1600" b="1" dirty="0">
                <a:solidFill>
                  <a:srgbClr val="FF0000"/>
                </a:solidFill>
              </a:rPr>
              <a:t>修饰改变基因的活性</a:t>
            </a:r>
            <a:r>
              <a:rPr lang="zh-CN" altLang="en-US" sz="1600" b="1" u="sng" dirty="0">
                <a:solidFill>
                  <a:srgbClr val="FF0000"/>
                </a:solidFill>
              </a:rPr>
              <a:t>而不是DNA的核苷酸序列影响基因的表达。</a:t>
            </a:r>
            <a:r>
              <a:rPr lang="zh-CN" altLang="en-US" sz="1600" dirty="0"/>
              <a:t>对基因组功能的相关修饰主要包括对</a:t>
            </a:r>
            <a:r>
              <a:rPr lang="zh-CN" altLang="en-US" sz="1600" b="1" dirty="0">
                <a:solidFill>
                  <a:srgbClr val="FF0000"/>
                </a:solidFill>
              </a:rPr>
              <a:t>DNA、RNA、以及组蛋白等</a:t>
            </a:r>
            <a:r>
              <a:rPr lang="zh-CN" altLang="en-US" sz="1600" dirty="0"/>
              <a:t>的修饰，这些修饰改变了染色质的局部电化学特性和构象，从而调节基因的转录活性。</a:t>
            </a:r>
          </a:p>
          <a:p>
            <a:pPr indent="4064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1740828767"/>
                </a:ext>
              </a:extLst>
            </a:pPr>
            <a:r>
              <a:rPr lang="zh-CN" altLang="en-US" sz="1600" dirty="0"/>
              <a:t>组蛋白是染色质的重要组成部分，主要分为H2A、H2B、H3、H4，与DNA缠绕可形成核小体。</a:t>
            </a:r>
            <a:r>
              <a:rPr lang="zh-CN" altLang="en-US" sz="1600" b="1" dirty="0">
                <a:solidFill>
                  <a:srgbClr val="0070C0"/>
                </a:solidFill>
              </a:rPr>
              <a:t>组蛋白修饰</a:t>
            </a:r>
            <a:r>
              <a:rPr lang="zh-CN" altLang="en-US" sz="1600" dirty="0"/>
              <a:t>是在组蛋白N末端的氨基酸残基上发生的共价修饰，主要包括甲基化、乙酰化、泛素化、磷酸化、羰基化、糖基化等。虽然说</a:t>
            </a:r>
            <a:r>
              <a:rPr lang="zh-CN" altLang="en-US" sz="1600" b="1" dirty="0">
                <a:solidFill>
                  <a:srgbClr val="0070C0"/>
                </a:solidFill>
              </a:rPr>
              <a:t>mRNA</a:t>
            </a:r>
            <a:r>
              <a:rPr lang="zh-CN" altLang="en-US" sz="1600" dirty="0"/>
              <a:t>也有m6A和m5C这样的甲基化修饰，不过我们这里只讨论DNA的甲基化。</a:t>
            </a:r>
          </a:p>
          <a:p>
            <a:pPr indent="4064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1740828767"/>
                </a:ext>
              </a:extLst>
            </a:pPr>
            <a:endParaRPr lang="zh-CN" altLang="en-US" sz="1600" dirty="0"/>
          </a:p>
          <a:p>
            <a:pPr indent="4064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1740828767"/>
                </a:ext>
              </a:extLst>
            </a:pPr>
            <a:r>
              <a:rPr lang="zh-CN" altLang="en-US" sz="1600" b="1" dirty="0">
                <a:solidFill>
                  <a:srgbClr val="FF0000"/>
                </a:solidFill>
              </a:rPr>
              <a:t>DNA甲基化</a:t>
            </a:r>
            <a:r>
              <a:rPr lang="zh-CN" altLang="en-US" sz="1600" dirty="0"/>
              <a:t>是表观遗传学领域一个重要的研究方向，真核生物中最常见的DNA修饰非</a:t>
            </a:r>
            <a:r>
              <a:rPr lang="zh-CN" altLang="en-US" sz="1600" b="1" dirty="0"/>
              <a:t>5-甲基胞嘧啶（5mC）</a:t>
            </a:r>
            <a:r>
              <a:rPr lang="zh-CN" altLang="en-US" sz="1600" dirty="0"/>
              <a:t>莫属了，然而在原核生物中最常见的DNA修饰方式则为</a:t>
            </a:r>
            <a:r>
              <a:rPr lang="zh-CN" altLang="en-US" sz="1600" b="1" dirty="0"/>
              <a:t>N6-methyladenine (6mA)</a:t>
            </a:r>
            <a:r>
              <a:rPr lang="zh-CN" altLang="en-US" sz="1600" dirty="0"/>
              <a:t>，即腺嘌呤第6位氮原子甲基化修饰。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Rot="1" noChangeArrowheads="1"/>
          </p:cNvSpPr>
          <p:nvPr/>
        </p:nvSpPr>
        <p:spPr bwMode="auto">
          <a:xfrm>
            <a:off x="1992313" y="2133600"/>
            <a:ext cx="8294687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zh-CN" sz="5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endParaRPr lang="en-US" altLang="zh-CN" sz="5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zh-CN" sz="5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基因组的DNA甲基化</a:t>
            </a:r>
          </a:p>
        </p:txBody>
      </p:sp>
      <p:sp>
        <p:nvSpPr>
          <p:cNvPr id="41987" name="Text Box 14"/>
          <p:cNvSpPr txBox="1">
            <a:spLocks noChangeArrowheads="1"/>
          </p:cNvSpPr>
          <p:nvPr/>
        </p:nvSpPr>
        <p:spPr bwMode="auto">
          <a:xfrm>
            <a:off x="2711450" y="3711575"/>
            <a:ext cx="6761163" cy="1370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charset="0"/>
              </a:rPr>
              <a:t>   </a:t>
            </a:r>
          </a:p>
          <a:p>
            <a:pPr algn="ctr"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000000"/>
                </a:solidFill>
                <a:latin typeface="Times New Roman" panose="02020603050405020304" charset="0"/>
              </a:rPr>
              <a:t>Genome-wide</a:t>
            </a:r>
            <a:r>
              <a:rPr lang="en-US" altLang="zh-CN" b="1" dirty="0">
                <a:solidFill>
                  <a:srgbClr val="000000"/>
                </a:solidFill>
                <a:latin typeface="Times New Roman" panose="02020603050405020304" charset="0"/>
              </a:rPr>
              <a:t> DNA </a:t>
            </a:r>
            <a:r>
              <a:rPr lang="zh-CN" altLang="en-US" b="1" dirty="0">
                <a:solidFill>
                  <a:srgbClr val="000000"/>
                </a:solidFill>
                <a:latin typeface="Times New Roman" panose="02020603050405020304" charset="0"/>
              </a:rPr>
              <a:t>Methylation</a:t>
            </a:r>
          </a:p>
        </p:txBody>
      </p:sp>
      <p:sp>
        <p:nvSpPr>
          <p:cNvPr id="5" name="标题 1"/>
          <p:cNvSpPr txBox="1"/>
          <p:nvPr/>
        </p:nvSpPr>
        <p:spPr>
          <a:xfrm>
            <a:off x="10679193" y="1844427"/>
            <a:ext cx="1512807" cy="3135865"/>
          </a:xfrm>
          <a:custGeom>
            <a:avLst/>
            <a:gdLst>
              <a:gd name="connsiteX0" fmla="*/ 1512807 w 1512807"/>
              <a:gd name="connsiteY0" fmla="*/ 0 h 3135865"/>
              <a:gd name="connsiteX1" fmla="*/ 1512807 w 1512807"/>
              <a:gd name="connsiteY1" fmla="*/ 3135865 h 3135865"/>
              <a:gd name="connsiteX2" fmla="*/ 1410252 w 1512807"/>
              <a:gd name="connsiteY2" fmla="*/ 3130686 h 3135865"/>
              <a:gd name="connsiteX3" fmla="*/ 0 w 1512807"/>
              <a:gd name="connsiteY3" fmla="*/ 1567932 h 3135865"/>
              <a:gd name="connsiteX4" fmla="*/ 1410252 w 1512807"/>
              <a:gd name="connsiteY4" fmla="*/ 5178 h 3135865"/>
            </a:gdLst>
            <a:ahLst/>
            <a:cxnLst/>
            <a:rect l="l" t="t" r="r" b="b"/>
            <a:pathLst>
              <a:path w="1512807" h="3135865">
                <a:moveTo>
                  <a:pt x="1512807" y="0"/>
                </a:moveTo>
                <a:lnTo>
                  <a:pt x="1512807" y="3135865"/>
                </a:lnTo>
                <a:lnTo>
                  <a:pt x="1410252" y="3130686"/>
                </a:lnTo>
                <a:cubicBezTo>
                  <a:pt x="618135" y="3050242"/>
                  <a:pt x="0" y="2381274"/>
                  <a:pt x="0" y="1567932"/>
                </a:cubicBezTo>
                <a:cubicBezTo>
                  <a:pt x="0" y="754591"/>
                  <a:pt x="618135" y="85622"/>
                  <a:pt x="1410252" y="5178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79425" y="1268730"/>
            <a:ext cx="514350" cy="131445"/>
            <a:chOff x="1040" y="4802"/>
            <a:chExt cx="810" cy="207"/>
          </a:xfrm>
        </p:grpSpPr>
        <p:sp>
          <p:nvSpPr>
            <p:cNvPr id="8" name="标题 1"/>
            <p:cNvSpPr txBox="1"/>
            <p:nvPr>
              <p:custDataLst>
                <p:tags r:id="rId1"/>
              </p:custDataLst>
            </p:nvPr>
          </p:nvSpPr>
          <p:spPr>
            <a:xfrm>
              <a:off x="1040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  <p:sp>
          <p:nvSpPr>
            <p:cNvPr id="9" name="标题 1"/>
            <p:cNvSpPr txBox="1"/>
            <p:nvPr/>
          </p:nvSpPr>
          <p:spPr>
            <a:xfrm>
              <a:off x="1345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  <p:sp>
          <p:nvSpPr>
            <p:cNvPr id="10" name="标题 1"/>
            <p:cNvSpPr txBox="1"/>
            <p:nvPr>
              <p:custDataLst>
                <p:tags r:id="rId2"/>
              </p:custDataLst>
            </p:nvPr>
          </p:nvSpPr>
          <p:spPr>
            <a:xfrm>
              <a:off x="1650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accent1"/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</p:grpSp>
      <p:sp>
        <p:nvSpPr>
          <p:cNvPr id="12" name="标题 1"/>
          <p:cNvSpPr txBox="1"/>
          <p:nvPr/>
        </p:nvSpPr>
        <p:spPr>
          <a:xfrm rot="16200000">
            <a:off x="447532" y="632700"/>
            <a:ext cx="396000" cy="396000"/>
          </a:xfrm>
          <a:prstGeom prst="halfFrame">
            <a:avLst>
              <a:gd name="adj1" fmla="val 23874"/>
              <a:gd name="adj2" fmla="val 25225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cxnSp>
        <p:nvCxnSpPr>
          <p:cNvPr id="13" name="标题 1"/>
          <p:cNvCxnSpPr/>
          <p:nvPr/>
        </p:nvCxnSpPr>
        <p:spPr>
          <a:xfrm>
            <a:off x="696000" y="1021266"/>
            <a:ext cx="10800000" cy="0"/>
          </a:xfrm>
          <a:prstGeom prst="line">
            <a:avLst/>
          </a:prstGeom>
          <a:noFill/>
          <a:ln w="12700" cap="sq">
            <a:gradFill>
              <a:gsLst>
                <a:gs pos="0">
                  <a:schemeClr val="accent1"/>
                </a:gs>
                <a:gs pos="80000">
                  <a:schemeClr val="bg1"/>
                </a:gs>
              </a:gsLst>
              <a:lin ang="0" scaled="0"/>
            </a:gradFill>
            <a:miter/>
          </a:ln>
        </p:spPr>
      </p:cxnSp>
      <p:pic>
        <p:nvPicPr>
          <p:cNvPr id="4100" name="图片 4"/>
          <p:cNvPicPr>
            <a:picLocks noChangeAspect="1"/>
          </p:cNvPicPr>
          <p:nvPr/>
        </p:nvPicPr>
        <p:blipFill>
          <a:blip r:embed="rId4"/>
          <a:srcRect t="51595"/>
          <a:stretch>
            <a:fillRect/>
          </a:stretch>
        </p:blipFill>
        <p:spPr>
          <a:xfrm>
            <a:off x="9333230" y="158750"/>
            <a:ext cx="2858770" cy="701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/>
          <p:nvPr/>
        </p:nvSpPr>
        <p:spPr>
          <a:xfrm>
            <a:off x="10679193" y="1844427"/>
            <a:ext cx="1512807" cy="3135865"/>
          </a:xfrm>
          <a:custGeom>
            <a:avLst/>
            <a:gdLst>
              <a:gd name="connsiteX0" fmla="*/ 1512807 w 1512807"/>
              <a:gd name="connsiteY0" fmla="*/ 0 h 3135865"/>
              <a:gd name="connsiteX1" fmla="*/ 1512807 w 1512807"/>
              <a:gd name="connsiteY1" fmla="*/ 3135865 h 3135865"/>
              <a:gd name="connsiteX2" fmla="*/ 1410252 w 1512807"/>
              <a:gd name="connsiteY2" fmla="*/ 3130686 h 3135865"/>
              <a:gd name="connsiteX3" fmla="*/ 0 w 1512807"/>
              <a:gd name="connsiteY3" fmla="*/ 1567932 h 3135865"/>
              <a:gd name="connsiteX4" fmla="*/ 1410252 w 1512807"/>
              <a:gd name="connsiteY4" fmla="*/ 5178 h 3135865"/>
            </a:gdLst>
            <a:ahLst/>
            <a:cxnLst/>
            <a:rect l="l" t="t" r="r" b="b"/>
            <a:pathLst>
              <a:path w="1512807" h="3135865">
                <a:moveTo>
                  <a:pt x="1512807" y="0"/>
                </a:moveTo>
                <a:lnTo>
                  <a:pt x="1512807" y="3135865"/>
                </a:lnTo>
                <a:lnTo>
                  <a:pt x="1410252" y="3130686"/>
                </a:lnTo>
                <a:cubicBezTo>
                  <a:pt x="618135" y="3050242"/>
                  <a:pt x="0" y="2381274"/>
                  <a:pt x="0" y="1567932"/>
                </a:cubicBezTo>
                <a:cubicBezTo>
                  <a:pt x="0" y="754591"/>
                  <a:pt x="618135" y="85622"/>
                  <a:pt x="1410252" y="5178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79425" y="1268730"/>
            <a:ext cx="514350" cy="131445"/>
            <a:chOff x="1040" y="4802"/>
            <a:chExt cx="810" cy="207"/>
          </a:xfrm>
        </p:grpSpPr>
        <p:sp>
          <p:nvSpPr>
            <p:cNvPr id="8" name="标题 1"/>
            <p:cNvSpPr txBox="1"/>
            <p:nvPr>
              <p:custDataLst>
                <p:tags r:id="rId1"/>
              </p:custDataLst>
            </p:nvPr>
          </p:nvSpPr>
          <p:spPr>
            <a:xfrm>
              <a:off x="1040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  <p:sp>
          <p:nvSpPr>
            <p:cNvPr id="9" name="标题 1"/>
            <p:cNvSpPr txBox="1"/>
            <p:nvPr/>
          </p:nvSpPr>
          <p:spPr>
            <a:xfrm>
              <a:off x="1345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  <p:sp>
          <p:nvSpPr>
            <p:cNvPr id="10" name="标题 1"/>
            <p:cNvSpPr txBox="1"/>
            <p:nvPr>
              <p:custDataLst>
                <p:tags r:id="rId2"/>
              </p:custDataLst>
            </p:nvPr>
          </p:nvSpPr>
          <p:spPr>
            <a:xfrm>
              <a:off x="1650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accent1"/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</p:grpSp>
      <p:sp>
        <p:nvSpPr>
          <p:cNvPr id="12" name="标题 1"/>
          <p:cNvSpPr txBox="1"/>
          <p:nvPr/>
        </p:nvSpPr>
        <p:spPr>
          <a:xfrm rot="16200000">
            <a:off x="447532" y="632700"/>
            <a:ext cx="396000" cy="396000"/>
          </a:xfrm>
          <a:prstGeom prst="halfFrame">
            <a:avLst>
              <a:gd name="adj1" fmla="val 23874"/>
              <a:gd name="adj2" fmla="val 25225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cxnSp>
        <p:nvCxnSpPr>
          <p:cNvPr id="13" name="标题 1"/>
          <p:cNvCxnSpPr/>
          <p:nvPr/>
        </p:nvCxnSpPr>
        <p:spPr>
          <a:xfrm>
            <a:off x="696000" y="1021266"/>
            <a:ext cx="10800000" cy="0"/>
          </a:xfrm>
          <a:prstGeom prst="line">
            <a:avLst/>
          </a:prstGeom>
          <a:noFill/>
          <a:ln w="12700" cap="sq">
            <a:gradFill>
              <a:gsLst>
                <a:gs pos="0">
                  <a:schemeClr val="accent1"/>
                </a:gs>
                <a:gs pos="80000">
                  <a:schemeClr val="bg1"/>
                </a:gs>
              </a:gsLst>
              <a:lin ang="0" scaled="0"/>
            </a:gradFill>
            <a:miter/>
          </a:ln>
        </p:spPr>
      </p:cxnSp>
      <p:pic>
        <p:nvPicPr>
          <p:cNvPr id="4100" name="图片 4"/>
          <p:cNvPicPr>
            <a:picLocks noChangeAspect="1"/>
          </p:cNvPicPr>
          <p:nvPr/>
        </p:nvPicPr>
        <p:blipFill>
          <a:blip r:embed="rId5"/>
          <a:srcRect t="51595"/>
          <a:stretch>
            <a:fillRect/>
          </a:stretch>
        </p:blipFill>
        <p:spPr>
          <a:xfrm>
            <a:off x="9333230" y="158750"/>
            <a:ext cx="2858770" cy="701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866775" y="615950"/>
            <a:ext cx="7301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什么是</a:t>
            </a:r>
            <a:r>
              <a:rPr lang="en-US" altLang="zh-CN" b="1" dirty="0">
                <a:solidFill>
                  <a:srgbClr val="FF0000"/>
                </a:solidFill>
              </a:rPr>
              <a:t>DNA</a:t>
            </a:r>
            <a:r>
              <a:rPr lang="zh-CN" altLang="en-US" b="1" dirty="0">
                <a:solidFill>
                  <a:srgbClr val="FF0000"/>
                </a:solidFill>
              </a:rPr>
              <a:t>甲基化？有哪些特征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43915" y="1566545"/>
            <a:ext cx="10581005" cy="1565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06400" fontAlgn="auto">
              <a:lnSpc>
                <a:spcPct val="120000"/>
              </a:lnSpc>
              <a:extLst>
                <a:ext uri="{35155182-B16C-46BC-9424-99874614C6A1}">
                  <wpsdc:indentchars xmlns:wpsdc="http://www.wps.cn/officeDocument/2017/drawingmlCustomData" xmlns="" val="200" checksum="1740828767"/>
                </a:ext>
              </a:extLst>
            </a:pPr>
            <a:r>
              <a:rPr lang="zh-CN" altLang="en-US" sz="1600" b="1" dirty="0"/>
              <a:t>DNA甲基化 </a:t>
            </a:r>
            <a:r>
              <a:rPr lang="en-US" altLang="zh-CN" sz="1600" b="1" dirty="0"/>
              <a:t>(DNA methylation)</a:t>
            </a:r>
            <a:r>
              <a:rPr lang="en-US" altLang="zh-CN" sz="1600" dirty="0"/>
              <a:t> </a:t>
            </a:r>
            <a:r>
              <a:rPr lang="zh-CN" altLang="en-US" sz="1600" dirty="0"/>
              <a:t>是一种常见的表观遗传修饰形式，它会</a:t>
            </a:r>
            <a:r>
              <a:rPr lang="zh-CN" altLang="en-US" sz="1600" b="1" dirty="0">
                <a:solidFill>
                  <a:srgbClr val="FF0000"/>
                </a:solidFill>
              </a:rPr>
              <a:t>在DNA分子中引入甲基化基团</a:t>
            </a:r>
            <a:r>
              <a:rPr lang="zh-CN" altLang="en-US" sz="1600" dirty="0"/>
              <a:t>。</a:t>
            </a:r>
            <a:r>
              <a:rPr lang="en-US" altLang="zh-CN" sz="1600" dirty="0"/>
              <a:t>DNA</a:t>
            </a:r>
            <a:r>
              <a:rPr lang="zh-CN" altLang="en-US" sz="1600" dirty="0"/>
              <a:t>甲基化</a:t>
            </a:r>
            <a:r>
              <a:rPr lang="zh-CN" altLang="en-US" sz="1600" dirty="0">
                <a:sym typeface="+mn-ea"/>
              </a:rPr>
              <a:t>是</a:t>
            </a:r>
            <a:r>
              <a:rPr lang="zh-CN" altLang="en-US" sz="1600" b="1" dirty="0">
                <a:sym typeface="+mn-ea"/>
              </a:rPr>
              <a:t>可逆</a:t>
            </a:r>
            <a:r>
              <a:rPr lang="zh-CN" altLang="en-US" sz="1600" dirty="0">
                <a:sym typeface="+mn-ea"/>
              </a:rPr>
              <a:t>的，但在细胞分裂过程中大多保持稳定。</a:t>
            </a:r>
            <a:endParaRPr lang="zh-CN" altLang="en-US" sz="1600" dirty="0"/>
          </a:p>
          <a:p>
            <a:pPr indent="406400" fontAlgn="auto">
              <a:lnSpc>
                <a:spcPct val="120000"/>
              </a:lnSpc>
              <a:extLst>
                <a:ext uri="{35155182-B16C-46BC-9424-99874614C6A1}">
                  <wpsdc:indentchars xmlns:wpsdc="http://www.wps.cn/officeDocument/2017/drawingmlCustomData" xmlns="" val="200" checksum="1740828767"/>
                </a:ext>
              </a:extLst>
            </a:pPr>
            <a:r>
              <a:rPr lang="zh-CN" altLang="en-US" sz="1600" dirty="0"/>
              <a:t>DNA甲基化可以发生在胞嘧啶的C-5位、腺嘌呤的N-6位、鸟嘌呤的N-7位等，它们分别由不同的DNA甲基化酶催化，生成5-甲基胞嘧啶（5-mC）、N6-甲基腺嘌呤（N6-mA）及7-甲基鸟嘌呤（7-mG）。</a:t>
            </a:r>
            <a:r>
              <a:rPr lang="zh-CN" altLang="en-US" sz="1600" u="sng" dirty="0"/>
              <a:t>人类主要</a:t>
            </a:r>
            <a:r>
              <a:rPr lang="zh-CN" altLang="en-US" sz="1600" u="sng" dirty="0">
                <a:sym typeface="+mn-ea"/>
              </a:rPr>
              <a:t>的DNA甲基化形式</a:t>
            </a:r>
            <a:r>
              <a:rPr lang="zh-CN" altLang="en-US" sz="1600" u="sng" dirty="0"/>
              <a:t>是5mC，原核生物中最常见的DNA修饰方式则为6mA。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34845" y="3146425"/>
            <a:ext cx="7839075" cy="2162175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2179320" y="5446395"/>
            <a:ext cx="796417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400"/>
              <a:t>DNA上的含氮碱基包括：</a:t>
            </a:r>
          </a:p>
          <a:p>
            <a:r>
              <a:rPr lang="en-US" altLang="zh-CN" sz="1400"/>
              <a:t>	</a:t>
            </a:r>
            <a:r>
              <a:rPr lang="zh-CN" altLang="en-US" sz="1400"/>
              <a:t>腺嘌呤</a:t>
            </a:r>
            <a:r>
              <a:rPr lang="zh-CN" altLang="en-US" sz="1400" b="1"/>
              <a:t>A</a:t>
            </a:r>
            <a:r>
              <a:rPr lang="zh-CN" altLang="en-US" sz="1400"/>
              <a:t>(adenine)、胸腺嘧啶</a:t>
            </a:r>
            <a:r>
              <a:rPr lang="zh-CN" altLang="en-US" sz="1400" b="1"/>
              <a:t>T</a:t>
            </a:r>
            <a:r>
              <a:rPr lang="zh-CN" altLang="en-US" sz="1400"/>
              <a:t>(thymine)、</a:t>
            </a:r>
            <a:r>
              <a:rPr lang="zh-CN" altLang="en-US" sz="1400">
                <a:sym typeface="+mn-ea"/>
              </a:rPr>
              <a:t>鸟嘌呤</a:t>
            </a:r>
            <a:r>
              <a:rPr lang="zh-CN" altLang="en-US" sz="1400" b="1">
                <a:sym typeface="+mn-ea"/>
              </a:rPr>
              <a:t>G</a:t>
            </a:r>
            <a:r>
              <a:rPr lang="zh-CN" altLang="en-US" sz="1400">
                <a:sym typeface="+mn-ea"/>
              </a:rPr>
              <a:t>(guanine)</a:t>
            </a:r>
            <a:r>
              <a:rPr lang="zh-CN" altLang="en-US" sz="1400"/>
              <a:t>和</a:t>
            </a:r>
            <a:r>
              <a:rPr lang="zh-CN" altLang="en-US" sz="1400">
                <a:sym typeface="+mn-ea"/>
              </a:rPr>
              <a:t>胞嘧啶</a:t>
            </a:r>
            <a:r>
              <a:rPr lang="zh-CN" altLang="en-US" sz="1400" b="1">
                <a:sym typeface="+mn-ea"/>
              </a:rPr>
              <a:t>C</a:t>
            </a:r>
            <a:r>
              <a:rPr lang="zh-CN" altLang="en-US" sz="1400">
                <a:sym typeface="+mn-ea"/>
              </a:rPr>
              <a:t>(cytosine)</a:t>
            </a:r>
            <a:r>
              <a:rPr lang="zh-CN" altLang="en-US" sz="1400"/>
              <a:t>。</a:t>
            </a:r>
          </a:p>
          <a:p>
            <a:r>
              <a:rPr lang="zh-CN" altLang="en-US" sz="1400"/>
              <a:t>RNA上的含氮碱基包括：</a:t>
            </a:r>
          </a:p>
          <a:p>
            <a:r>
              <a:rPr lang="en-US" altLang="zh-CN" sz="1400"/>
              <a:t>	</a:t>
            </a:r>
            <a:r>
              <a:rPr lang="zh-CN" altLang="en-US" sz="1400"/>
              <a:t>腺嘌呤</a:t>
            </a:r>
            <a:r>
              <a:rPr lang="zh-CN" altLang="en-US" sz="1400" b="1"/>
              <a:t>A</a:t>
            </a:r>
            <a:r>
              <a:rPr lang="zh-CN" altLang="en-US" sz="1400"/>
              <a:t>(adenine)、尿嘧啶</a:t>
            </a:r>
            <a:r>
              <a:rPr lang="zh-CN" altLang="en-US" sz="1400" b="1"/>
              <a:t>U</a:t>
            </a:r>
            <a:r>
              <a:rPr lang="zh-CN" altLang="en-US" sz="1400"/>
              <a:t>(uracil)、</a:t>
            </a:r>
            <a:r>
              <a:rPr lang="zh-CN" altLang="en-US" sz="1400">
                <a:sym typeface="+mn-ea"/>
              </a:rPr>
              <a:t>鸟嘌呤</a:t>
            </a:r>
            <a:r>
              <a:rPr lang="zh-CN" altLang="en-US" sz="1400" b="1">
                <a:sym typeface="+mn-ea"/>
              </a:rPr>
              <a:t>G</a:t>
            </a:r>
            <a:r>
              <a:rPr lang="zh-CN" altLang="en-US" sz="1400">
                <a:sym typeface="+mn-ea"/>
              </a:rPr>
              <a:t>(guanine)</a:t>
            </a:r>
            <a:r>
              <a:rPr lang="zh-CN" altLang="en-US" sz="1400"/>
              <a:t>和</a:t>
            </a:r>
            <a:r>
              <a:rPr lang="zh-CN" altLang="en-US" sz="1400">
                <a:sym typeface="+mn-ea"/>
              </a:rPr>
              <a:t>胞嘧啶</a:t>
            </a:r>
            <a:r>
              <a:rPr lang="zh-CN" altLang="en-US" sz="1400" b="1">
                <a:sym typeface="+mn-ea"/>
              </a:rPr>
              <a:t>C</a:t>
            </a:r>
            <a:r>
              <a:rPr lang="zh-CN" altLang="en-US" sz="1400">
                <a:sym typeface="+mn-ea"/>
              </a:rPr>
              <a:t>(cytosine)</a:t>
            </a:r>
            <a:r>
              <a:rPr lang="zh-CN" altLang="en-US" sz="1400"/>
              <a:t>。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/>
          <p:nvPr/>
        </p:nvSpPr>
        <p:spPr>
          <a:xfrm>
            <a:off x="10679193" y="1844427"/>
            <a:ext cx="1512807" cy="3135865"/>
          </a:xfrm>
          <a:custGeom>
            <a:avLst/>
            <a:gdLst>
              <a:gd name="connsiteX0" fmla="*/ 1512807 w 1512807"/>
              <a:gd name="connsiteY0" fmla="*/ 0 h 3135865"/>
              <a:gd name="connsiteX1" fmla="*/ 1512807 w 1512807"/>
              <a:gd name="connsiteY1" fmla="*/ 3135865 h 3135865"/>
              <a:gd name="connsiteX2" fmla="*/ 1410252 w 1512807"/>
              <a:gd name="connsiteY2" fmla="*/ 3130686 h 3135865"/>
              <a:gd name="connsiteX3" fmla="*/ 0 w 1512807"/>
              <a:gd name="connsiteY3" fmla="*/ 1567932 h 3135865"/>
              <a:gd name="connsiteX4" fmla="*/ 1410252 w 1512807"/>
              <a:gd name="connsiteY4" fmla="*/ 5178 h 3135865"/>
            </a:gdLst>
            <a:ahLst/>
            <a:cxnLst/>
            <a:rect l="l" t="t" r="r" b="b"/>
            <a:pathLst>
              <a:path w="1512807" h="3135865">
                <a:moveTo>
                  <a:pt x="1512807" y="0"/>
                </a:moveTo>
                <a:lnTo>
                  <a:pt x="1512807" y="3135865"/>
                </a:lnTo>
                <a:lnTo>
                  <a:pt x="1410252" y="3130686"/>
                </a:lnTo>
                <a:cubicBezTo>
                  <a:pt x="618135" y="3050242"/>
                  <a:pt x="0" y="2381274"/>
                  <a:pt x="0" y="1567932"/>
                </a:cubicBezTo>
                <a:cubicBezTo>
                  <a:pt x="0" y="754591"/>
                  <a:pt x="618135" y="85622"/>
                  <a:pt x="1410252" y="5178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79425" y="1268730"/>
            <a:ext cx="514350" cy="131445"/>
            <a:chOff x="1040" y="4802"/>
            <a:chExt cx="810" cy="207"/>
          </a:xfrm>
        </p:grpSpPr>
        <p:sp>
          <p:nvSpPr>
            <p:cNvPr id="8" name="标题 1"/>
            <p:cNvSpPr txBox="1"/>
            <p:nvPr>
              <p:custDataLst>
                <p:tags r:id="rId1"/>
              </p:custDataLst>
            </p:nvPr>
          </p:nvSpPr>
          <p:spPr>
            <a:xfrm>
              <a:off x="1040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  <p:sp>
          <p:nvSpPr>
            <p:cNvPr id="9" name="标题 1"/>
            <p:cNvSpPr txBox="1"/>
            <p:nvPr/>
          </p:nvSpPr>
          <p:spPr>
            <a:xfrm>
              <a:off x="1345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  <p:sp>
          <p:nvSpPr>
            <p:cNvPr id="10" name="标题 1"/>
            <p:cNvSpPr txBox="1"/>
            <p:nvPr>
              <p:custDataLst>
                <p:tags r:id="rId2"/>
              </p:custDataLst>
            </p:nvPr>
          </p:nvSpPr>
          <p:spPr>
            <a:xfrm>
              <a:off x="1650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accent1"/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</p:grpSp>
      <p:sp>
        <p:nvSpPr>
          <p:cNvPr id="12" name="标题 1"/>
          <p:cNvSpPr txBox="1"/>
          <p:nvPr/>
        </p:nvSpPr>
        <p:spPr>
          <a:xfrm rot="16200000">
            <a:off x="447532" y="632700"/>
            <a:ext cx="396000" cy="396000"/>
          </a:xfrm>
          <a:prstGeom prst="halfFrame">
            <a:avLst>
              <a:gd name="adj1" fmla="val 23874"/>
              <a:gd name="adj2" fmla="val 25225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cxnSp>
        <p:nvCxnSpPr>
          <p:cNvPr id="13" name="标题 1"/>
          <p:cNvCxnSpPr/>
          <p:nvPr/>
        </p:nvCxnSpPr>
        <p:spPr>
          <a:xfrm>
            <a:off x="696000" y="1021266"/>
            <a:ext cx="10800000" cy="0"/>
          </a:xfrm>
          <a:prstGeom prst="line">
            <a:avLst/>
          </a:prstGeom>
          <a:noFill/>
          <a:ln w="12700" cap="sq">
            <a:gradFill>
              <a:gsLst>
                <a:gs pos="0">
                  <a:schemeClr val="accent1"/>
                </a:gs>
                <a:gs pos="80000">
                  <a:schemeClr val="bg1"/>
                </a:gs>
              </a:gsLst>
              <a:lin ang="0" scaled="0"/>
            </a:gradFill>
            <a:miter/>
          </a:ln>
        </p:spPr>
      </p:cxnSp>
      <p:pic>
        <p:nvPicPr>
          <p:cNvPr id="4100" name="图片 4"/>
          <p:cNvPicPr>
            <a:picLocks noChangeAspect="1"/>
          </p:cNvPicPr>
          <p:nvPr/>
        </p:nvPicPr>
        <p:blipFill>
          <a:blip r:embed="rId4"/>
          <a:srcRect t="51595"/>
          <a:stretch>
            <a:fillRect/>
          </a:stretch>
        </p:blipFill>
        <p:spPr>
          <a:xfrm>
            <a:off x="9333230" y="158750"/>
            <a:ext cx="2858770" cy="701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866775" y="615950"/>
            <a:ext cx="7301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</a:rPr>
              <a:t>CPG</a:t>
            </a:r>
            <a:r>
              <a:rPr lang="zh-CN" altLang="en-US" b="1" dirty="0">
                <a:solidFill>
                  <a:srgbClr val="FF0000"/>
                </a:solidFill>
              </a:rPr>
              <a:t>岛和</a:t>
            </a:r>
            <a:r>
              <a:rPr lang="en-US" altLang="zh-CN" b="1" dirty="0">
                <a:solidFill>
                  <a:srgbClr val="FF0000"/>
                </a:solidFill>
              </a:rPr>
              <a:t>CPG</a:t>
            </a:r>
            <a:r>
              <a:rPr lang="zh-CN" altLang="en-US" b="1" dirty="0">
                <a:solidFill>
                  <a:srgbClr val="FF0000"/>
                </a:solidFill>
              </a:rPr>
              <a:t>序列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43915" y="1498600"/>
            <a:ext cx="10581005" cy="3630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06400" fontAlgn="auto">
              <a:lnSpc>
                <a:spcPct val="120000"/>
              </a:lnSpc>
              <a:extLst>
                <a:ext uri="{35155182-B16C-46BC-9424-99874614C6A1}">
                  <wpsdc:indentchars xmlns:wpsdc="http://www.wps.cn/officeDocument/2017/drawingmlCustomData" xmlns="" val="200" checksum="1740828767"/>
                </a:ext>
              </a:extLst>
            </a:pPr>
            <a:r>
              <a:rPr lang="zh-CN" altLang="en-US" sz="1600" dirty="0">
                <a:latin typeface="Times New Roman" panose="02020603050405020304" charset="0"/>
                <a:cs typeface="Times New Roman" panose="02020603050405020304" charset="0"/>
              </a:rPr>
              <a:t>CpG是胞嘧啶</a:t>
            </a:r>
            <a:r>
              <a:rPr lang="en-US" altLang="zh-CN" sz="1600" dirty="0">
                <a:latin typeface="Times New Roman" panose="02020603050405020304" charset="0"/>
                <a:cs typeface="Times New Roman" panose="02020603050405020304" charset="0"/>
              </a:rPr>
              <a:t>(</a:t>
            </a:r>
            <a:r>
              <a:rPr lang="zh-CN" altLang="en-US" sz="1600" dirty="0">
                <a:latin typeface="Times New Roman" panose="02020603050405020304" charset="0"/>
                <a:cs typeface="Times New Roman" panose="02020603050405020304" charset="0"/>
              </a:rPr>
              <a:t>C</a:t>
            </a:r>
            <a:r>
              <a:rPr lang="en-US" altLang="zh-CN" sz="1600" dirty="0">
                <a:latin typeface="Times New Roman" panose="02020603050405020304" charset="0"/>
                <a:cs typeface="Times New Roman" panose="02020603050405020304" charset="0"/>
              </a:rPr>
              <a:t>,</a:t>
            </a:r>
            <a:r>
              <a:rPr lang="zh-CN" altLang="en-US" sz="1600" dirty="0">
                <a:latin typeface="Times New Roman" panose="02020603050405020304" charset="0"/>
                <a:cs typeface="Times New Roman" panose="02020603050405020304" charset="0"/>
              </a:rPr>
              <a:t>Cytosine</a:t>
            </a:r>
            <a:r>
              <a:rPr lang="en-US" altLang="zh-CN" sz="1600" dirty="0">
                <a:latin typeface="Times New Roman" panose="02020603050405020304" charset="0"/>
                <a:cs typeface="Times New Roman" panose="02020603050405020304" charset="0"/>
              </a:rPr>
              <a:t>)</a:t>
            </a:r>
            <a:r>
              <a:rPr lang="zh-CN" altLang="en-US" sz="1600" dirty="0">
                <a:latin typeface="Times New Roman" panose="02020603050405020304" charset="0"/>
                <a:cs typeface="Times New Roman" panose="02020603050405020304" charset="0"/>
              </a:rPr>
              <a:t>，磷酸</a:t>
            </a:r>
            <a:r>
              <a:rPr lang="en-US" altLang="zh-CN" sz="1600" dirty="0">
                <a:latin typeface="Times New Roman" panose="02020603050405020304" charset="0"/>
                <a:cs typeface="Times New Roman" panose="02020603050405020304" charset="0"/>
              </a:rPr>
              <a:t>(</a:t>
            </a:r>
            <a:r>
              <a:rPr lang="zh-CN" altLang="en-US" sz="1600" dirty="0">
                <a:latin typeface="Times New Roman" panose="02020603050405020304" charset="0"/>
                <a:cs typeface="Times New Roman" panose="02020603050405020304" charset="0"/>
              </a:rPr>
              <a:t>p</a:t>
            </a:r>
            <a:r>
              <a:rPr lang="en-US" altLang="zh-CN" sz="1600" dirty="0">
                <a:latin typeface="Times New Roman" panose="02020603050405020304" charset="0"/>
                <a:cs typeface="Times New Roman" panose="02020603050405020304" charset="0"/>
              </a:rPr>
              <a:t>,</a:t>
            </a:r>
            <a:r>
              <a:rPr lang="zh-CN" altLang="en-US" sz="1600" dirty="0">
                <a:latin typeface="Times New Roman" panose="02020603050405020304" charset="0"/>
                <a:cs typeface="Times New Roman" panose="02020603050405020304" charset="0"/>
              </a:rPr>
              <a:t>phosphoric acid</a:t>
            </a:r>
            <a:r>
              <a:rPr lang="en-US" altLang="zh-CN" sz="1600" dirty="0">
                <a:latin typeface="Times New Roman" panose="02020603050405020304" charset="0"/>
                <a:cs typeface="Times New Roman" panose="02020603050405020304" charset="0"/>
              </a:rPr>
              <a:t>)</a:t>
            </a:r>
            <a:r>
              <a:rPr lang="zh-CN" altLang="en-US" sz="1600" dirty="0">
                <a:latin typeface="Times New Roman" panose="02020603050405020304" charset="0"/>
                <a:cs typeface="Times New Roman" panose="02020603050405020304" charset="0"/>
              </a:rPr>
              <a:t>，鸟嘌呤</a:t>
            </a:r>
            <a:r>
              <a:rPr lang="en-US" altLang="zh-CN" sz="1600" dirty="0">
                <a:latin typeface="Times New Roman" panose="02020603050405020304" charset="0"/>
                <a:cs typeface="Times New Roman" panose="02020603050405020304" charset="0"/>
              </a:rPr>
              <a:t>(</a:t>
            </a:r>
            <a:r>
              <a:rPr lang="zh-CN" altLang="en-US" sz="1600" dirty="0">
                <a:latin typeface="Times New Roman" panose="02020603050405020304" charset="0"/>
                <a:cs typeface="Times New Roman" panose="02020603050405020304" charset="0"/>
              </a:rPr>
              <a:t>G</a:t>
            </a:r>
            <a:r>
              <a:rPr lang="en-US" altLang="zh-CN" sz="1600" dirty="0">
                <a:latin typeface="Times New Roman" panose="02020603050405020304" charset="0"/>
                <a:cs typeface="Times New Roman" panose="02020603050405020304" charset="0"/>
              </a:rPr>
              <a:t>,</a:t>
            </a:r>
            <a:r>
              <a:rPr lang="zh-CN" altLang="en-US" sz="1600" dirty="0">
                <a:latin typeface="Times New Roman" panose="02020603050405020304" charset="0"/>
                <a:cs typeface="Times New Roman" panose="02020603050405020304" charset="0"/>
              </a:rPr>
              <a:t>Guanine </a:t>
            </a:r>
            <a:r>
              <a:rPr lang="en-US" altLang="zh-CN" sz="1600" dirty="0">
                <a:latin typeface="Times New Roman" panose="02020603050405020304" charset="0"/>
                <a:cs typeface="Times New Roman" panose="02020603050405020304" charset="0"/>
              </a:rPr>
              <a:t>)</a:t>
            </a:r>
            <a:r>
              <a:rPr lang="zh-CN" altLang="en-US" sz="1600" dirty="0">
                <a:latin typeface="Times New Roman" panose="02020603050405020304" charset="0"/>
                <a:cs typeface="Times New Roman" panose="02020603050405020304" charset="0"/>
              </a:rPr>
              <a:t>的缩写，</a:t>
            </a:r>
            <a:r>
              <a:rPr lang="zh-CN" altLang="en-US" sz="1600" i="1" u="sng" dirty="0">
                <a:latin typeface="Times New Roman" panose="02020603050405020304" charset="0"/>
                <a:cs typeface="Times New Roman" panose="02020603050405020304" charset="0"/>
              </a:rPr>
              <a:t>也可以去掉磷酸直接叫CG</a:t>
            </a:r>
            <a:r>
              <a:rPr lang="zh-CN" altLang="en-US" sz="1600" dirty="0">
                <a:latin typeface="Times New Roman" panose="02020603050405020304" charset="0"/>
                <a:cs typeface="Times New Roman" panose="02020603050405020304" charset="0"/>
              </a:rPr>
              <a:t>。在哺乳动物中，</a:t>
            </a:r>
            <a:r>
              <a:rPr lang="zh-CN" altLang="en-US" sz="1600" u="sng" dirty="0">
                <a:latin typeface="Times New Roman" panose="02020603050405020304" charset="0"/>
                <a:cs typeface="Times New Roman" panose="02020603050405020304" charset="0"/>
              </a:rPr>
              <a:t>基因组中富含GC和CpG的序列</a:t>
            </a:r>
            <a:r>
              <a:rPr lang="zh-CN" altLang="en-US" sz="1600" b="1" u="sng" dirty="0">
                <a:latin typeface="Times New Roman" panose="02020603050405020304" charset="0"/>
                <a:cs typeface="Times New Roman" panose="02020603050405020304" charset="0"/>
              </a:rPr>
              <a:t>区段</a:t>
            </a:r>
            <a:r>
              <a:rPr lang="zh-CN" altLang="en-US" sz="1600" u="sng" dirty="0">
                <a:latin typeface="Times New Roman" panose="02020603050405020304" charset="0"/>
                <a:cs typeface="Times New Roman" panose="02020603050405020304" charset="0"/>
              </a:rPr>
              <a:t>，叫</a:t>
            </a:r>
            <a:r>
              <a:rPr lang="zh-CN" altLang="en-US" sz="1600" b="1" u="sng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CpG岛</a:t>
            </a:r>
            <a:r>
              <a:rPr lang="en-US" altLang="zh-CN" sz="1600" dirty="0">
                <a:latin typeface="Times New Roman" panose="02020603050405020304" charset="0"/>
                <a:cs typeface="Times New Roman" panose="02020603050405020304" charset="0"/>
              </a:rPr>
              <a:t>(</a:t>
            </a:r>
            <a:r>
              <a:rPr lang="zh-CN" altLang="en-US" sz="1600" dirty="0">
                <a:latin typeface="Times New Roman" panose="02020603050405020304" charset="0"/>
                <a:cs typeface="Times New Roman" panose="02020603050405020304" charset="0"/>
              </a:rPr>
              <a:t>CpG islands</a:t>
            </a:r>
            <a:r>
              <a:rPr lang="en-US" altLang="zh-CN" sz="1600" dirty="0">
                <a:latin typeface="Times New Roman" panose="02020603050405020304" charset="0"/>
                <a:cs typeface="Times New Roman" panose="02020603050405020304" charset="0"/>
              </a:rPr>
              <a:t>)</a:t>
            </a:r>
            <a:r>
              <a:rPr lang="zh-CN" altLang="en-US" sz="1600" dirty="0">
                <a:latin typeface="Times New Roman" panose="02020603050405020304" charset="0"/>
                <a:cs typeface="Times New Roman" panose="02020603050405020304" charset="0"/>
              </a:rPr>
              <a:t>。Regions of the genome that are enriched for non-methylated CpGs, called CpG islands.</a:t>
            </a:r>
          </a:p>
          <a:p>
            <a:pPr indent="406400" fontAlgn="auto">
              <a:lnSpc>
                <a:spcPct val="120000"/>
              </a:lnSpc>
              <a:extLst>
                <a:ext uri="{35155182-B16C-46BC-9424-99874614C6A1}">
                  <wpsdc:indentchars xmlns:wpsdc="http://www.wps.cn/officeDocument/2017/drawingmlCustomData" xmlns="" val="200" checksum="1740828767"/>
                </a:ext>
              </a:extLst>
            </a:pPr>
            <a:endParaRPr lang="zh-CN" altLang="en-US" sz="1600" dirty="0">
              <a:latin typeface="Times New Roman" panose="02020603050405020304" charset="0"/>
              <a:cs typeface="Times New Roman" panose="02020603050405020304" charset="0"/>
            </a:endParaRPr>
          </a:p>
          <a:p>
            <a:pPr indent="0" fontAlgn="auto">
              <a:lnSpc>
                <a:spcPct val="120000"/>
              </a:lnSpc>
            </a:pPr>
            <a:r>
              <a:rPr lang="zh-CN" altLang="en-US" sz="1600" dirty="0">
                <a:latin typeface="Times New Roman" panose="02020603050405020304" charset="0"/>
                <a:cs typeface="Times New Roman" panose="02020603050405020304" charset="0"/>
              </a:rPr>
              <a:t>CpG岛有几个特征：</a:t>
            </a:r>
          </a:p>
          <a:p>
            <a:pPr marL="285750" indent="-285750" fontAlgn="auto">
              <a:lnSpc>
                <a:spcPct val="120000"/>
              </a:lnSpc>
              <a:buFont typeface="Wingdings" panose="05000000000000000000" charset="0"/>
              <a:buChar char="Ø"/>
            </a:pPr>
            <a:r>
              <a:rPr lang="zh-CN" altLang="en-US" sz="1600" dirty="0">
                <a:latin typeface="Times New Roman" panose="02020603050405020304" charset="0"/>
                <a:cs typeface="Times New Roman" panose="02020603050405020304" charset="0"/>
              </a:rPr>
              <a:t>长度大于200bp、G+C含量高于50%、观察到的CpG与预期CpG的比率大于0.6。</a:t>
            </a:r>
          </a:p>
          <a:p>
            <a:pPr marL="285750" indent="-285750" fontAlgn="auto">
              <a:lnSpc>
                <a:spcPct val="120000"/>
              </a:lnSpc>
              <a:buFont typeface="Wingdings" panose="05000000000000000000" charset="0"/>
              <a:buChar char="Ø"/>
            </a:pPr>
            <a:r>
              <a:rPr lang="zh-CN" altLang="en-US" sz="1600" dirty="0">
                <a:latin typeface="Times New Roman" panose="02020603050405020304" charset="0"/>
                <a:cs typeface="Times New Roman" panose="02020603050405020304" charset="0"/>
              </a:rPr>
              <a:t>除重复序列外，人类基因组中约有25,000个CpG岛，其中75％的岛长小于850bp</a:t>
            </a:r>
          </a:p>
          <a:p>
            <a:pPr marL="285750" indent="-285750" fontAlgn="auto">
              <a:lnSpc>
                <a:spcPct val="120000"/>
              </a:lnSpc>
              <a:buFont typeface="Wingdings" panose="05000000000000000000" charset="0"/>
              <a:buChar char="Ø"/>
            </a:pPr>
            <a:r>
              <a:rPr lang="zh-CN" altLang="en-US" sz="1600" dirty="0">
                <a:latin typeface="Times New Roman" panose="02020603050405020304" charset="0"/>
                <a:cs typeface="Times New Roman" panose="02020603050405020304" charset="0"/>
              </a:rPr>
              <a:t>大约50％的CpG岛位于基因启动子区域，而另外25％的岛位于基因内，通常充当替代启动子</a:t>
            </a:r>
          </a:p>
          <a:p>
            <a:pPr marL="285750" indent="-285750" fontAlgn="auto">
              <a:lnSpc>
                <a:spcPct val="120000"/>
              </a:lnSpc>
              <a:buFont typeface="Wingdings" panose="05000000000000000000" charset="0"/>
              <a:buChar char="Ø"/>
            </a:pPr>
            <a:r>
              <a:rPr lang="zh-CN" altLang="en-US" sz="1600" dirty="0">
                <a:latin typeface="Times New Roman" panose="02020603050405020304" charset="0"/>
                <a:cs typeface="Times New Roman" panose="02020603050405020304" charset="0"/>
              </a:rPr>
              <a:t>人类中大约60-70％的基因在其启动子区域中具有CpG岛，大多数CpG岛在结构上未甲基化</a:t>
            </a:r>
          </a:p>
          <a:p>
            <a:pPr indent="0" fontAlgn="auto">
              <a:lnSpc>
                <a:spcPct val="120000"/>
              </a:lnSpc>
              <a:buFont typeface="Wingdings" panose="05000000000000000000" charset="0"/>
              <a:buNone/>
            </a:pPr>
            <a:endParaRPr lang="zh-CN" altLang="en-US" sz="1600" dirty="0">
              <a:latin typeface="Times New Roman" panose="02020603050405020304" charset="0"/>
              <a:cs typeface="Times New Roman" panose="02020603050405020304" charset="0"/>
            </a:endParaRPr>
          </a:p>
          <a:p>
            <a:pPr indent="406400" fontAlgn="auto">
              <a:lnSpc>
                <a:spcPct val="120000"/>
              </a:lnSpc>
              <a:extLst>
                <a:ext uri="{35155182-B16C-46BC-9424-99874614C6A1}">
                  <wpsdc:indentchars xmlns:wpsdc="http://www.wps.cn/officeDocument/2017/drawingmlCustomData" xmlns="" val="200" checksum="1740828767"/>
                </a:ext>
              </a:extLst>
            </a:pPr>
            <a:r>
              <a:rPr lang="zh-CN" altLang="en-US" sz="1600" dirty="0">
                <a:latin typeface="Times New Roman" panose="02020603050405020304" charset="0"/>
                <a:cs typeface="Times New Roman" panose="02020603050405020304" charset="0"/>
              </a:rPr>
              <a:t>甲基化的C一般处于</a:t>
            </a:r>
            <a:r>
              <a:rPr lang="zh-CN" altLang="en-US" sz="1600" b="1" u="sng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CpG序列</a:t>
            </a:r>
            <a:r>
              <a:rPr lang="zh-CN" altLang="en-US" sz="1600" dirty="0">
                <a:latin typeface="Times New Roman" panose="02020603050405020304" charset="0"/>
                <a:cs typeface="Times New Roman" panose="02020603050405020304" charset="0"/>
              </a:rPr>
              <a:t>之中，而不是GpC岛。实际上，在人基因组中，90%以上的CpG位点是被甲基化的，但是CpG岛甲基化程度通常很低。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30095" y="5506085"/>
            <a:ext cx="3076575" cy="9144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58384" y="4847104"/>
            <a:ext cx="3610483" cy="1906107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0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0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0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0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0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0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0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0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0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0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2.8,&quot;left&quot;:43.4,&quot;top&quot;:151.55,&quot;width&quot;:696.55}"/>
</p:tagLst>
</file>

<file path=ppt/tags/tag10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2.8,&quot;left&quot;:43.4,&quot;top&quot;:151.55,&quot;width&quot;:696.55}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2.8,&quot;left&quot;:43.4,&quot;top&quot;:151.55,&quot;width&quot;:696.55}"/>
</p:tagLst>
</file>

<file path=ppt/tags/tag10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2.8,&quot;left&quot;:43.4,&quot;top&quot;:151.55,&quot;width&quot;:696.55}"/>
</p:tagLst>
</file>

<file path=ppt/tags/tag10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2.8,&quot;left&quot;:43.4,&quot;top&quot;:151.55,&quot;width&quot;:696.55}"/>
</p:tagLst>
</file>

<file path=ppt/tags/tag10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2.8,&quot;left&quot;:43.4,&quot;top&quot;:151.55,&quot;width&quot;:696.55}"/>
</p:tagLst>
</file>

<file path=ppt/tags/tag10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2.8,&quot;left&quot;:43.4,&quot;top&quot;:151.55,&quot;width&quot;:696.55}"/>
</p:tagLst>
</file>

<file path=ppt/tags/tag10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2.8,&quot;left&quot;:43.4,&quot;top&quot;:151.55,&quot;width&quot;:696.55}"/>
</p:tagLst>
</file>

<file path=ppt/tags/tag10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2.8,&quot;left&quot;:43.4,&quot;top&quot;:151.55,&quot;width&quot;:696.55}"/>
</p:tagLst>
</file>

<file path=ppt/tags/tag10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2.8,&quot;left&quot;:43.4,&quot;top&quot;:151.55,&quot;width&quot;:696.55}"/>
</p:tagLst>
</file>

<file path=ppt/tags/tag10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2.8,&quot;left&quot;:43.4,&quot;top&quot;:151.55,&quot;width&quot;:696.55}"/>
</p:tagLst>
</file>

<file path=ppt/tags/tag10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2.8,&quot;left&quot;:43.4,&quot;top&quot;:151.55,&quot;width&quot;:696.55}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2.8,&quot;left&quot;:43.4,&quot;top&quot;:151.55,&quot;width&quot;:696.55}"/>
</p:tagLst>
</file>

<file path=ppt/tags/tag10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2.8,&quot;left&quot;:43.4,&quot;top&quot;:151.55,&quot;width&quot;:696.55}"/>
</p:tagLst>
</file>

<file path=ppt/tags/tag10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2.8,&quot;left&quot;:43.4,&quot;top&quot;:151.55,&quot;width&quot;:696.55}"/>
</p:tagLst>
</file>

<file path=ppt/tags/tag10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2.8,&quot;left&quot;:43.4,&quot;top&quot;:151.55,&quot;width&quot;:696.55}"/>
</p:tagLst>
</file>

<file path=ppt/tags/tag10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2.8,&quot;left&quot;:43.4,&quot;top&quot;:151.55,&quot;width&quot;:696.55}"/>
</p:tagLst>
</file>

<file path=ppt/tags/tag10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2.8,&quot;left&quot;:43.4,&quot;top&quot;:151.55,&quot;width&quot;:696.55}"/>
</p:tagLst>
</file>

<file path=ppt/tags/tag10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2.8,&quot;left&quot;:43.4,&quot;top&quot;:151.55,&quot;width&quot;:696.55}"/>
</p:tagLst>
</file>

<file path=ppt/tags/tag10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2.8,&quot;left&quot;:43.4,&quot;top&quot;:151.55,&quot;width&quot;:696.55}"/>
</p:tagLst>
</file>

<file path=ppt/tags/tag10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2.8,&quot;left&quot;:43.4,&quot;top&quot;:151.55,&quot;width&quot;:696.55}"/>
</p:tagLst>
</file>

<file path=ppt/tags/tag10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2.8,&quot;left&quot;:43.4,&quot;top&quot;:151.55,&quot;width&quot;:696.55}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2.8,&quot;left&quot;:43.4,&quot;top&quot;:151.55,&quot;width&quot;:696.55}"/>
</p:tagLst>
</file>

<file path=ppt/tags/tag10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2.8,&quot;left&quot;:43.4,&quot;top&quot;:151.55,&quot;width&quot;:696.55}"/>
</p:tagLst>
</file>

<file path=ppt/tags/tag10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2.8,&quot;left&quot;:43.4,&quot;top&quot;:151.55,&quot;width&quot;:696.55}"/>
</p:tagLst>
</file>

<file path=ppt/tags/tag10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2.8,&quot;left&quot;:43.4,&quot;top&quot;:151.55,&quot;width&quot;:696.55}"/>
</p:tagLst>
</file>

<file path=ppt/tags/tag10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2.8,&quot;left&quot;:43.4,&quot;top&quot;:151.55,&quot;width&quot;:696.55}"/>
</p:tagLst>
</file>

<file path=ppt/tags/tag10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2.8,&quot;left&quot;:43.4,&quot;top&quot;:151.55,&quot;width&quot;:696.55}"/>
</p:tagLst>
</file>

<file path=ppt/tags/tag10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2.8,&quot;left&quot;:43.4,&quot;top&quot;:151.55,&quot;width&quot;:696.55}"/>
</p:tagLst>
</file>

<file path=ppt/tags/tag10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2.8,&quot;left&quot;:43.4,&quot;top&quot;:151.55,&quot;width&quot;:696.55}"/>
</p:tagLst>
</file>

<file path=ppt/tags/tag10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2.8,&quot;left&quot;:43.4,&quot;top&quot;:151.55,&quot;width&quot;:696.55}"/>
</p:tagLst>
</file>

<file path=ppt/tags/tag10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2.8,&quot;left&quot;:43.4,&quot;top&quot;:151.55,&quot;width&quot;:696.55}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2.8,&quot;left&quot;:43.4,&quot;top&quot;:151.55,&quot;width&quot;:696.55}"/>
</p:tagLst>
</file>

<file path=ppt/tags/tag10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2.8,&quot;left&quot;:43.4,&quot;top&quot;:151.55,&quot;width&quot;:696.55}"/>
</p:tagLst>
</file>

<file path=ppt/tags/tag10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2.8,&quot;left&quot;:43.4,&quot;top&quot;:151.55,&quot;width&quot;:696.55}"/>
</p:tagLst>
</file>

<file path=ppt/tags/tag10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2.8,&quot;left&quot;:43.4,&quot;top&quot;:151.55,&quot;width&quot;:696.55}"/>
</p:tagLst>
</file>

<file path=ppt/tags/tag10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2.8,&quot;left&quot;:43.4,&quot;top&quot;:151.55,&quot;width&quot;:696.55}"/>
</p:tagLst>
</file>

<file path=ppt/tags/tag10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2.8,&quot;left&quot;:43.4,&quot;top&quot;:151.55,&quot;width&quot;:696.55}"/>
</p:tagLst>
</file>

<file path=ppt/tags/tag10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2.8,&quot;left&quot;:43.4,&quot;top&quot;:151.55,&quot;width&quot;:696.55}"/>
</p:tagLst>
</file>

<file path=ppt/tags/tag10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2.8,&quot;left&quot;:43.4,&quot;top&quot;:151.55,&quot;width&quot;:696.55}"/>
</p:tagLst>
</file>

<file path=ppt/tags/tag10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2.8,&quot;left&quot;:43.4,&quot;top&quot;:151.55,&quot;width&quot;:696.55}"/>
</p:tagLst>
</file>

<file path=ppt/tags/tag10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2.8,&quot;left&quot;:43.4,&quot;top&quot;:151.55,&quot;width&quot;:696.55}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2.8,&quot;left&quot;:43.4,&quot;top&quot;:151.55,&quot;width&quot;:696.55}"/>
</p:tagLst>
</file>

<file path=ppt/tags/tag10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2.8,&quot;left&quot;:43.4,&quot;top&quot;:151.55,&quot;width&quot;:696.55}"/>
</p:tagLst>
</file>

<file path=ppt/tags/tag10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2.8,&quot;left&quot;:43.4,&quot;top&quot;:151.55,&quot;width&quot;:696.55}"/>
</p:tagLst>
</file>

<file path=ppt/tags/tag10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2.8,&quot;left&quot;:43.4,&quot;top&quot;:151.55,&quot;width&quot;:696.55}"/>
</p:tagLst>
</file>

<file path=ppt/tags/tag10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2.8,&quot;left&quot;:43.4,&quot;top&quot;:151.55,&quot;width&quot;:696.55}"/>
</p:tagLst>
</file>

<file path=ppt/tags/tag10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2.8,&quot;left&quot;:43.4,&quot;top&quot;:151.55,&quot;width&quot;:696.55}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4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4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4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4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4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4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5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5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5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5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5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5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5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5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5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5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5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5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5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5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5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5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5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5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6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6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6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6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6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6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6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6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6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6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6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6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6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6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6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6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7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7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7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7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7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7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7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7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7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7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8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8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8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8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8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8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8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8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8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8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8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8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8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8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8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8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8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8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8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8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8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8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8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8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9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9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9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9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9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9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9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9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9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9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9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9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9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9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9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9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9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9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9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9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9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9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9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9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9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9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9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9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9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9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11_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9_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10_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12_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13_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14_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6.xml><?xml version="1.0" encoding="utf-8"?>
<a:theme xmlns:a="http://schemas.openxmlformats.org/drawingml/2006/main" name="15_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7.xml><?xml version="1.0" encoding="utf-8"?>
<a:theme xmlns:a="http://schemas.openxmlformats.org/drawingml/2006/main" name="16_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8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4_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5_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6_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7_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8_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</TotalTime>
  <Words>4005</Words>
  <Application>Microsoft Office PowerPoint</Application>
  <PresentationFormat>宽屏</PresentationFormat>
  <Paragraphs>164</Paragraphs>
  <Slides>25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17</vt:i4>
      </vt:variant>
      <vt:variant>
        <vt:lpstr>幻灯片标题</vt:lpstr>
      </vt:variant>
      <vt:variant>
        <vt:i4>25</vt:i4>
      </vt:variant>
    </vt:vector>
  </HeadingPairs>
  <TitlesOfParts>
    <vt:vector size="50" baseType="lpstr">
      <vt:lpstr>黑体</vt:lpstr>
      <vt:lpstr>楷体_GB2312</vt:lpstr>
      <vt:lpstr>微软雅黑</vt:lpstr>
      <vt:lpstr>Arial</vt:lpstr>
      <vt:lpstr>Calibri</vt:lpstr>
      <vt:lpstr>Times New Roman</vt:lpstr>
      <vt:lpstr>Wingdings</vt:lpstr>
      <vt:lpstr>Wingdings 3</vt:lpstr>
      <vt:lpstr>WPS</vt:lpstr>
      <vt:lpstr>1_WPS</vt:lpstr>
      <vt:lpstr>2_WPS</vt:lpstr>
      <vt:lpstr>4_WPS</vt:lpstr>
      <vt:lpstr>3_WPS</vt:lpstr>
      <vt:lpstr>5_WPS</vt:lpstr>
      <vt:lpstr>6_WPS</vt:lpstr>
      <vt:lpstr>7_WPS</vt:lpstr>
      <vt:lpstr>8_WPS</vt:lpstr>
      <vt:lpstr>11_WPS</vt:lpstr>
      <vt:lpstr>9_WPS</vt:lpstr>
      <vt:lpstr>10_WPS</vt:lpstr>
      <vt:lpstr>12_WPS</vt:lpstr>
      <vt:lpstr>13_WPS</vt:lpstr>
      <vt:lpstr>14_WPS</vt:lpstr>
      <vt:lpstr>15_WPS</vt:lpstr>
      <vt:lpstr>16_WPS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DNA甲基化对转录的调控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吕 荣凯</cp:lastModifiedBy>
  <cp:revision>180</cp:revision>
  <dcterms:created xsi:type="dcterms:W3CDTF">2019-06-19T02:08:00Z</dcterms:created>
  <dcterms:modified xsi:type="dcterms:W3CDTF">2025-04-14T12:26:40Z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2052-11.8.2.9022</vt:lpwstr>
  </property>
  <property fmtid="{D5CDD505-2E9C-101B-9397-08002B2CF9AE}" pid="3" name="ICV">
    <vt:lpwstr>12079067DF084F67B6B526493E2018BA_11</vt:lpwstr>
  </property>
</Properties>
</file>