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theme/theme18.xml" ContentType="application/vnd.openxmlformats-officedocument.theme+xml"/>
  <Override PartName="/ppt/theme/theme19.xml" ContentType="application/vnd.openxmlformats-officedocument.theme+xml"/>
  <Override PartName="/ppt/theme/theme2.xml" ContentType="application/vnd.openxmlformats-officedocument.theme+xml"/>
  <Override PartName="/ppt/theme/theme20.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53" r:id="rId3"/>
    <p:sldMasterId id="2147483655" r:id="rId4"/>
    <p:sldMasterId id="2147483657" r:id="rId5"/>
    <p:sldMasterId id="2147483659" r:id="rId6"/>
    <p:sldMasterId id="2147483661" r:id="rId7"/>
    <p:sldMasterId id="2147483663" r:id="rId8"/>
    <p:sldMasterId id="2147483665" r:id="rId9"/>
    <p:sldMasterId id="2147483667" r:id="rId10"/>
    <p:sldMasterId id="2147483670" r:id="rId11"/>
    <p:sldMasterId id="2147483675" r:id="rId12"/>
    <p:sldMasterId id="2147483677" r:id="rId13"/>
    <p:sldMasterId id="2147483679" r:id="rId14"/>
    <p:sldMasterId id="2147483682" r:id="rId15"/>
    <p:sldMasterId id="2147483684" r:id="rId16"/>
    <p:sldMasterId id="2147483686" r:id="rId17"/>
    <p:sldMasterId id="2147483689" r:id="rId18"/>
    <p:sldMasterId id="2147483692" r:id="rId19"/>
  </p:sldMasterIdLst>
  <p:notesMasterIdLst>
    <p:notesMasterId r:id="rId58"/>
  </p:notesMasterIdLst>
  <p:handoutMasterIdLst>
    <p:handoutMasterId r:id="rId59"/>
  </p:handoutMasterIdLst>
  <p:sldIdLst>
    <p:sldId id="256" r:id="rId20"/>
    <p:sldId id="279" r:id="rId21"/>
    <p:sldId id="258" r:id="rId22"/>
    <p:sldId id="282" r:id="rId23"/>
    <p:sldId id="283" r:id="rId24"/>
    <p:sldId id="280" r:id="rId25"/>
    <p:sldId id="278" r:id="rId26"/>
    <p:sldId id="260" r:id="rId27"/>
    <p:sldId id="261" r:id="rId28"/>
    <p:sldId id="262" r:id="rId29"/>
    <p:sldId id="263" r:id="rId30"/>
    <p:sldId id="264" r:id="rId31"/>
    <p:sldId id="265" r:id="rId32"/>
    <p:sldId id="272" r:id="rId33"/>
    <p:sldId id="266" r:id="rId34"/>
    <p:sldId id="267" r:id="rId35"/>
    <p:sldId id="268" r:id="rId36"/>
    <p:sldId id="273" r:id="rId37"/>
    <p:sldId id="269" r:id="rId38"/>
    <p:sldId id="274" r:id="rId39"/>
    <p:sldId id="275" r:id="rId40"/>
    <p:sldId id="270" r:id="rId41"/>
    <p:sldId id="276" r:id="rId42"/>
    <p:sldId id="277" r:id="rId43"/>
    <p:sldId id="281" r:id="rId44"/>
    <p:sldId id="284" r:id="rId45"/>
    <p:sldId id="285" r:id="rId46"/>
    <p:sldId id="286" r:id="rId47"/>
    <p:sldId id="287" r:id="rId48"/>
    <p:sldId id="288" r:id="rId49"/>
    <p:sldId id="292" r:id="rId50"/>
    <p:sldId id="289" r:id="rId51"/>
    <p:sldId id="290" r:id="rId52"/>
    <p:sldId id="291" r:id="rId53"/>
    <p:sldId id="293" r:id="rId54"/>
    <p:sldId id="294" r:id="rId55"/>
    <p:sldId id="295" r:id="rId56"/>
    <p:sldId id="271" r:id="rId57"/>
  </p:sldIdLst>
  <p:sldSz cx="12192000" cy="6858000"/>
  <p:notesSz cx="6858000" cy="9144000"/>
  <p:embeddedFontLst>
    <p:embeddedFont>
      <p:font typeface="Source Han Sans CN Bold" panose="020B0800000000000000" charset="-122"/>
      <p:bold r:id="rId63"/>
    </p:embeddedFont>
    <p:embeddedFont>
      <p:font typeface="OPPOSans B" panose="00020600040101010101" charset="-122"/>
      <p:regular r:id="rId64"/>
    </p:embeddedFont>
    <p:embeddedFont>
      <p:font typeface="Source Han Sans" panose="020B0500000000000000" charset="-122"/>
      <p:regular r:id="rId65"/>
    </p:embeddedFont>
    <p:embeddedFont>
      <p:font typeface="汉仪君黑-45简" panose="020B0604020202020204" charset="-122"/>
      <p:regular r:id="rId66"/>
    </p:embeddedFont>
    <p:embeddedFont>
      <p:font typeface="等线" panose="02010600030101010101" charset="-122"/>
      <p:regular r:id="rId67"/>
    </p:embeddedFont>
    <p:embeddedFont>
      <p:font typeface="Calibri" panose="020F0502020204030204" charset="0"/>
      <p:regular r:id="rId68"/>
      <p:bold r:id="rId69"/>
      <p:italic r:id="rId70"/>
      <p:boldItalic r:id="rId71"/>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Master" Target="slideMasters/slideMaster8.xml"/><Relationship Id="rId8" Type="http://schemas.openxmlformats.org/officeDocument/2006/relationships/slideMaster" Target="slideMasters/slideMaster7.xml"/><Relationship Id="rId71" Type="http://schemas.openxmlformats.org/officeDocument/2006/relationships/font" Target="fonts/font9.fntdata"/><Relationship Id="rId70" Type="http://schemas.openxmlformats.org/officeDocument/2006/relationships/font" Target="fonts/font8.fntdata"/><Relationship Id="rId7" Type="http://schemas.openxmlformats.org/officeDocument/2006/relationships/slideMaster" Target="slideMasters/slideMaster6.xml"/><Relationship Id="rId69" Type="http://schemas.openxmlformats.org/officeDocument/2006/relationships/font" Target="fonts/font7.fntdata"/><Relationship Id="rId68" Type="http://schemas.openxmlformats.org/officeDocument/2006/relationships/font" Target="fonts/font6.fntdata"/><Relationship Id="rId67" Type="http://schemas.openxmlformats.org/officeDocument/2006/relationships/font" Target="fonts/font5.fntdata"/><Relationship Id="rId66" Type="http://schemas.openxmlformats.org/officeDocument/2006/relationships/font" Target="fonts/font4.fntdata"/><Relationship Id="rId65" Type="http://schemas.openxmlformats.org/officeDocument/2006/relationships/font" Target="fonts/font3.fntdata"/><Relationship Id="rId64" Type="http://schemas.openxmlformats.org/officeDocument/2006/relationships/font" Target="fonts/font2.fntdata"/><Relationship Id="rId63" Type="http://schemas.openxmlformats.org/officeDocument/2006/relationships/font" Target="fonts/font1.fntdata"/><Relationship Id="rId62" Type="http://schemas.openxmlformats.org/officeDocument/2006/relationships/tableStyles" Target="tableStyles.xml"/><Relationship Id="rId61" Type="http://schemas.openxmlformats.org/officeDocument/2006/relationships/viewProps" Target="viewProps.xml"/><Relationship Id="rId60" Type="http://schemas.openxmlformats.org/officeDocument/2006/relationships/presProps" Target="presProps.xml"/><Relationship Id="rId6" Type="http://schemas.openxmlformats.org/officeDocument/2006/relationships/slideMaster" Target="slideMasters/slideMaster5.xml"/><Relationship Id="rId59" Type="http://schemas.openxmlformats.org/officeDocument/2006/relationships/handoutMaster" Target="handoutMasters/handoutMaster1.xml"/><Relationship Id="rId58" Type="http://schemas.openxmlformats.org/officeDocument/2006/relationships/notesMaster" Target="notesMasters/notesMaster1.xml"/><Relationship Id="rId57" Type="http://schemas.openxmlformats.org/officeDocument/2006/relationships/slide" Target="slides/slide38.xml"/><Relationship Id="rId56" Type="http://schemas.openxmlformats.org/officeDocument/2006/relationships/slide" Target="slides/slide37.xml"/><Relationship Id="rId55" Type="http://schemas.openxmlformats.org/officeDocument/2006/relationships/slide" Target="slides/slide36.xml"/><Relationship Id="rId54" Type="http://schemas.openxmlformats.org/officeDocument/2006/relationships/slide" Target="slides/slide35.xml"/><Relationship Id="rId53" Type="http://schemas.openxmlformats.org/officeDocument/2006/relationships/slide" Target="slides/slide34.xml"/><Relationship Id="rId52" Type="http://schemas.openxmlformats.org/officeDocument/2006/relationships/slide" Target="slides/slide33.xml"/><Relationship Id="rId51" Type="http://schemas.openxmlformats.org/officeDocument/2006/relationships/slide" Target="slides/slide32.xml"/><Relationship Id="rId50" Type="http://schemas.openxmlformats.org/officeDocument/2006/relationships/slide" Target="slides/slide31.xml"/><Relationship Id="rId5" Type="http://schemas.openxmlformats.org/officeDocument/2006/relationships/slideMaster" Target="slideMasters/slideMaster4.xml"/><Relationship Id="rId49" Type="http://schemas.openxmlformats.org/officeDocument/2006/relationships/slide" Target="slides/slide30.xml"/><Relationship Id="rId48" Type="http://schemas.openxmlformats.org/officeDocument/2006/relationships/slide" Target="slides/slide29.xml"/><Relationship Id="rId47" Type="http://schemas.openxmlformats.org/officeDocument/2006/relationships/slide" Target="slides/slide28.xml"/><Relationship Id="rId46" Type="http://schemas.openxmlformats.org/officeDocument/2006/relationships/slide" Target="slides/slide27.xml"/><Relationship Id="rId45" Type="http://schemas.openxmlformats.org/officeDocument/2006/relationships/slide" Target="slides/slide26.xml"/><Relationship Id="rId44" Type="http://schemas.openxmlformats.org/officeDocument/2006/relationships/slide" Target="slides/slide25.xml"/><Relationship Id="rId43" Type="http://schemas.openxmlformats.org/officeDocument/2006/relationships/slide" Target="slides/slide24.xml"/><Relationship Id="rId42" Type="http://schemas.openxmlformats.org/officeDocument/2006/relationships/slide" Target="slides/slide23.xml"/><Relationship Id="rId41" Type="http://schemas.openxmlformats.org/officeDocument/2006/relationships/slide" Target="slides/slide22.xml"/><Relationship Id="rId40" Type="http://schemas.openxmlformats.org/officeDocument/2006/relationships/slide" Target="slides/slide21.xml"/><Relationship Id="rId4" Type="http://schemas.openxmlformats.org/officeDocument/2006/relationships/slideMaster" Target="slideMasters/slideMaster3.xml"/><Relationship Id="rId39" Type="http://schemas.openxmlformats.org/officeDocument/2006/relationships/slide" Target="slides/slide20.xml"/><Relationship Id="rId38" Type="http://schemas.openxmlformats.org/officeDocument/2006/relationships/slide" Target="slides/slide19.xml"/><Relationship Id="rId37" Type="http://schemas.openxmlformats.org/officeDocument/2006/relationships/slide" Target="slides/slide18.xml"/><Relationship Id="rId36" Type="http://schemas.openxmlformats.org/officeDocument/2006/relationships/slide" Target="slides/slide17.xml"/><Relationship Id="rId35" Type="http://schemas.openxmlformats.org/officeDocument/2006/relationships/slide" Target="slides/slide16.xml"/><Relationship Id="rId34" Type="http://schemas.openxmlformats.org/officeDocument/2006/relationships/slide" Target="slides/slide15.xml"/><Relationship Id="rId33" Type="http://schemas.openxmlformats.org/officeDocument/2006/relationships/slide" Target="slides/slide14.xml"/><Relationship Id="rId32" Type="http://schemas.openxmlformats.org/officeDocument/2006/relationships/slide" Target="slides/slide13.xml"/><Relationship Id="rId31" Type="http://schemas.openxmlformats.org/officeDocument/2006/relationships/slide" Target="slides/slide12.xml"/><Relationship Id="rId30" Type="http://schemas.openxmlformats.org/officeDocument/2006/relationships/slide" Target="slides/slide11.xml"/><Relationship Id="rId3" Type="http://schemas.openxmlformats.org/officeDocument/2006/relationships/slideMaster" Target="slideMasters/slideMaster2.xml"/><Relationship Id="rId29" Type="http://schemas.openxmlformats.org/officeDocument/2006/relationships/slide" Target="slides/slide10.xml"/><Relationship Id="rId28" Type="http://schemas.openxmlformats.org/officeDocument/2006/relationships/slide" Target="slides/slide9.xml"/><Relationship Id="rId27" Type="http://schemas.openxmlformats.org/officeDocument/2006/relationships/slide" Target="slides/slide8.xml"/><Relationship Id="rId26" Type="http://schemas.openxmlformats.org/officeDocument/2006/relationships/slide" Target="slides/slide7.xml"/><Relationship Id="rId25" Type="http://schemas.openxmlformats.org/officeDocument/2006/relationships/slide" Target="slides/slide6.xml"/><Relationship Id="rId24" Type="http://schemas.openxmlformats.org/officeDocument/2006/relationships/slide" Target="slides/slide5.xml"/><Relationship Id="rId23" Type="http://schemas.openxmlformats.org/officeDocument/2006/relationships/slide" Target="slides/slide4.xml"/><Relationship Id="rId22" Type="http://schemas.openxmlformats.org/officeDocument/2006/relationships/slide" Target="slides/slide3.xml"/><Relationship Id="rId21" Type="http://schemas.openxmlformats.org/officeDocument/2006/relationships/slide" Target="slides/slide2.xml"/><Relationship Id="rId20" Type="http://schemas.openxmlformats.org/officeDocument/2006/relationships/slide" Target="slides/slide1.xml"/><Relationship Id="rId2" Type="http://schemas.openxmlformats.org/officeDocument/2006/relationships/theme" Target="theme/theme1.xml"/><Relationship Id="rId19" Type="http://schemas.openxmlformats.org/officeDocument/2006/relationships/slideMaster" Target="slideMasters/slideMaster18.xml"/><Relationship Id="rId18" Type="http://schemas.openxmlformats.org/officeDocument/2006/relationships/slideMaster" Target="slideMasters/slideMaster17.xml"/><Relationship Id="rId17" Type="http://schemas.openxmlformats.org/officeDocument/2006/relationships/slideMaster" Target="slideMasters/slideMaster16.xml"/><Relationship Id="rId16" Type="http://schemas.openxmlformats.org/officeDocument/2006/relationships/slideMaster" Target="slideMasters/slideMaster15.xml"/><Relationship Id="rId15" Type="http://schemas.openxmlformats.org/officeDocument/2006/relationships/slideMaster" Target="slideMasters/slideMaster14.xml"/><Relationship Id="rId14" Type="http://schemas.openxmlformats.org/officeDocument/2006/relationships/slideMaster" Target="slideMasters/slideMaster13.xml"/><Relationship Id="rId13" Type="http://schemas.openxmlformats.org/officeDocument/2006/relationships/slideMaster" Target="slideMasters/slideMaster12.xml"/><Relationship Id="rId12" Type="http://schemas.openxmlformats.org/officeDocument/2006/relationships/slideMaster" Target="slideMasters/slideMaster11.xml"/><Relationship Id="rId11" Type="http://schemas.openxmlformats.org/officeDocument/2006/relationships/slideMaster" Target="slideMasters/slideMaster10.xml"/><Relationship Id="rId10" Type="http://schemas.openxmlformats.org/officeDocument/2006/relationships/slideMaster" Target="slideMasters/slideMaster9.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p:spTree>
  </p:cSld>
  <p:clrMapOvr>
    <a:masterClrMapping/>
  </p:clrMapOvr>
</p:sldLayout>
</file>

<file path=ppt/slideMasters/_rels/slideMaster1.xml.rels><?xml version="1.0" encoding="UTF-8" standalone="yes"?>
<Relationships xmlns="http://schemas.openxmlformats.org/package/2006/relationships"><Relationship Id="rId5" Type="http://schemas.openxmlformats.org/officeDocument/2006/relationships/theme" Target="../theme/theme1.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5" Type="http://schemas.openxmlformats.org/officeDocument/2006/relationships/theme" Target="../theme/theme10.xml"/><Relationship Id="rId4" Type="http://schemas.openxmlformats.org/officeDocument/2006/relationships/slideLayout" Target="../slideLayouts/slideLayout17.xml"/><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18.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19.xml"/></Relationships>
</file>

<file path=ppt/slideMasters/_rels/slideMaster13.xml.rels><?xml version="1.0" encoding="UTF-8" standalone="yes"?>
<Relationships xmlns="http://schemas.openxmlformats.org/package/2006/relationships"><Relationship Id="rId3" Type="http://schemas.openxmlformats.org/officeDocument/2006/relationships/theme" Target="../theme/theme13.xml"/><Relationship Id="rId2" Type="http://schemas.openxmlformats.org/officeDocument/2006/relationships/slideLayout" Target="../slideLayouts/slideLayout21.xml"/><Relationship Id="rId1" Type="http://schemas.openxmlformats.org/officeDocument/2006/relationships/slideLayout" Target="../slideLayouts/slideLayout20.xml"/></Relationships>
</file>

<file path=ppt/slideMasters/_rels/slideMaster14.xml.rels><?xml version="1.0" encoding="UTF-8" standalone="yes"?>
<Relationships xmlns="http://schemas.openxmlformats.org/package/2006/relationships"><Relationship Id="rId2" Type="http://schemas.openxmlformats.org/officeDocument/2006/relationships/theme" Target="../theme/theme14.xml"/><Relationship Id="rId1" Type="http://schemas.openxmlformats.org/officeDocument/2006/relationships/slideLayout" Target="../slideLayouts/slideLayout22.xml"/></Relationships>
</file>

<file path=ppt/slideMasters/_rels/slideMaster15.xml.rels><?xml version="1.0" encoding="UTF-8" standalone="yes"?>
<Relationships xmlns="http://schemas.openxmlformats.org/package/2006/relationships"><Relationship Id="rId2" Type="http://schemas.openxmlformats.org/officeDocument/2006/relationships/theme" Target="../theme/theme15.xml"/><Relationship Id="rId1" Type="http://schemas.openxmlformats.org/officeDocument/2006/relationships/slideLayout" Target="../slideLayouts/slideLayout23.xml"/></Relationships>
</file>

<file path=ppt/slideMasters/_rels/slideMaster16.xml.rels><?xml version="1.0" encoding="UTF-8" standalone="yes"?>
<Relationships xmlns="http://schemas.openxmlformats.org/package/2006/relationships"><Relationship Id="rId3" Type="http://schemas.openxmlformats.org/officeDocument/2006/relationships/theme" Target="../theme/theme16.xml"/><Relationship Id="rId2" Type="http://schemas.openxmlformats.org/officeDocument/2006/relationships/slideLayout" Target="../slideLayouts/slideLayout25.xml"/><Relationship Id="rId1" Type="http://schemas.openxmlformats.org/officeDocument/2006/relationships/slideLayout" Target="../slideLayouts/slideLayout24.xml"/></Relationships>
</file>

<file path=ppt/slideMasters/_rels/slideMaster17.xml.rels><?xml version="1.0" encoding="UTF-8" standalone="yes"?>
<Relationships xmlns="http://schemas.openxmlformats.org/package/2006/relationships"><Relationship Id="rId3" Type="http://schemas.openxmlformats.org/officeDocument/2006/relationships/theme" Target="../theme/theme17.xml"/><Relationship Id="rId2" Type="http://schemas.openxmlformats.org/officeDocument/2006/relationships/slideLayout" Target="../slideLayouts/slideLayout27.xml"/><Relationship Id="rId1" Type="http://schemas.openxmlformats.org/officeDocument/2006/relationships/slideLayout" Target="../slideLayouts/slideLayout26.xml"/></Relationships>
</file>

<file path=ppt/slideMasters/_rels/slideMaster18.xml.rels><?xml version="1.0" encoding="UTF-8" standalone="yes"?>
<Relationships xmlns="http://schemas.openxmlformats.org/package/2006/relationships"><Relationship Id="rId3" Type="http://schemas.openxmlformats.org/officeDocument/2006/relationships/theme" Target="../theme/theme18.xml"/><Relationship Id="rId2" Type="http://schemas.openxmlformats.org/officeDocument/2006/relationships/slideLayout" Target="../slideLayouts/slideLayout29.xml"/><Relationship Id="rId1" Type="http://schemas.openxmlformats.org/officeDocument/2006/relationships/slideLayout" Target="../slideLayouts/slideLayout28.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6.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7.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8.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9.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10.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11.xml"/></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xStyles>
    <p:titleStyle/>
    <p:bodyStyle/>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Lst>
  <p:txStyles>
    <p:titleStyle/>
    <p:bodyStyle/>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Tree>
  </p:cSld>
  <p:clrMap bg1="lt1" tx1="dk1" bg2="lt2" tx2="dk2" accent1="accent1" accent2="accent2" accent3="accent3" accent4="accent4" accent5="accent5" accent6="accent6" hlink="hlink" folHlink="folHlink"/>
  <p:sldLayoutIdLst>
    <p:sldLayoutId id="2147483676" r:id="rId1"/>
  </p:sldLayoutIdLst>
  <p:txStyles>
    <p:titleStyle/>
    <p:bodyStyle/>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Tree>
  </p:cSld>
  <p:clrMap bg1="lt1" tx1="dk1" bg2="lt2" tx2="dk2" accent1="accent1" accent2="accent2" accent3="accent3" accent4="accent4" accent5="accent5" accent6="accent6" hlink="hlink" folHlink="folHlink"/>
  <p:sldLayoutIdLst>
    <p:sldLayoutId id="2147483678" r:id="rId1"/>
  </p:sldLayoutIdLst>
  <p:txStyles>
    <p:titleStyle/>
    <p:bodyStyle/>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Tree>
  </p:cSld>
  <p:clrMap bg1="lt1" tx1="dk1" bg2="lt2" tx2="dk2" accent1="accent1" accent2="accent2" accent3="accent3" accent4="accent4" accent5="accent5" accent6="accent6" hlink="hlink" folHlink="folHlink"/>
  <p:sldLayoutIdLst>
    <p:sldLayoutId id="2147483680" r:id="rId1"/>
    <p:sldLayoutId id="2147483681" r:id="rId2"/>
  </p:sldLayoutIdLst>
  <p:txStyles>
    <p:titleStyle/>
    <p:bodyStyle/>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Tree>
  </p:cSld>
  <p:clrMap bg1="lt1" tx1="dk1" bg2="lt2" tx2="dk2" accent1="accent1" accent2="accent2" accent3="accent3" accent4="accent4" accent5="accent5" accent6="accent6" hlink="hlink" folHlink="folHlink"/>
  <p:sldLayoutIdLst>
    <p:sldLayoutId id="2147483683" r:id="rId1"/>
  </p:sldLayoutIdLst>
  <p:txStyles>
    <p:titleStyle/>
    <p:bodyStyle/>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Tree>
  </p:cSld>
  <p:clrMap bg1="lt1" tx1="dk1" bg2="lt2" tx2="dk2" accent1="accent1" accent2="accent2" accent3="accent3" accent4="accent4" accent5="accent5" accent6="accent6" hlink="hlink" folHlink="folHlink"/>
  <p:sldLayoutIdLst>
    <p:sldLayoutId id="2147483685" r:id="rId1"/>
  </p:sldLayoutIdLst>
  <p:txStyles>
    <p:titleStyle/>
    <p:bodyStyle/>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Tree>
  </p:cSld>
  <p:clrMap bg1="lt1" tx1="dk1" bg2="lt2" tx2="dk2" accent1="accent1" accent2="accent2" accent3="accent3" accent4="accent4" accent5="accent5" accent6="accent6" hlink="hlink" folHlink="folHlink"/>
  <p:sldLayoutIdLst>
    <p:sldLayoutId id="2147483687" r:id="rId1"/>
    <p:sldLayoutId id="2147483688" r:id="rId2"/>
  </p:sldLayoutIdLst>
  <p:txStyles>
    <p:titleStyle/>
    <p:bodyStyle/>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Tree>
  </p:cSld>
  <p:clrMap bg1="lt1" tx1="dk1" bg2="lt2" tx2="dk2" accent1="accent1" accent2="accent2" accent3="accent3" accent4="accent4" accent5="accent5" accent6="accent6" hlink="hlink" folHlink="folHlink"/>
  <p:sldLayoutIdLst>
    <p:sldLayoutId id="2147483690" r:id="rId1"/>
    <p:sldLayoutId id="2147483691" r:id="rId2"/>
  </p:sldLayoutIdLst>
  <p:txStyles>
    <p:titleStyle/>
    <p:bodyStyle/>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Tree>
  </p:cSld>
  <p:clrMap bg1="lt1" tx1="dk1" bg2="lt2" tx2="dk2" accent1="accent1" accent2="accent2" accent3="accent3" accent4="accent4" accent5="accent5" accent6="accent6" hlink="hlink" folHlink="folHlink"/>
  <p:sldLayoutIdLst>
    <p:sldLayoutId id="2147483693" r:id="rId1"/>
    <p:sldLayoutId id="2147483694" r:id="rId2"/>
  </p:sldLayoutIdLst>
  <p:txStyles>
    <p:titleStyle/>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Tree>
  </p:cSld>
  <p:clrMap bg1="lt1" tx1="dk1" bg2="lt2" tx2="dk2" accent1="accent1" accent2="accent2" accent3="accent3" accent4="accent4" accent5="accent5" accent6="accent6" hlink="hlink" folHlink="folHlink"/>
  <p:sldLayoutIdLst>
    <p:sldLayoutId id="2147483654" r:id="rId1"/>
  </p:sldLayoutIdLst>
  <p:txStyles>
    <p:titleStyle/>
    <p:bodyStyle/>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Tree>
  </p:cSld>
  <p:clrMap bg1="lt1" tx1="dk1" bg2="lt2" tx2="dk2" accent1="accent1" accent2="accent2" accent3="accent3" accent4="accent4" accent5="accent5" accent6="accent6" hlink="hlink" folHlink="folHlink"/>
  <p:sldLayoutIdLst>
    <p:sldLayoutId id="2147483656" r:id="rId1"/>
  </p:sldLayoutIdLst>
  <p:txStyles>
    <p:titleStyle/>
    <p:bodyStyle/>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Tree>
  </p:cSld>
  <p:clrMap bg1="lt1" tx1="dk1" bg2="lt2" tx2="dk2" accent1="accent1" accent2="accent2" accent3="accent3" accent4="accent4" accent5="accent5" accent6="accent6" hlink="hlink" folHlink="folHlink"/>
  <p:sldLayoutIdLst>
    <p:sldLayoutId id="2147483658" r:id="rId1"/>
  </p:sldLayoutIdLst>
  <p:txStyles>
    <p:titleStyle/>
    <p:bodyStyle/>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Tree>
  </p:cSld>
  <p:clrMap bg1="lt1" tx1="dk1" bg2="lt2" tx2="dk2" accent1="accent1" accent2="accent2" accent3="accent3" accent4="accent4" accent5="accent5" accent6="accent6" hlink="hlink" folHlink="folHlink"/>
  <p:sldLayoutIdLst>
    <p:sldLayoutId id="2147483660" r:id="rId1"/>
  </p:sldLayoutIdLst>
  <p:txStyles>
    <p:titleStyle/>
    <p:bodyStyle/>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Tree>
  </p:cSld>
  <p:clrMap bg1="lt1" tx1="dk1" bg2="lt2" tx2="dk2" accent1="accent1" accent2="accent2" accent3="accent3" accent4="accent4" accent5="accent5" accent6="accent6" hlink="hlink" folHlink="folHlink"/>
  <p:sldLayoutIdLst>
    <p:sldLayoutId id="2147483662" r:id="rId1"/>
  </p:sldLayoutIdLst>
  <p:txStyles>
    <p:titleStyle/>
    <p:bodyStyle/>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Tree>
  </p:cSld>
  <p:clrMap bg1="lt1" tx1="dk1" bg2="lt2" tx2="dk2" accent1="accent1" accent2="accent2" accent3="accent3" accent4="accent4" accent5="accent5" accent6="accent6" hlink="hlink" folHlink="folHlink"/>
  <p:sldLayoutIdLst>
    <p:sldLayoutId id="2147483664" r:id="rId1"/>
  </p:sldLayoutIdLst>
  <p:txStyles>
    <p:titleStyle/>
    <p:bodyStyle/>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Tree>
  </p:cSld>
  <p:clrMap bg1="lt1" tx1="dk1" bg2="lt2" tx2="dk2" accent1="accent1" accent2="accent2" accent3="accent3" accent4="accent4" accent5="accent5" accent6="accent6" hlink="hlink" folHlink="folHlink"/>
  <p:sldLayoutIdLst>
    <p:sldLayoutId id="2147483666" r:id="rId1"/>
  </p:sldLayoutIdLst>
  <p:txStyles>
    <p:titleStyle/>
    <p:bodyStyle/>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Tree>
  </p:cSld>
  <p:clrMap bg1="lt1" tx1="dk1" bg2="lt2" tx2="dk2" accent1="accent1" accent2="accent2" accent3="accent3" accent4="accent4" accent5="accent5" accent6="accent6" hlink="hlink" folHlink="folHlink"/>
  <p:sldLayoutIdLst>
    <p:sldLayoutId id="2147483668" r:id="rId1"/>
    <p:sldLayoutId id="2147483669" r:id="rId2"/>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9.png"/><Relationship Id="rId1" Type="http://schemas.openxmlformats.org/officeDocument/2006/relationships/tags" Target="../tags/tag23.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0.png"/><Relationship Id="rId2" Type="http://schemas.openxmlformats.org/officeDocument/2006/relationships/tags" Target="../tags/tag25.xml"/><Relationship Id="rId1" Type="http://schemas.openxmlformats.org/officeDocument/2006/relationships/tags" Target="../tags/tag24.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1.png"/><Relationship Id="rId1" Type="http://schemas.openxmlformats.org/officeDocument/2006/relationships/tags" Target="../tags/tag26.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image" Target="../media/image12.png"/><Relationship Id="rId1" Type="http://schemas.openxmlformats.org/officeDocument/2006/relationships/tags" Target="../tags/tag27.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3.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5.png"/><Relationship Id="rId1"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17.png"/><Relationship Id="rId1" Type="http://schemas.openxmlformats.org/officeDocument/2006/relationships/image" Target="../media/image16.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8.png"/></Relationships>
</file>

<file path=ppt/slides/_rels/slide2.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2" Type="http://schemas.openxmlformats.org/officeDocument/2006/relationships/slideLayout" Target="../slideLayouts/slideLayout2.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image" Target="../media/image21.png"/><Relationship Id="rId1"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3.png"/><Relationship Id="rId1" Type="http://schemas.openxmlformats.org/officeDocument/2006/relationships/image" Target="../media/image22.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image" Target="../media/image25.png"/><Relationship Id="rId1"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image" Target="../media/image27.png"/><Relationship Id="rId1" Type="http://schemas.openxmlformats.org/officeDocument/2006/relationships/image" Target="../media/image26.pn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image" Target="../media/image1.png"/></Relationships>
</file>

<file path=ppt/slides/_rels/slide26.xml.rels><?xml version="1.0" encoding="UTF-8" standalone="yes"?>
<Relationships xmlns="http://schemas.openxmlformats.org/package/2006/relationships"><Relationship Id="rId9" Type="http://schemas.openxmlformats.org/officeDocument/2006/relationships/tags" Target="../tags/tag36.xml"/><Relationship Id="rId8" Type="http://schemas.openxmlformats.org/officeDocument/2006/relationships/tags" Target="../tags/tag35.xml"/><Relationship Id="rId7" Type="http://schemas.openxmlformats.org/officeDocument/2006/relationships/tags" Target="../tags/tag34.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3" Type="http://schemas.openxmlformats.org/officeDocument/2006/relationships/tags" Target="../tags/tag30.xml"/><Relationship Id="rId2" Type="http://schemas.openxmlformats.org/officeDocument/2006/relationships/tags" Target="../tags/tag29.xml"/><Relationship Id="rId16" Type="http://schemas.openxmlformats.org/officeDocument/2006/relationships/slideLayout" Target="../slideLayouts/slideLayout16.xml"/><Relationship Id="rId15" Type="http://schemas.openxmlformats.org/officeDocument/2006/relationships/tags" Target="../tags/tag42.xml"/><Relationship Id="rId14" Type="http://schemas.openxmlformats.org/officeDocument/2006/relationships/tags" Target="../tags/tag41.xml"/><Relationship Id="rId13" Type="http://schemas.openxmlformats.org/officeDocument/2006/relationships/tags" Target="../tags/tag40.xml"/><Relationship Id="rId12" Type="http://schemas.openxmlformats.org/officeDocument/2006/relationships/tags" Target="../tags/tag39.xml"/><Relationship Id="rId11" Type="http://schemas.openxmlformats.org/officeDocument/2006/relationships/tags" Target="../tags/tag38.xml"/><Relationship Id="rId10" Type="http://schemas.openxmlformats.org/officeDocument/2006/relationships/tags" Target="../tags/tag37.xml"/><Relationship Id="rId1" Type="http://schemas.openxmlformats.org/officeDocument/2006/relationships/tags" Target="../tags/tag28.xml"/></Relationships>
</file>

<file path=ppt/slides/_rels/slide27.xml.rels><?xml version="1.0" encoding="UTF-8" standalone="yes"?>
<Relationships xmlns="http://schemas.openxmlformats.org/package/2006/relationships"><Relationship Id="rId9" Type="http://schemas.openxmlformats.org/officeDocument/2006/relationships/tags" Target="../tags/tag51.xml"/><Relationship Id="rId8" Type="http://schemas.openxmlformats.org/officeDocument/2006/relationships/tags" Target="../tags/tag50.xml"/><Relationship Id="rId7" Type="http://schemas.openxmlformats.org/officeDocument/2006/relationships/tags" Target="../tags/tag49.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 Id="rId3" Type="http://schemas.openxmlformats.org/officeDocument/2006/relationships/tags" Target="../tags/tag45.xml"/><Relationship Id="rId2" Type="http://schemas.openxmlformats.org/officeDocument/2006/relationships/tags" Target="../tags/tag44.xml"/><Relationship Id="rId13" Type="http://schemas.openxmlformats.org/officeDocument/2006/relationships/slideLayout" Target="../slideLayouts/slideLayout17.xml"/><Relationship Id="rId12" Type="http://schemas.openxmlformats.org/officeDocument/2006/relationships/tags" Target="../tags/tag54.xml"/><Relationship Id="rId11" Type="http://schemas.openxmlformats.org/officeDocument/2006/relationships/tags" Target="../tags/tag53.xml"/><Relationship Id="rId10" Type="http://schemas.openxmlformats.org/officeDocument/2006/relationships/tags" Target="../tags/tag52.xml"/><Relationship Id="rId1" Type="http://schemas.openxmlformats.org/officeDocument/2006/relationships/tags" Target="../tags/tag43.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image" Target="../media/image29.png"/><Relationship Id="rId1" Type="http://schemas.openxmlformats.org/officeDocument/2006/relationships/image" Target="../media/image28.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image" Target="../media/image31.png"/><Relationship Id="rId1" Type="http://schemas.openxmlformats.org/officeDocument/2006/relationships/image" Target="../media/image30.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image" Target="../media/image33.png"/><Relationship Id="rId1" Type="http://schemas.openxmlformats.org/officeDocument/2006/relationships/image" Target="../media/image3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image" Target="../media/image35.png"/><Relationship Id="rId1" Type="http://schemas.openxmlformats.org/officeDocument/2006/relationships/image" Target="../media/image34.png"/></Relationships>
</file>

<file path=ppt/slides/_rels/slide33.xml.rels><?xml version="1.0" encoding="UTF-8" standalone="yes"?>
<Relationships xmlns="http://schemas.openxmlformats.org/package/2006/relationships"><Relationship Id="rId4" Type="http://schemas.openxmlformats.org/officeDocument/2006/relationships/slideLayout" Target="../slideLayouts/slideLayout23.xml"/><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image" Target="../media/image36.png"/></Relationships>
</file>

<file path=ppt/slides/_rels/slide34.xml.rels><?xml version="1.0" encoding="UTF-8" standalone="yes"?>
<Relationships xmlns="http://schemas.openxmlformats.org/package/2006/relationships"><Relationship Id="rId4" Type="http://schemas.openxmlformats.org/officeDocument/2006/relationships/slideLayout" Target="../slideLayouts/slideLayout24.xml"/><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image" Target="../media/image39.png"/></Relationships>
</file>

<file path=ppt/slides/_rels/slide35.xml.rels><?xml version="1.0" encoding="UTF-8" standalone="yes"?>
<Relationships xmlns="http://schemas.openxmlformats.org/package/2006/relationships"><Relationship Id="rId9" Type="http://schemas.openxmlformats.org/officeDocument/2006/relationships/tags" Target="../tags/tag63.xml"/><Relationship Id="rId8" Type="http://schemas.openxmlformats.org/officeDocument/2006/relationships/tags" Target="../tags/tag62.xml"/><Relationship Id="rId7" Type="http://schemas.openxmlformats.org/officeDocument/2006/relationships/tags" Target="../tags/tag61.xml"/><Relationship Id="rId6" Type="http://schemas.openxmlformats.org/officeDocument/2006/relationships/tags" Target="../tags/tag60.xml"/><Relationship Id="rId5" Type="http://schemas.openxmlformats.org/officeDocument/2006/relationships/tags" Target="../tags/tag59.xml"/><Relationship Id="rId4" Type="http://schemas.openxmlformats.org/officeDocument/2006/relationships/tags" Target="../tags/tag58.xml"/><Relationship Id="rId3" Type="http://schemas.openxmlformats.org/officeDocument/2006/relationships/tags" Target="../tags/tag57.xml"/><Relationship Id="rId22" Type="http://schemas.openxmlformats.org/officeDocument/2006/relationships/slideLayout" Target="../slideLayouts/slideLayout25.xml"/><Relationship Id="rId21" Type="http://schemas.openxmlformats.org/officeDocument/2006/relationships/tags" Target="../tags/tag75.xml"/><Relationship Id="rId20" Type="http://schemas.openxmlformats.org/officeDocument/2006/relationships/tags" Target="../tags/tag74.xml"/><Relationship Id="rId2" Type="http://schemas.openxmlformats.org/officeDocument/2006/relationships/tags" Target="../tags/tag56.xml"/><Relationship Id="rId19" Type="http://schemas.openxmlformats.org/officeDocument/2006/relationships/tags" Target="../tags/tag73.xml"/><Relationship Id="rId18" Type="http://schemas.openxmlformats.org/officeDocument/2006/relationships/tags" Target="../tags/tag72.xml"/><Relationship Id="rId17" Type="http://schemas.openxmlformats.org/officeDocument/2006/relationships/tags" Target="../tags/tag71.xml"/><Relationship Id="rId16" Type="http://schemas.openxmlformats.org/officeDocument/2006/relationships/tags" Target="../tags/tag70.xml"/><Relationship Id="rId15" Type="http://schemas.openxmlformats.org/officeDocument/2006/relationships/tags" Target="../tags/tag69.xml"/><Relationship Id="rId14" Type="http://schemas.openxmlformats.org/officeDocument/2006/relationships/tags" Target="../tags/tag68.xml"/><Relationship Id="rId13" Type="http://schemas.openxmlformats.org/officeDocument/2006/relationships/tags" Target="../tags/tag67.xml"/><Relationship Id="rId12" Type="http://schemas.openxmlformats.org/officeDocument/2006/relationships/tags" Target="../tags/tag66.xml"/><Relationship Id="rId11" Type="http://schemas.openxmlformats.org/officeDocument/2006/relationships/tags" Target="../tags/tag65.xml"/><Relationship Id="rId10" Type="http://schemas.openxmlformats.org/officeDocument/2006/relationships/tags" Target="../tags/tag64.xml"/><Relationship Id="rId1" Type="http://schemas.openxmlformats.org/officeDocument/2006/relationships/tags" Target="../tags/tag55.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image" Target="../media/image43.png"/><Relationship Id="rId1" Type="http://schemas.openxmlformats.org/officeDocument/2006/relationships/image" Target="../media/image42.png"/></Relationships>
</file>

<file path=ppt/slides/_rels/slide37.xml.rels><?xml version="1.0" encoding="UTF-8" standalone="yes"?>
<Relationships xmlns="http://schemas.openxmlformats.org/package/2006/relationships"><Relationship Id="rId4" Type="http://schemas.openxmlformats.org/officeDocument/2006/relationships/slideLayout" Target="../slideLayouts/slideLayout28.xml"/><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image" Target="../media/image44.png"/></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slideLayout" Target="../slideLayouts/slideLayout4.xml"/><Relationship Id="rId7" Type="http://schemas.openxmlformats.org/officeDocument/2006/relationships/tags" Target="../tags/tag16.xml"/><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1.png"/></Relationships>
</file>

<file path=ppt/slides/_rels/slide7.xml.rels><?xml version="1.0" encoding="UTF-8" standalone="yes"?>
<Relationships xmlns="http://schemas.openxmlformats.org/package/2006/relationships"><Relationship Id="rId6" Type="http://schemas.openxmlformats.org/officeDocument/2006/relationships/slideLayout" Target="../slideLayouts/slideLayout11.xml"/><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6.png"/><Relationship Id="rId2" Type="http://schemas.openxmlformats.org/officeDocument/2006/relationships/tags" Target="../tags/tag21.xml"/><Relationship Id="rId1" Type="http://schemas.openxmlformats.org/officeDocument/2006/relationships/tags" Target="../tags/tag20.xml"/></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tags" Target="../tags/tag2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1">
            <a:alphaModFix amt="77000"/>
          </a:blip>
          <a:srcRect/>
          <a:stretch>
            <a:fillRect/>
          </a:stretch>
        </p:blipFill>
        <p:spPr>
          <a:xfrm>
            <a:off x="0" y="0"/>
            <a:ext cx="12192000" cy="6857999"/>
          </a:xfrm>
          <a:prstGeom prst="rect">
            <a:avLst/>
          </a:prstGeom>
          <a:noFill/>
          <a:ln>
            <a:noFill/>
          </a:ln>
        </p:spPr>
      </p:pic>
      <p:sp>
        <p:nvSpPr>
          <p:cNvPr id="3" name="标题 1"/>
          <p:cNvSpPr txBox="1"/>
          <p:nvPr/>
        </p:nvSpPr>
        <p:spPr>
          <a:xfrm>
            <a:off x="2026920" y="1754024"/>
            <a:ext cx="8138160" cy="2664939"/>
          </a:xfrm>
          <a:prstGeom prst="rect">
            <a:avLst/>
          </a:prstGeom>
          <a:noFill/>
          <a:ln>
            <a:noFill/>
          </a:ln>
        </p:spPr>
        <p:txBody>
          <a:bodyPr vert="horz" wrap="square" lIns="91440" tIns="45720" rIns="91440" bIns="45720" rtlCol="0" anchor="ctr"/>
          <a:lstStyle/>
          <a:p>
            <a:pPr algn="ctr">
              <a:lnSpc>
                <a:spcPct val="130000"/>
              </a:lnSpc>
            </a:pPr>
            <a:r>
              <a:rPr kumimoji="1" lang="en-US" altLang="zh-CN" sz="59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CellChat细胞通讯分析</a:t>
            </a:r>
            <a:endParaRPr kumimoji="1" lang="zh-CN" altLang="en-US"/>
          </a:p>
        </p:txBody>
      </p:sp>
      <p:sp>
        <p:nvSpPr>
          <p:cNvPr id="4" name="标题 1"/>
          <p:cNvSpPr txBox="1"/>
          <p:nvPr/>
        </p:nvSpPr>
        <p:spPr>
          <a:xfrm>
            <a:off x="9515026" y="4555779"/>
            <a:ext cx="2676974" cy="2302221"/>
          </a:xfrm>
          <a:custGeom>
            <a:avLst/>
            <a:gdLst>
              <a:gd name="connsiteX0" fmla="*/ 2266495 w 2676974"/>
              <a:gd name="connsiteY0" fmla="*/ 0 h 2302221"/>
              <a:gd name="connsiteX1" fmla="*/ 2498231 w 2676974"/>
              <a:gd name="connsiteY1" fmla="*/ 11702 h 2302221"/>
              <a:gd name="connsiteX2" fmla="*/ 2676974 w 2676974"/>
              <a:gd name="connsiteY2" fmla="*/ 38981 h 2302221"/>
              <a:gd name="connsiteX3" fmla="*/ 2676974 w 2676974"/>
              <a:gd name="connsiteY3" fmla="*/ 919318 h 2302221"/>
              <a:gd name="connsiteX4" fmla="*/ 2550326 w 2676974"/>
              <a:gd name="connsiteY4" fmla="*/ 886754 h 2302221"/>
              <a:gd name="connsiteX5" fmla="*/ 2266494 w 2676974"/>
              <a:gd name="connsiteY5" fmla="*/ 858141 h 2302221"/>
              <a:gd name="connsiteX6" fmla="*/ 858140 w 2676974"/>
              <a:gd name="connsiteY6" fmla="*/ 2266495 h 2302221"/>
              <a:gd name="connsiteX7" fmla="*/ 859944 w 2676974"/>
              <a:gd name="connsiteY7" fmla="*/ 2302221 h 2302221"/>
              <a:gd name="connsiteX8" fmla="*/ 1804 w 2676974"/>
              <a:gd name="connsiteY8" fmla="*/ 2302221 h 2302221"/>
              <a:gd name="connsiteX9" fmla="*/ 0 w 2676974"/>
              <a:gd name="connsiteY9" fmla="*/ 2266495 h 2302221"/>
              <a:gd name="connsiteX10" fmla="*/ 2266495 w 2676974"/>
              <a:gd name="connsiteY10" fmla="*/ 0 h 2302221"/>
            </a:gdLst>
            <a:ahLst/>
            <a:cxnLst/>
            <a:rect l="l" t="t" r="r" b="b"/>
            <a:pathLst>
              <a:path w="2676974" h="2302221">
                <a:moveTo>
                  <a:pt x="2266495" y="0"/>
                </a:moveTo>
                <a:cubicBezTo>
                  <a:pt x="2344729" y="0"/>
                  <a:pt x="2422038" y="3964"/>
                  <a:pt x="2498231" y="11702"/>
                </a:cubicBezTo>
                <a:lnTo>
                  <a:pt x="2676974" y="38981"/>
                </a:lnTo>
                <a:lnTo>
                  <a:pt x="2676974" y="919318"/>
                </a:lnTo>
                <a:lnTo>
                  <a:pt x="2550326" y="886754"/>
                </a:lnTo>
                <a:cubicBezTo>
                  <a:pt x="2458646" y="867993"/>
                  <a:pt x="2363720" y="858141"/>
                  <a:pt x="2266494" y="858141"/>
                </a:cubicBezTo>
                <a:cubicBezTo>
                  <a:pt x="1488682" y="858141"/>
                  <a:pt x="858140" y="1488683"/>
                  <a:pt x="858140" y="2266495"/>
                </a:cubicBezTo>
                <a:lnTo>
                  <a:pt x="859944" y="2302221"/>
                </a:lnTo>
                <a:lnTo>
                  <a:pt x="1804" y="2302221"/>
                </a:lnTo>
                <a:lnTo>
                  <a:pt x="0" y="2266495"/>
                </a:lnTo>
                <a:cubicBezTo>
                  <a:pt x="0" y="1014744"/>
                  <a:pt x="1014744" y="0"/>
                  <a:pt x="2266495" y="0"/>
                </a:cubicBezTo>
                <a:close/>
              </a:path>
            </a:pathLst>
          </a:custGeom>
          <a:gradFill>
            <a:gsLst>
              <a:gs pos="28000">
                <a:schemeClr val="accent1"/>
              </a:gs>
              <a:gs pos="100000">
                <a:schemeClr val="accent1">
                  <a:lumMod val="60000"/>
                  <a:lumOff val="40000"/>
                </a:schemeClr>
              </a:gs>
            </a:gsLst>
            <a:lin ang="10800000" scaled="0"/>
          </a:gra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5" name="标题 1"/>
          <p:cNvSpPr txBox="1"/>
          <p:nvPr/>
        </p:nvSpPr>
        <p:spPr>
          <a:xfrm>
            <a:off x="1226434" y="0"/>
            <a:ext cx="4426904" cy="1467396"/>
          </a:xfrm>
          <a:custGeom>
            <a:avLst/>
            <a:gdLst>
              <a:gd name="connsiteX0" fmla="*/ 0 w 4426904"/>
              <a:gd name="connsiteY0" fmla="*/ 0 h 1467396"/>
              <a:gd name="connsiteX1" fmla="*/ 527606 w 4426904"/>
              <a:gd name="connsiteY1" fmla="*/ 0 h 1467396"/>
              <a:gd name="connsiteX2" fmla="*/ 614656 w 4426904"/>
              <a:gd name="connsiteY2" fmla="*/ 143290 h 1467396"/>
              <a:gd name="connsiteX3" fmla="*/ 2213451 w 4426904"/>
              <a:gd name="connsiteY3" fmla="*/ 993362 h 1467396"/>
              <a:gd name="connsiteX4" fmla="*/ 3812247 w 4426904"/>
              <a:gd name="connsiteY4" fmla="*/ 143290 h 1467396"/>
              <a:gd name="connsiteX5" fmla="*/ 3899297 w 4426904"/>
              <a:gd name="connsiteY5" fmla="*/ 0 h 1467396"/>
              <a:gd name="connsiteX6" fmla="*/ 4426904 w 4426904"/>
              <a:gd name="connsiteY6" fmla="*/ 0 h 1467396"/>
              <a:gd name="connsiteX7" fmla="*/ 4426797 w 4426904"/>
              <a:gd name="connsiteY7" fmla="*/ 293 h 1467396"/>
              <a:gd name="connsiteX8" fmla="*/ 2213452 w 4426904"/>
              <a:gd name="connsiteY8" fmla="*/ 1467396 h 1467396"/>
              <a:gd name="connsiteX9" fmla="*/ 107 w 4426904"/>
              <a:gd name="connsiteY9" fmla="*/ 293 h 1467396"/>
            </a:gdLst>
            <a:ahLst/>
            <a:cxnLst/>
            <a:rect l="l" t="t" r="r" b="b"/>
            <a:pathLst>
              <a:path w="4426904" h="1467396">
                <a:moveTo>
                  <a:pt x="0" y="0"/>
                </a:moveTo>
                <a:lnTo>
                  <a:pt x="527606" y="0"/>
                </a:lnTo>
                <a:lnTo>
                  <a:pt x="614656" y="143290"/>
                </a:lnTo>
                <a:cubicBezTo>
                  <a:pt x="961146" y="656163"/>
                  <a:pt x="1547920" y="993362"/>
                  <a:pt x="2213451" y="993362"/>
                </a:cubicBezTo>
                <a:cubicBezTo>
                  <a:pt x="2878983" y="993362"/>
                  <a:pt x="3465757" y="656163"/>
                  <a:pt x="3812247" y="143290"/>
                </a:cubicBezTo>
                <a:lnTo>
                  <a:pt x="3899297" y="0"/>
                </a:lnTo>
                <a:lnTo>
                  <a:pt x="4426904" y="0"/>
                </a:lnTo>
                <a:lnTo>
                  <a:pt x="4426797" y="293"/>
                </a:lnTo>
                <a:cubicBezTo>
                  <a:pt x="4062136" y="862448"/>
                  <a:pt x="3208441" y="1467396"/>
                  <a:pt x="2213452" y="1467396"/>
                </a:cubicBezTo>
                <a:cubicBezTo>
                  <a:pt x="1218464" y="1467396"/>
                  <a:pt x="364768" y="862448"/>
                  <a:pt x="107" y="293"/>
                </a:cubicBezTo>
                <a:close/>
              </a:path>
            </a:pathLst>
          </a:custGeom>
          <a:gradFill>
            <a:gsLst>
              <a:gs pos="0">
                <a:schemeClr val="accent1"/>
              </a:gs>
              <a:gs pos="100000">
                <a:schemeClr val="accent1">
                  <a:lumMod val="60000"/>
                  <a:lumOff val="40000"/>
                </a:schemeClr>
              </a:gs>
            </a:gsLst>
            <a:lin ang="10800000" scaled="0"/>
          </a:gra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6" name="标题 1"/>
          <p:cNvSpPr txBox="1"/>
          <p:nvPr/>
        </p:nvSpPr>
        <p:spPr>
          <a:xfrm>
            <a:off x="9541781" y="461498"/>
            <a:ext cx="1935868" cy="879940"/>
          </a:xfrm>
          <a:custGeom>
            <a:avLst/>
            <a:gdLst>
              <a:gd name="connsiteX0" fmla="*/ 1891871 w 1935868"/>
              <a:gd name="connsiteY0" fmla="*/ 791946 h 879940"/>
              <a:gd name="connsiteX1" fmla="*/ 1935868 w 1935868"/>
              <a:gd name="connsiteY1" fmla="*/ 835943 h 879940"/>
              <a:gd name="connsiteX2" fmla="*/ 1891871 w 1935868"/>
              <a:gd name="connsiteY2" fmla="*/ 879940 h 879940"/>
              <a:gd name="connsiteX3" fmla="*/ 1847874 w 1935868"/>
              <a:gd name="connsiteY3" fmla="*/ 835943 h 879940"/>
              <a:gd name="connsiteX4" fmla="*/ 1891871 w 1935868"/>
              <a:gd name="connsiteY4" fmla="*/ 791946 h 879940"/>
              <a:gd name="connsiteX5" fmla="*/ 1627889 w 1935868"/>
              <a:gd name="connsiteY5" fmla="*/ 791946 h 879940"/>
              <a:gd name="connsiteX6" fmla="*/ 1671886 w 1935868"/>
              <a:gd name="connsiteY6" fmla="*/ 835943 h 879940"/>
              <a:gd name="connsiteX7" fmla="*/ 1627889 w 1935868"/>
              <a:gd name="connsiteY7" fmla="*/ 879940 h 879940"/>
              <a:gd name="connsiteX8" fmla="*/ 1583892 w 1935868"/>
              <a:gd name="connsiteY8" fmla="*/ 835943 h 879940"/>
              <a:gd name="connsiteX9" fmla="*/ 1627889 w 1935868"/>
              <a:gd name="connsiteY9" fmla="*/ 791946 h 879940"/>
              <a:gd name="connsiteX10" fmla="*/ 1363907 w 1935868"/>
              <a:gd name="connsiteY10" fmla="*/ 791946 h 879940"/>
              <a:gd name="connsiteX11" fmla="*/ 1407904 w 1935868"/>
              <a:gd name="connsiteY11" fmla="*/ 835943 h 879940"/>
              <a:gd name="connsiteX12" fmla="*/ 1363907 w 1935868"/>
              <a:gd name="connsiteY12" fmla="*/ 879940 h 879940"/>
              <a:gd name="connsiteX13" fmla="*/ 1319910 w 1935868"/>
              <a:gd name="connsiteY13" fmla="*/ 835943 h 879940"/>
              <a:gd name="connsiteX14" fmla="*/ 1363907 w 1935868"/>
              <a:gd name="connsiteY14" fmla="*/ 791946 h 879940"/>
              <a:gd name="connsiteX15" fmla="*/ 1099925 w 1935868"/>
              <a:gd name="connsiteY15" fmla="*/ 791946 h 879940"/>
              <a:gd name="connsiteX16" fmla="*/ 1143922 w 1935868"/>
              <a:gd name="connsiteY16" fmla="*/ 835943 h 879940"/>
              <a:gd name="connsiteX17" fmla="*/ 1099925 w 1935868"/>
              <a:gd name="connsiteY17" fmla="*/ 879940 h 879940"/>
              <a:gd name="connsiteX18" fmla="*/ 1055928 w 1935868"/>
              <a:gd name="connsiteY18" fmla="*/ 835943 h 879940"/>
              <a:gd name="connsiteX19" fmla="*/ 1099925 w 1935868"/>
              <a:gd name="connsiteY19" fmla="*/ 791946 h 879940"/>
              <a:gd name="connsiteX20" fmla="*/ 835943 w 1935868"/>
              <a:gd name="connsiteY20" fmla="*/ 791946 h 879940"/>
              <a:gd name="connsiteX21" fmla="*/ 879940 w 1935868"/>
              <a:gd name="connsiteY21" fmla="*/ 835943 h 879940"/>
              <a:gd name="connsiteX22" fmla="*/ 835943 w 1935868"/>
              <a:gd name="connsiteY22" fmla="*/ 879940 h 879940"/>
              <a:gd name="connsiteX23" fmla="*/ 791946 w 1935868"/>
              <a:gd name="connsiteY23" fmla="*/ 835943 h 879940"/>
              <a:gd name="connsiteX24" fmla="*/ 835943 w 1935868"/>
              <a:gd name="connsiteY24" fmla="*/ 791946 h 879940"/>
              <a:gd name="connsiteX25" fmla="*/ 571961 w 1935868"/>
              <a:gd name="connsiteY25" fmla="*/ 791946 h 879940"/>
              <a:gd name="connsiteX26" fmla="*/ 615958 w 1935868"/>
              <a:gd name="connsiteY26" fmla="*/ 835943 h 879940"/>
              <a:gd name="connsiteX27" fmla="*/ 571961 w 1935868"/>
              <a:gd name="connsiteY27" fmla="*/ 879940 h 879940"/>
              <a:gd name="connsiteX28" fmla="*/ 527964 w 1935868"/>
              <a:gd name="connsiteY28" fmla="*/ 835943 h 879940"/>
              <a:gd name="connsiteX29" fmla="*/ 571961 w 1935868"/>
              <a:gd name="connsiteY29" fmla="*/ 791946 h 879940"/>
              <a:gd name="connsiteX30" fmla="*/ 307979 w 1935868"/>
              <a:gd name="connsiteY30" fmla="*/ 791946 h 879940"/>
              <a:gd name="connsiteX31" fmla="*/ 351976 w 1935868"/>
              <a:gd name="connsiteY31" fmla="*/ 835943 h 879940"/>
              <a:gd name="connsiteX32" fmla="*/ 307979 w 1935868"/>
              <a:gd name="connsiteY32" fmla="*/ 879940 h 879940"/>
              <a:gd name="connsiteX33" fmla="*/ 263982 w 1935868"/>
              <a:gd name="connsiteY33" fmla="*/ 835943 h 879940"/>
              <a:gd name="connsiteX34" fmla="*/ 307979 w 1935868"/>
              <a:gd name="connsiteY34" fmla="*/ 791946 h 879940"/>
              <a:gd name="connsiteX35" fmla="*/ 43997 w 1935868"/>
              <a:gd name="connsiteY35" fmla="*/ 791946 h 879940"/>
              <a:gd name="connsiteX36" fmla="*/ 87994 w 1935868"/>
              <a:gd name="connsiteY36" fmla="*/ 835943 h 879940"/>
              <a:gd name="connsiteX37" fmla="*/ 43997 w 1935868"/>
              <a:gd name="connsiteY37" fmla="*/ 879940 h 879940"/>
              <a:gd name="connsiteX38" fmla="*/ 0 w 1935868"/>
              <a:gd name="connsiteY38" fmla="*/ 835943 h 879940"/>
              <a:gd name="connsiteX39" fmla="*/ 43997 w 1935868"/>
              <a:gd name="connsiteY39" fmla="*/ 791946 h 879940"/>
              <a:gd name="connsiteX40" fmla="*/ 1891871 w 1935868"/>
              <a:gd name="connsiteY40" fmla="*/ 527964 h 879940"/>
              <a:gd name="connsiteX41" fmla="*/ 1935868 w 1935868"/>
              <a:gd name="connsiteY41" fmla="*/ 571961 h 879940"/>
              <a:gd name="connsiteX42" fmla="*/ 1891871 w 1935868"/>
              <a:gd name="connsiteY42" fmla="*/ 615958 h 879940"/>
              <a:gd name="connsiteX43" fmla="*/ 1847874 w 1935868"/>
              <a:gd name="connsiteY43" fmla="*/ 571961 h 879940"/>
              <a:gd name="connsiteX44" fmla="*/ 1891871 w 1935868"/>
              <a:gd name="connsiteY44" fmla="*/ 527964 h 879940"/>
              <a:gd name="connsiteX45" fmla="*/ 1627889 w 1935868"/>
              <a:gd name="connsiteY45" fmla="*/ 527964 h 879940"/>
              <a:gd name="connsiteX46" fmla="*/ 1671886 w 1935868"/>
              <a:gd name="connsiteY46" fmla="*/ 571961 h 879940"/>
              <a:gd name="connsiteX47" fmla="*/ 1627889 w 1935868"/>
              <a:gd name="connsiteY47" fmla="*/ 615958 h 879940"/>
              <a:gd name="connsiteX48" fmla="*/ 1583892 w 1935868"/>
              <a:gd name="connsiteY48" fmla="*/ 571961 h 879940"/>
              <a:gd name="connsiteX49" fmla="*/ 1627889 w 1935868"/>
              <a:gd name="connsiteY49" fmla="*/ 527964 h 879940"/>
              <a:gd name="connsiteX50" fmla="*/ 1363907 w 1935868"/>
              <a:gd name="connsiteY50" fmla="*/ 527964 h 879940"/>
              <a:gd name="connsiteX51" fmla="*/ 1407904 w 1935868"/>
              <a:gd name="connsiteY51" fmla="*/ 571961 h 879940"/>
              <a:gd name="connsiteX52" fmla="*/ 1363907 w 1935868"/>
              <a:gd name="connsiteY52" fmla="*/ 615958 h 879940"/>
              <a:gd name="connsiteX53" fmla="*/ 1319910 w 1935868"/>
              <a:gd name="connsiteY53" fmla="*/ 571961 h 879940"/>
              <a:gd name="connsiteX54" fmla="*/ 1363907 w 1935868"/>
              <a:gd name="connsiteY54" fmla="*/ 527964 h 879940"/>
              <a:gd name="connsiteX55" fmla="*/ 1099925 w 1935868"/>
              <a:gd name="connsiteY55" fmla="*/ 527964 h 879940"/>
              <a:gd name="connsiteX56" fmla="*/ 1143922 w 1935868"/>
              <a:gd name="connsiteY56" fmla="*/ 571961 h 879940"/>
              <a:gd name="connsiteX57" fmla="*/ 1099925 w 1935868"/>
              <a:gd name="connsiteY57" fmla="*/ 615958 h 879940"/>
              <a:gd name="connsiteX58" fmla="*/ 1055928 w 1935868"/>
              <a:gd name="connsiteY58" fmla="*/ 571961 h 879940"/>
              <a:gd name="connsiteX59" fmla="*/ 1099925 w 1935868"/>
              <a:gd name="connsiteY59" fmla="*/ 527964 h 879940"/>
              <a:gd name="connsiteX60" fmla="*/ 835943 w 1935868"/>
              <a:gd name="connsiteY60" fmla="*/ 527964 h 879940"/>
              <a:gd name="connsiteX61" fmla="*/ 879940 w 1935868"/>
              <a:gd name="connsiteY61" fmla="*/ 571961 h 879940"/>
              <a:gd name="connsiteX62" fmla="*/ 835943 w 1935868"/>
              <a:gd name="connsiteY62" fmla="*/ 615958 h 879940"/>
              <a:gd name="connsiteX63" fmla="*/ 791946 w 1935868"/>
              <a:gd name="connsiteY63" fmla="*/ 571961 h 879940"/>
              <a:gd name="connsiteX64" fmla="*/ 835943 w 1935868"/>
              <a:gd name="connsiteY64" fmla="*/ 527964 h 879940"/>
              <a:gd name="connsiteX65" fmla="*/ 571961 w 1935868"/>
              <a:gd name="connsiteY65" fmla="*/ 527964 h 879940"/>
              <a:gd name="connsiteX66" fmla="*/ 615958 w 1935868"/>
              <a:gd name="connsiteY66" fmla="*/ 571961 h 879940"/>
              <a:gd name="connsiteX67" fmla="*/ 571961 w 1935868"/>
              <a:gd name="connsiteY67" fmla="*/ 615958 h 879940"/>
              <a:gd name="connsiteX68" fmla="*/ 527964 w 1935868"/>
              <a:gd name="connsiteY68" fmla="*/ 571961 h 879940"/>
              <a:gd name="connsiteX69" fmla="*/ 571961 w 1935868"/>
              <a:gd name="connsiteY69" fmla="*/ 527964 h 879940"/>
              <a:gd name="connsiteX70" fmla="*/ 307979 w 1935868"/>
              <a:gd name="connsiteY70" fmla="*/ 527964 h 879940"/>
              <a:gd name="connsiteX71" fmla="*/ 351976 w 1935868"/>
              <a:gd name="connsiteY71" fmla="*/ 571961 h 879940"/>
              <a:gd name="connsiteX72" fmla="*/ 307979 w 1935868"/>
              <a:gd name="connsiteY72" fmla="*/ 615958 h 879940"/>
              <a:gd name="connsiteX73" fmla="*/ 263982 w 1935868"/>
              <a:gd name="connsiteY73" fmla="*/ 571961 h 879940"/>
              <a:gd name="connsiteX74" fmla="*/ 307979 w 1935868"/>
              <a:gd name="connsiteY74" fmla="*/ 527964 h 879940"/>
              <a:gd name="connsiteX75" fmla="*/ 43997 w 1935868"/>
              <a:gd name="connsiteY75" fmla="*/ 527964 h 879940"/>
              <a:gd name="connsiteX76" fmla="*/ 87994 w 1935868"/>
              <a:gd name="connsiteY76" fmla="*/ 571961 h 879940"/>
              <a:gd name="connsiteX77" fmla="*/ 43997 w 1935868"/>
              <a:gd name="connsiteY77" fmla="*/ 615958 h 879940"/>
              <a:gd name="connsiteX78" fmla="*/ 0 w 1935868"/>
              <a:gd name="connsiteY78" fmla="*/ 571961 h 879940"/>
              <a:gd name="connsiteX79" fmla="*/ 43997 w 1935868"/>
              <a:gd name="connsiteY79" fmla="*/ 527964 h 879940"/>
              <a:gd name="connsiteX80" fmla="*/ 1891871 w 1935868"/>
              <a:gd name="connsiteY80" fmla="*/ 263982 h 879940"/>
              <a:gd name="connsiteX81" fmla="*/ 1935868 w 1935868"/>
              <a:gd name="connsiteY81" fmla="*/ 307979 h 879940"/>
              <a:gd name="connsiteX82" fmla="*/ 1891871 w 1935868"/>
              <a:gd name="connsiteY82" fmla="*/ 351976 h 879940"/>
              <a:gd name="connsiteX83" fmla="*/ 1847874 w 1935868"/>
              <a:gd name="connsiteY83" fmla="*/ 307979 h 879940"/>
              <a:gd name="connsiteX84" fmla="*/ 1891871 w 1935868"/>
              <a:gd name="connsiteY84" fmla="*/ 263982 h 879940"/>
              <a:gd name="connsiteX85" fmla="*/ 1627889 w 1935868"/>
              <a:gd name="connsiteY85" fmla="*/ 263982 h 879940"/>
              <a:gd name="connsiteX86" fmla="*/ 1671886 w 1935868"/>
              <a:gd name="connsiteY86" fmla="*/ 307979 h 879940"/>
              <a:gd name="connsiteX87" fmla="*/ 1627889 w 1935868"/>
              <a:gd name="connsiteY87" fmla="*/ 351976 h 879940"/>
              <a:gd name="connsiteX88" fmla="*/ 1583892 w 1935868"/>
              <a:gd name="connsiteY88" fmla="*/ 307979 h 879940"/>
              <a:gd name="connsiteX89" fmla="*/ 1627889 w 1935868"/>
              <a:gd name="connsiteY89" fmla="*/ 263982 h 879940"/>
              <a:gd name="connsiteX90" fmla="*/ 1363907 w 1935868"/>
              <a:gd name="connsiteY90" fmla="*/ 263982 h 879940"/>
              <a:gd name="connsiteX91" fmla="*/ 1407904 w 1935868"/>
              <a:gd name="connsiteY91" fmla="*/ 307979 h 879940"/>
              <a:gd name="connsiteX92" fmla="*/ 1363907 w 1935868"/>
              <a:gd name="connsiteY92" fmla="*/ 351976 h 879940"/>
              <a:gd name="connsiteX93" fmla="*/ 1319910 w 1935868"/>
              <a:gd name="connsiteY93" fmla="*/ 307979 h 879940"/>
              <a:gd name="connsiteX94" fmla="*/ 1363907 w 1935868"/>
              <a:gd name="connsiteY94" fmla="*/ 263982 h 879940"/>
              <a:gd name="connsiteX95" fmla="*/ 1099925 w 1935868"/>
              <a:gd name="connsiteY95" fmla="*/ 263982 h 879940"/>
              <a:gd name="connsiteX96" fmla="*/ 1143922 w 1935868"/>
              <a:gd name="connsiteY96" fmla="*/ 307979 h 879940"/>
              <a:gd name="connsiteX97" fmla="*/ 1099925 w 1935868"/>
              <a:gd name="connsiteY97" fmla="*/ 351976 h 879940"/>
              <a:gd name="connsiteX98" fmla="*/ 1055928 w 1935868"/>
              <a:gd name="connsiteY98" fmla="*/ 307979 h 879940"/>
              <a:gd name="connsiteX99" fmla="*/ 1099925 w 1935868"/>
              <a:gd name="connsiteY99" fmla="*/ 263982 h 879940"/>
              <a:gd name="connsiteX100" fmla="*/ 835943 w 1935868"/>
              <a:gd name="connsiteY100" fmla="*/ 263982 h 879940"/>
              <a:gd name="connsiteX101" fmla="*/ 879940 w 1935868"/>
              <a:gd name="connsiteY101" fmla="*/ 307979 h 879940"/>
              <a:gd name="connsiteX102" fmla="*/ 835943 w 1935868"/>
              <a:gd name="connsiteY102" fmla="*/ 351976 h 879940"/>
              <a:gd name="connsiteX103" fmla="*/ 791946 w 1935868"/>
              <a:gd name="connsiteY103" fmla="*/ 307979 h 879940"/>
              <a:gd name="connsiteX104" fmla="*/ 835943 w 1935868"/>
              <a:gd name="connsiteY104" fmla="*/ 263982 h 879940"/>
              <a:gd name="connsiteX105" fmla="*/ 571961 w 1935868"/>
              <a:gd name="connsiteY105" fmla="*/ 263982 h 879940"/>
              <a:gd name="connsiteX106" fmla="*/ 615958 w 1935868"/>
              <a:gd name="connsiteY106" fmla="*/ 307979 h 879940"/>
              <a:gd name="connsiteX107" fmla="*/ 571961 w 1935868"/>
              <a:gd name="connsiteY107" fmla="*/ 351976 h 879940"/>
              <a:gd name="connsiteX108" fmla="*/ 527964 w 1935868"/>
              <a:gd name="connsiteY108" fmla="*/ 307979 h 879940"/>
              <a:gd name="connsiteX109" fmla="*/ 571961 w 1935868"/>
              <a:gd name="connsiteY109" fmla="*/ 263982 h 879940"/>
              <a:gd name="connsiteX110" fmla="*/ 307979 w 1935868"/>
              <a:gd name="connsiteY110" fmla="*/ 263982 h 879940"/>
              <a:gd name="connsiteX111" fmla="*/ 351976 w 1935868"/>
              <a:gd name="connsiteY111" fmla="*/ 307979 h 879940"/>
              <a:gd name="connsiteX112" fmla="*/ 307979 w 1935868"/>
              <a:gd name="connsiteY112" fmla="*/ 351976 h 879940"/>
              <a:gd name="connsiteX113" fmla="*/ 263982 w 1935868"/>
              <a:gd name="connsiteY113" fmla="*/ 307979 h 879940"/>
              <a:gd name="connsiteX114" fmla="*/ 307979 w 1935868"/>
              <a:gd name="connsiteY114" fmla="*/ 263982 h 879940"/>
              <a:gd name="connsiteX115" fmla="*/ 43997 w 1935868"/>
              <a:gd name="connsiteY115" fmla="*/ 263982 h 879940"/>
              <a:gd name="connsiteX116" fmla="*/ 87994 w 1935868"/>
              <a:gd name="connsiteY116" fmla="*/ 307979 h 879940"/>
              <a:gd name="connsiteX117" fmla="*/ 43997 w 1935868"/>
              <a:gd name="connsiteY117" fmla="*/ 351976 h 879940"/>
              <a:gd name="connsiteX118" fmla="*/ 0 w 1935868"/>
              <a:gd name="connsiteY118" fmla="*/ 307979 h 879940"/>
              <a:gd name="connsiteX119" fmla="*/ 43997 w 1935868"/>
              <a:gd name="connsiteY119" fmla="*/ 263982 h 879940"/>
              <a:gd name="connsiteX120" fmla="*/ 1891871 w 1935868"/>
              <a:gd name="connsiteY120" fmla="*/ 0 h 879940"/>
              <a:gd name="connsiteX121" fmla="*/ 1935868 w 1935868"/>
              <a:gd name="connsiteY121" fmla="*/ 43997 h 879940"/>
              <a:gd name="connsiteX122" fmla="*/ 1891871 w 1935868"/>
              <a:gd name="connsiteY122" fmla="*/ 87994 h 879940"/>
              <a:gd name="connsiteX123" fmla="*/ 1847874 w 1935868"/>
              <a:gd name="connsiteY123" fmla="*/ 43997 h 879940"/>
              <a:gd name="connsiteX124" fmla="*/ 1891871 w 1935868"/>
              <a:gd name="connsiteY124" fmla="*/ 0 h 879940"/>
              <a:gd name="connsiteX125" fmla="*/ 1627889 w 1935868"/>
              <a:gd name="connsiteY125" fmla="*/ 0 h 879940"/>
              <a:gd name="connsiteX126" fmla="*/ 1671886 w 1935868"/>
              <a:gd name="connsiteY126" fmla="*/ 43997 h 879940"/>
              <a:gd name="connsiteX127" fmla="*/ 1627889 w 1935868"/>
              <a:gd name="connsiteY127" fmla="*/ 87994 h 879940"/>
              <a:gd name="connsiteX128" fmla="*/ 1583892 w 1935868"/>
              <a:gd name="connsiteY128" fmla="*/ 43997 h 879940"/>
              <a:gd name="connsiteX129" fmla="*/ 1627889 w 1935868"/>
              <a:gd name="connsiteY129" fmla="*/ 0 h 879940"/>
              <a:gd name="connsiteX130" fmla="*/ 1363907 w 1935868"/>
              <a:gd name="connsiteY130" fmla="*/ 0 h 879940"/>
              <a:gd name="connsiteX131" fmla="*/ 1407904 w 1935868"/>
              <a:gd name="connsiteY131" fmla="*/ 43997 h 879940"/>
              <a:gd name="connsiteX132" fmla="*/ 1363907 w 1935868"/>
              <a:gd name="connsiteY132" fmla="*/ 87994 h 879940"/>
              <a:gd name="connsiteX133" fmla="*/ 1319910 w 1935868"/>
              <a:gd name="connsiteY133" fmla="*/ 43997 h 879940"/>
              <a:gd name="connsiteX134" fmla="*/ 1363907 w 1935868"/>
              <a:gd name="connsiteY134" fmla="*/ 0 h 879940"/>
              <a:gd name="connsiteX135" fmla="*/ 1099925 w 1935868"/>
              <a:gd name="connsiteY135" fmla="*/ 0 h 879940"/>
              <a:gd name="connsiteX136" fmla="*/ 1143922 w 1935868"/>
              <a:gd name="connsiteY136" fmla="*/ 43997 h 879940"/>
              <a:gd name="connsiteX137" fmla="*/ 1099925 w 1935868"/>
              <a:gd name="connsiteY137" fmla="*/ 87994 h 879940"/>
              <a:gd name="connsiteX138" fmla="*/ 1055928 w 1935868"/>
              <a:gd name="connsiteY138" fmla="*/ 43997 h 879940"/>
              <a:gd name="connsiteX139" fmla="*/ 1099925 w 1935868"/>
              <a:gd name="connsiteY139" fmla="*/ 0 h 879940"/>
              <a:gd name="connsiteX140" fmla="*/ 835943 w 1935868"/>
              <a:gd name="connsiteY140" fmla="*/ 0 h 879940"/>
              <a:gd name="connsiteX141" fmla="*/ 879940 w 1935868"/>
              <a:gd name="connsiteY141" fmla="*/ 43997 h 879940"/>
              <a:gd name="connsiteX142" fmla="*/ 835943 w 1935868"/>
              <a:gd name="connsiteY142" fmla="*/ 87994 h 879940"/>
              <a:gd name="connsiteX143" fmla="*/ 791946 w 1935868"/>
              <a:gd name="connsiteY143" fmla="*/ 43997 h 879940"/>
              <a:gd name="connsiteX144" fmla="*/ 835943 w 1935868"/>
              <a:gd name="connsiteY144" fmla="*/ 0 h 879940"/>
              <a:gd name="connsiteX145" fmla="*/ 571961 w 1935868"/>
              <a:gd name="connsiteY145" fmla="*/ 0 h 879940"/>
              <a:gd name="connsiteX146" fmla="*/ 615958 w 1935868"/>
              <a:gd name="connsiteY146" fmla="*/ 43997 h 879940"/>
              <a:gd name="connsiteX147" fmla="*/ 571961 w 1935868"/>
              <a:gd name="connsiteY147" fmla="*/ 87994 h 879940"/>
              <a:gd name="connsiteX148" fmla="*/ 527964 w 1935868"/>
              <a:gd name="connsiteY148" fmla="*/ 43997 h 879940"/>
              <a:gd name="connsiteX149" fmla="*/ 571961 w 1935868"/>
              <a:gd name="connsiteY149" fmla="*/ 0 h 879940"/>
              <a:gd name="connsiteX150" fmla="*/ 307979 w 1935868"/>
              <a:gd name="connsiteY150" fmla="*/ 0 h 879940"/>
              <a:gd name="connsiteX151" fmla="*/ 351976 w 1935868"/>
              <a:gd name="connsiteY151" fmla="*/ 43997 h 879940"/>
              <a:gd name="connsiteX152" fmla="*/ 307979 w 1935868"/>
              <a:gd name="connsiteY152" fmla="*/ 87994 h 879940"/>
              <a:gd name="connsiteX153" fmla="*/ 263982 w 1935868"/>
              <a:gd name="connsiteY153" fmla="*/ 43997 h 879940"/>
              <a:gd name="connsiteX154" fmla="*/ 307979 w 1935868"/>
              <a:gd name="connsiteY154" fmla="*/ 0 h 879940"/>
              <a:gd name="connsiteX155" fmla="*/ 43997 w 1935868"/>
              <a:gd name="connsiteY155" fmla="*/ 0 h 879940"/>
              <a:gd name="connsiteX156" fmla="*/ 87994 w 1935868"/>
              <a:gd name="connsiteY156" fmla="*/ 43997 h 879940"/>
              <a:gd name="connsiteX157" fmla="*/ 43997 w 1935868"/>
              <a:gd name="connsiteY157" fmla="*/ 87994 h 879940"/>
              <a:gd name="connsiteX158" fmla="*/ 0 w 1935868"/>
              <a:gd name="connsiteY158" fmla="*/ 43997 h 879940"/>
              <a:gd name="connsiteX159" fmla="*/ 43997 w 1935868"/>
              <a:gd name="connsiteY159" fmla="*/ 0 h 879940"/>
            </a:gdLst>
            <a:ahLst/>
            <a:cxnLst/>
            <a:rect l="l" t="t" r="r" b="b"/>
            <a:pathLst>
              <a:path w="1935868" h="879940">
                <a:moveTo>
                  <a:pt x="1891871" y="791946"/>
                </a:moveTo>
                <a:cubicBezTo>
                  <a:pt x="1916170" y="791946"/>
                  <a:pt x="1935868" y="811644"/>
                  <a:pt x="1935868" y="835943"/>
                </a:cubicBezTo>
                <a:cubicBezTo>
                  <a:pt x="1935868" y="860242"/>
                  <a:pt x="1916170" y="879940"/>
                  <a:pt x="1891871" y="879940"/>
                </a:cubicBezTo>
                <a:cubicBezTo>
                  <a:pt x="1867572" y="879940"/>
                  <a:pt x="1847874" y="860242"/>
                  <a:pt x="1847874" y="835943"/>
                </a:cubicBezTo>
                <a:cubicBezTo>
                  <a:pt x="1847874" y="811644"/>
                  <a:pt x="1867572" y="791946"/>
                  <a:pt x="1891871" y="791946"/>
                </a:cubicBezTo>
                <a:close/>
                <a:moveTo>
                  <a:pt x="1627889" y="791946"/>
                </a:moveTo>
                <a:cubicBezTo>
                  <a:pt x="1652188" y="791946"/>
                  <a:pt x="1671886" y="811644"/>
                  <a:pt x="1671886" y="835943"/>
                </a:cubicBezTo>
                <a:cubicBezTo>
                  <a:pt x="1671886" y="860242"/>
                  <a:pt x="1652188" y="879940"/>
                  <a:pt x="1627889" y="879940"/>
                </a:cubicBezTo>
                <a:cubicBezTo>
                  <a:pt x="1603590" y="879940"/>
                  <a:pt x="1583892" y="860242"/>
                  <a:pt x="1583892" y="835943"/>
                </a:cubicBezTo>
                <a:cubicBezTo>
                  <a:pt x="1583892" y="811644"/>
                  <a:pt x="1603590" y="791946"/>
                  <a:pt x="1627889" y="791946"/>
                </a:cubicBezTo>
                <a:close/>
                <a:moveTo>
                  <a:pt x="1363907" y="791946"/>
                </a:moveTo>
                <a:cubicBezTo>
                  <a:pt x="1388206" y="791946"/>
                  <a:pt x="1407904" y="811644"/>
                  <a:pt x="1407904" y="835943"/>
                </a:cubicBezTo>
                <a:cubicBezTo>
                  <a:pt x="1407904" y="860242"/>
                  <a:pt x="1388206" y="879940"/>
                  <a:pt x="1363907" y="879940"/>
                </a:cubicBezTo>
                <a:cubicBezTo>
                  <a:pt x="1339608" y="879940"/>
                  <a:pt x="1319910" y="860242"/>
                  <a:pt x="1319910" y="835943"/>
                </a:cubicBezTo>
                <a:cubicBezTo>
                  <a:pt x="1319910" y="811644"/>
                  <a:pt x="1339608" y="791946"/>
                  <a:pt x="1363907" y="791946"/>
                </a:cubicBezTo>
                <a:close/>
                <a:moveTo>
                  <a:pt x="1099925" y="791946"/>
                </a:moveTo>
                <a:cubicBezTo>
                  <a:pt x="1124224" y="791946"/>
                  <a:pt x="1143922" y="811644"/>
                  <a:pt x="1143922" y="835943"/>
                </a:cubicBezTo>
                <a:cubicBezTo>
                  <a:pt x="1143922" y="860242"/>
                  <a:pt x="1124224" y="879940"/>
                  <a:pt x="1099925" y="879940"/>
                </a:cubicBezTo>
                <a:cubicBezTo>
                  <a:pt x="1075626" y="879940"/>
                  <a:pt x="1055928" y="860242"/>
                  <a:pt x="1055928" y="835943"/>
                </a:cubicBezTo>
                <a:cubicBezTo>
                  <a:pt x="1055928" y="811644"/>
                  <a:pt x="1075626" y="791946"/>
                  <a:pt x="1099925" y="791946"/>
                </a:cubicBezTo>
                <a:close/>
                <a:moveTo>
                  <a:pt x="835943" y="791946"/>
                </a:moveTo>
                <a:cubicBezTo>
                  <a:pt x="860242" y="791946"/>
                  <a:pt x="879940" y="811644"/>
                  <a:pt x="879940" y="835943"/>
                </a:cubicBezTo>
                <a:cubicBezTo>
                  <a:pt x="879940" y="860242"/>
                  <a:pt x="860242" y="879940"/>
                  <a:pt x="835943" y="879940"/>
                </a:cubicBezTo>
                <a:cubicBezTo>
                  <a:pt x="811644" y="879940"/>
                  <a:pt x="791946" y="860242"/>
                  <a:pt x="791946" y="835943"/>
                </a:cubicBezTo>
                <a:cubicBezTo>
                  <a:pt x="791946" y="811644"/>
                  <a:pt x="811644" y="791946"/>
                  <a:pt x="835943" y="791946"/>
                </a:cubicBezTo>
                <a:close/>
                <a:moveTo>
                  <a:pt x="571961" y="791946"/>
                </a:moveTo>
                <a:cubicBezTo>
                  <a:pt x="596260" y="791946"/>
                  <a:pt x="615958" y="811644"/>
                  <a:pt x="615958" y="835943"/>
                </a:cubicBezTo>
                <a:cubicBezTo>
                  <a:pt x="615958" y="860242"/>
                  <a:pt x="596260" y="879940"/>
                  <a:pt x="571961" y="879940"/>
                </a:cubicBezTo>
                <a:cubicBezTo>
                  <a:pt x="547662" y="879940"/>
                  <a:pt x="527964" y="860242"/>
                  <a:pt x="527964" y="835943"/>
                </a:cubicBezTo>
                <a:cubicBezTo>
                  <a:pt x="527964" y="811644"/>
                  <a:pt x="547662" y="791946"/>
                  <a:pt x="571961" y="791946"/>
                </a:cubicBezTo>
                <a:close/>
                <a:moveTo>
                  <a:pt x="307979" y="791946"/>
                </a:moveTo>
                <a:cubicBezTo>
                  <a:pt x="332278" y="791946"/>
                  <a:pt x="351976" y="811644"/>
                  <a:pt x="351976" y="835943"/>
                </a:cubicBezTo>
                <a:cubicBezTo>
                  <a:pt x="351976" y="860242"/>
                  <a:pt x="332278" y="879940"/>
                  <a:pt x="307979" y="879940"/>
                </a:cubicBezTo>
                <a:cubicBezTo>
                  <a:pt x="283680" y="879940"/>
                  <a:pt x="263982" y="860242"/>
                  <a:pt x="263982" y="835943"/>
                </a:cubicBezTo>
                <a:cubicBezTo>
                  <a:pt x="263982" y="811644"/>
                  <a:pt x="283680" y="791946"/>
                  <a:pt x="307979" y="791946"/>
                </a:cubicBezTo>
                <a:close/>
                <a:moveTo>
                  <a:pt x="43997" y="791946"/>
                </a:moveTo>
                <a:cubicBezTo>
                  <a:pt x="68296" y="791946"/>
                  <a:pt x="87994" y="811644"/>
                  <a:pt x="87994" y="835943"/>
                </a:cubicBezTo>
                <a:cubicBezTo>
                  <a:pt x="87994" y="860242"/>
                  <a:pt x="68296" y="879940"/>
                  <a:pt x="43997" y="879940"/>
                </a:cubicBezTo>
                <a:cubicBezTo>
                  <a:pt x="19698" y="879940"/>
                  <a:pt x="0" y="860242"/>
                  <a:pt x="0" y="835943"/>
                </a:cubicBezTo>
                <a:cubicBezTo>
                  <a:pt x="0" y="811644"/>
                  <a:pt x="19698" y="791946"/>
                  <a:pt x="43997" y="791946"/>
                </a:cubicBezTo>
                <a:close/>
                <a:moveTo>
                  <a:pt x="1891871" y="527964"/>
                </a:moveTo>
                <a:cubicBezTo>
                  <a:pt x="1916170" y="527964"/>
                  <a:pt x="1935868" y="547662"/>
                  <a:pt x="1935868" y="571961"/>
                </a:cubicBezTo>
                <a:cubicBezTo>
                  <a:pt x="1935868" y="596260"/>
                  <a:pt x="1916170" y="615958"/>
                  <a:pt x="1891871" y="615958"/>
                </a:cubicBezTo>
                <a:cubicBezTo>
                  <a:pt x="1867572" y="615958"/>
                  <a:pt x="1847874" y="596260"/>
                  <a:pt x="1847874" y="571961"/>
                </a:cubicBezTo>
                <a:cubicBezTo>
                  <a:pt x="1847874" y="547662"/>
                  <a:pt x="1867572" y="527964"/>
                  <a:pt x="1891871" y="527964"/>
                </a:cubicBezTo>
                <a:close/>
                <a:moveTo>
                  <a:pt x="1627889" y="527964"/>
                </a:moveTo>
                <a:cubicBezTo>
                  <a:pt x="1652188" y="527964"/>
                  <a:pt x="1671886" y="547662"/>
                  <a:pt x="1671886" y="571961"/>
                </a:cubicBezTo>
                <a:cubicBezTo>
                  <a:pt x="1671886" y="596260"/>
                  <a:pt x="1652188" y="615958"/>
                  <a:pt x="1627889" y="615958"/>
                </a:cubicBezTo>
                <a:cubicBezTo>
                  <a:pt x="1603590" y="615958"/>
                  <a:pt x="1583892" y="596260"/>
                  <a:pt x="1583892" y="571961"/>
                </a:cubicBezTo>
                <a:cubicBezTo>
                  <a:pt x="1583892" y="547662"/>
                  <a:pt x="1603590" y="527964"/>
                  <a:pt x="1627889" y="527964"/>
                </a:cubicBezTo>
                <a:close/>
                <a:moveTo>
                  <a:pt x="1363907" y="527964"/>
                </a:moveTo>
                <a:cubicBezTo>
                  <a:pt x="1388206" y="527964"/>
                  <a:pt x="1407904" y="547662"/>
                  <a:pt x="1407904" y="571961"/>
                </a:cubicBezTo>
                <a:cubicBezTo>
                  <a:pt x="1407904" y="596260"/>
                  <a:pt x="1388206" y="615958"/>
                  <a:pt x="1363907" y="615958"/>
                </a:cubicBezTo>
                <a:cubicBezTo>
                  <a:pt x="1339608" y="615958"/>
                  <a:pt x="1319910" y="596260"/>
                  <a:pt x="1319910" y="571961"/>
                </a:cubicBezTo>
                <a:cubicBezTo>
                  <a:pt x="1319910" y="547662"/>
                  <a:pt x="1339608" y="527964"/>
                  <a:pt x="1363907" y="527964"/>
                </a:cubicBezTo>
                <a:close/>
                <a:moveTo>
                  <a:pt x="1099925" y="527964"/>
                </a:moveTo>
                <a:cubicBezTo>
                  <a:pt x="1124224" y="527964"/>
                  <a:pt x="1143922" y="547662"/>
                  <a:pt x="1143922" y="571961"/>
                </a:cubicBezTo>
                <a:cubicBezTo>
                  <a:pt x="1143922" y="596260"/>
                  <a:pt x="1124224" y="615958"/>
                  <a:pt x="1099925" y="615958"/>
                </a:cubicBezTo>
                <a:cubicBezTo>
                  <a:pt x="1075626" y="615958"/>
                  <a:pt x="1055928" y="596260"/>
                  <a:pt x="1055928" y="571961"/>
                </a:cubicBezTo>
                <a:cubicBezTo>
                  <a:pt x="1055928" y="547662"/>
                  <a:pt x="1075626" y="527964"/>
                  <a:pt x="1099925" y="527964"/>
                </a:cubicBezTo>
                <a:close/>
                <a:moveTo>
                  <a:pt x="835943" y="527964"/>
                </a:moveTo>
                <a:cubicBezTo>
                  <a:pt x="860242" y="527964"/>
                  <a:pt x="879940" y="547662"/>
                  <a:pt x="879940" y="571961"/>
                </a:cubicBezTo>
                <a:cubicBezTo>
                  <a:pt x="879940" y="596260"/>
                  <a:pt x="860242" y="615958"/>
                  <a:pt x="835943" y="615958"/>
                </a:cubicBezTo>
                <a:cubicBezTo>
                  <a:pt x="811644" y="615958"/>
                  <a:pt x="791946" y="596260"/>
                  <a:pt x="791946" y="571961"/>
                </a:cubicBezTo>
                <a:cubicBezTo>
                  <a:pt x="791946" y="547662"/>
                  <a:pt x="811644" y="527964"/>
                  <a:pt x="835943" y="527964"/>
                </a:cubicBezTo>
                <a:close/>
                <a:moveTo>
                  <a:pt x="571961" y="527964"/>
                </a:moveTo>
                <a:cubicBezTo>
                  <a:pt x="596260" y="527964"/>
                  <a:pt x="615958" y="547662"/>
                  <a:pt x="615958" y="571961"/>
                </a:cubicBezTo>
                <a:cubicBezTo>
                  <a:pt x="615958" y="596260"/>
                  <a:pt x="596260" y="615958"/>
                  <a:pt x="571961" y="615958"/>
                </a:cubicBezTo>
                <a:cubicBezTo>
                  <a:pt x="547662" y="615958"/>
                  <a:pt x="527964" y="596260"/>
                  <a:pt x="527964" y="571961"/>
                </a:cubicBezTo>
                <a:cubicBezTo>
                  <a:pt x="527964" y="547662"/>
                  <a:pt x="547662" y="527964"/>
                  <a:pt x="571961" y="527964"/>
                </a:cubicBezTo>
                <a:close/>
                <a:moveTo>
                  <a:pt x="307979" y="527964"/>
                </a:moveTo>
                <a:cubicBezTo>
                  <a:pt x="332278" y="527964"/>
                  <a:pt x="351976" y="547662"/>
                  <a:pt x="351976" y="571961"/>
                </a:cubicBezTo>
                <a:cubicBezTo>
                  <a:pt x="351976" y="596260"/>
                  <a:pt x="332278" y="615958"/>
                  <a:pt x="307979" y="615958"/>
                </a:cubicBezTo>
                <a:cubicBezTo>
                  <a:pt x="283680" y="615958"/>
                  <a:pt x="263982" y="596260"/>
                  <a:pt x="263982" y="571961"/>
                </a:cubicBezTo>
                <a:cubicBezTo>
                  <a:pt x="263982" y="547662"/>
                  <a:pt x="283680" y="527964"/>
                  <a:pt x="307979" y="527964"/>
                </a:cubicBezTo>
                <a:close/>
                <a:moveTo>
                  <a:pt x="43997" y="527964"/>
                </a:moveTo>
                <a:cubicBezTo>
                  <a:pt x="68296" y="527964"/>
                  <a:pt x="87994" y="547662"/>
                  <a:pt x="87994" y="571961"/>
                </a:cubicBezTo>
                <a:cubicBezTo>
                  <a:pt x="87994" y="596260"/>
                  <a:pt x="68296" y="615958"/>
                  <a:pt x="43997" y="615958"/>
                </a:cubicBezTo>
                <a:cubicBezTo>
                  <a:pt x="19698" y="615958"/>
                  <a:pt x="0" y="596260"/>
                  <a:pt x="0" y="571961"/>
                </a:cubicBezTo>
                <a:cubicBezTo>
                  <a:pt x="0" y="547662"/>
                  <a:pt x="19698" y="527964"/>
                  <a:pt x="43997" y="527964"/>
                </a:cubicBezTo>
                <a:close/>
                <a:moveTo>
                  <a:pt x="1891871" y="263982"/>
                </a:moveTo>
                <a:cubicBezTo>
                  <a:pt x="1916170" y="263982"/>
                  <a:pt x="1935868" y="283680"/>
                  <a:pt x="1935868" y="307979"/>
                </a:cubicBezTo>
                <a:cubicBezTo>
                  <a:pt x="1935868" y="332278"/>
                  <a:pt x="1916170" y="351976"/>
                  <a:pt x="1891871" y="351976"/>
                </a:cubicBezTo>
                <a:cubicBezTo>
                  <a:pt x="1867572" y="351976"/>
                  <a:pt x="1847874" y="332278"/>
                  <a:pt x="1847874" y="307979"/>
                </a:cubicBezTo>
                <a:cubicBezTo>
                  <a:pt x="1847874" y="283680"/>
                  <a:pt x="1867572" y="263982"/>
                  <a:pt x="1891871" y="263982"/>
                </a:cubicBezTo>
                <a:close/>
                <a:moveTo>
                  <a:pt x="1627889" y="263982"/>
                </a:moveTo>
                <a:cubicBezTo>
                  <a:pt x="1652188" y="263982"/>
                  <a:pt x="1671886" y="283680"/>
                  <a:pt x="1671886" y="307979"/>
                </a:cubicBezTo>
                <a:cubicBezTo>
                  <a:pt x="1671886" y="332278"/>
                  <a:pt x="1652188" y="351976"/>
                  <a:pt x="1627889" y="351976"/>
                </a:cubicBezTo>
                <a:cubicBezTo>
                  <a:pt x="1603590" y="351976"/>
                  <a:pt x="1583892" y="332278"/>
                  <a:pt x="1583892" y="307979"/>
                </a:cubicBezTo>
                <a:cubicBezTo>
                  <a:pt x="1583892" y="283680"/>
                  <a:pt x="1603590" y="263982"/>
                  <a:pt x="1627889" y="263982"/>
                </a:cubicBezTo>
                <a:close/>
                <a:moveTo>
                  <a:pt x="1363907" y="263982"/>
                </a:moveTo>
                <a:cubicBezTo>
                  <a:pt x="1388206" y="263982"/>
                  <a:pt x="1407904" y="283680"/>
                  <a:pt x="1407904" y="307979"/>
                </a:cubicBezTo>
                <a:cubicBezTo>
                  <a:pt x="1407904" y="332278"/>
                  <a:pt x="1388206" y="351976"/>
                  <a:pt x="1363907" y="351976"/>
                </a:cubicBezTo>
                <a:cubicBezTo>
                  <a:pt x="1339608" y="351976"/>
                  <a:pt x="1319910" y="332278"/>
                  <a:pt x="1319910" y="307979"/>
                </a:cubicBezTo>
                <a:cubicBezTo>
                  <a:pt x="1319910" y="283680"/>
                  <a:pt x="1339608" y="263982"/>
                  <a:pt x="1363907" y="263982"/>
                </a:cubicBezTo>
                <a:close/>
                <a:moveTo>
                  <a:pt x="1099925" y="263982"/>
                </a:moveTo>
                <a:cubicBezTo>
                  <a:pt x="1124224" y="263982"/>
                  <a:pt x="1143922" y="283680"/>
                  <a:pt x="1143922" y="307979"/>
                </a:cubicBezTo>
                <a:cubicBezTo>
                  <a:pt x="1143922" y="332278"/>
                  <a:pt x="1124224" y="351976"/>
                  <a:pt x="1099925" y="351976"/>
                </a:cubicBezTo>
                <a:cubicBezTo>
                  <a:pt x="1075626" y="351976"/>
                  <a:pt x="1055928" y="332278"/>
                  <a:pt x="1055928" y="307979"/>
                </a:cubicBezTo>
                <a:cubicBezTo>
                  <a:pt x="1055928" y="283680"/>
                  <a:pt x="1075626" y="263982"/>
                  <a:pt x="1099925" y="263982"/>
                </a:cubicBezTo>
                <a:close/>
                <a:moveTo>
                  <a:pt x="835943" y="263982"/>
                </a:moveTo>
                <a:cubicBezTo>
                  <a:pt x="860242" y="263982"/>
                  <a:pt x="879940" y="283680"/>
                  <a:pt x="879940" y="307979"/>
                </a:cubicBezTo>
                <a:cubicBezTo>
                  <a:pt x="879940" y="332278"/>
                  <a:pt x="860242" y="351976"/>
                  <a:pt x="835943" y="351976"/>
                </a:cubicBezTo>
                <a:cubicBezTo>
                  <a:pt x="811644" y="351976"/>
                  <a:pt x="791946" y="332278"/>
                  <a:pt x="791946" y="307979"/>
                </a:cubicBezTo>
                <a:cubicBezTo>
                  <a:pt x="791946" y="283680"/>
                  <a:pt x="811644" y="263982"/>
                  <a:pt x="835943" y="263982"/>
                </a:cubicBezTo>
                <a:close/>
                <a:moveTo>
                  <a:pt x="571961" y="263982"/>
                </a:moveTo>
                <a:cubicBezTo>
                  <a:pt x="596260" y="263982"/>
                  <a:pt x="615958" y="283680"/>
                  <a:pt x="615958" y="307979"/>
                </a:cubicBezTo>
                <a:cubicBezTo>
                  <a:pt x="615958" y="332278"/>
                  <a:pt x="596260" y="351976"/>
                  <a:pt x="571961" y="351976"/>
                </a:cubicBezTo>
                <a:cubicBezTo>
                  <a:pt x="547662" y="351976"/>
                  <a:pt x="527964" y="332278"/>
                  <a:pt x="527964" y="307979"/>
                </a:cubicBezTo>
                <a:cubicBezTo>
                  <a:pt x="527964" y="283680"/>
                  <a:pt x="547662" y="263982"/>
                  <a:pt x="571961" y="263982"/>
                </a:cubicBezTo>
                <a:close/>
                <a:moveTo>
                  <a:pt x="307979" y="263982"/>
                </a:moveTo>
                <a:cubicBezTo>
                  <a:pt x="332278" y="263982"/>
                  <a:pt x="351976" y="283680"/>
                  <a:pt x="351976" y="307979"/>
                </a:cubicBezTo>
                <a:cubicBezTo>
                  <a:pt x="351976" y="332278"/>
                  <a:pt x="332278" y="351976"/>
                  <a:pt x="307979" y="351976"/>
                </a:cubicBezTo>
                <a:cubicBezTo>
                  <a:pt x="283680" y="351976"/>
                  <a:pt x="263982" y="332278"/>
                  <a:pt x="263982" y="307979"/>
                </a:cubicBezTo>
                <a:cubicBezTo>
                  <a:pt x="263982" y="283680"/>
                  <a:pt x="283680" y="263982"/>
                  <a:pt x="307979" y="263982"/>
                </a:cubicBezTo>
                <a:close/>
                <a:moveTo>
                  <a:pt x="43997" y="263982"/>
                </a:moveTo>
                <a:cubicBezTo>
                  <a:pt x="68296" y="263982"/>
                  <a:pt x="87994" y="283680"/>
                  <a:pt x="87994" y="307979"/>
                </a:cubicBezTo>
                <a:cubicBezTo>
                  <a:pt x="87994" y="332278"/>
                  <a:pt x="68296" y="351976"/>
                  <a:pt x="43997" y="351976"/>
                </a:cubicBezTo>
                <a:cubicBezTo>
                  <a:pt x="19698" y="351976"/>
                  <a:pt x="0" y="332278"/>
                  <a:pt x="0" y="307979"/>
                </a:cubicBezTo>
                <a:cubicBezTo>
                  <a:pt x="0" y="283680"/>
                  <a:pt x="19698" y="263982"/>
                  <a:pt x="43997" y="263982"/>
                </a:cubicBezTo>
                <a:close/>
                <a:moveTo>
                  <a:pt x="1891871" y="0"/>
                </a:moveTo>
                <a:cubicBezTo>
                  <a:pt x="1916170" y="0"/>
                  <a:pt x="1935868" y="19698"/>
                  <a:pt x="1935868" y="43997"/>
                </a:cubicBezTo>
                <a:cubicBezTo>
                  <a:pt x="1935868" y="68296"/>
                  <a:pt x="1916170" y="87994"/>
                  <a:pt x="1891871" y="87994"/>
                </a:cubicBezTo>
                <a:cubicBezTo>
                  <a:pt x="1867572" y="87994"/>
                  <a:pt x="1847874" y="68296"/>
                  <a:pt x="1847874" y="43997"/>
                </a:cubicBezTo>
                <a:cubicBezTo>
                  <a:pt x="1847874" y="19698"/>
                  <a:pt x="1867572" y="0"/>
                  <a:pt x="1891871" y="0"/>
                </a:cubicBezTo>
                <a:close/>
                <a:moveTo>
                  <a:pt x="1627889" y="0"/>
                </a:moveTo>
                <a:cubicBezTo>
                  <a:pt x="1652188" y="0"/>
                  <a:pt x="1671886" y="19698"/>
                  <a:pt x="1671886" y="43997"/>
                </a:cubicBezTo>
                <a:cubicBezTo>
                  <a:pt x="1671886" y="68296"/>
                  <a:pt x="1652188" y="87994"/>
                  <a:pt x="1627889" y="87994"/>
                </a:cubicBezTo>
                <a:cubicBezTo>
                  <a:pt x="1603590" y="87994"/>
                  <a:pt x="1583892" y="68296"/>
                  <a:pt x="1583892" y="43997"/>
                </a:cubicBezTo>
                <a:cubicBezTo>
                  <a:pt x="1583892" y="19698"/>
                  <a:pt x="1603590" y="0"/>
                  <a:pt x="1627889" y="0"/>
                </a:cubicBezTo>
                <a:close/>
                <a:moveTo>
                  <a:pt x="1363907" y="0"/>
                </a:moveTo>
                <a:cubicBezTo>
                  <a:pt x="1388206" y="0"/>
                  <a:pt x="1407904" y="19698"/>
                  <a:pt x="1407904" y="43997"/>
                </a:cubicBezTo>
                <a:cubicBezTo>
                  <a:pt x="1407904" y="68296"/>
                  <a:pt x="1388206" y="87994"/>
                  <a:pt x="1363907" y="87994"/>
                </a:cubicBezTo>
                <a:cubicBezTo>
                  <a:pt x="1339608" y="87994"/>
                  <a:pt x="1319910" y="68296"/>
                  <a:pt x="1319910" y="43997"/>
                </a:cubicBezTo>
                <a:cubicBezTo>
                  <a:pt x="1319910" y="19698"/>
                  <a:pt x="1339608" y="0"/>
                  <a:pt x="1363907" y="0"/>
                </a:cubicBezTo>
                <a:close/>
                <a:moveTo>
                  <a:pt x="1099925" y="0"/>
                </a:moveTo>
                <a:cubicBezTo>
                  <a:pt x="1124224" y="0"/>
                  <a:pt x="1143922" y="19698"/>
                  <a:pt x="1143922" y="43997"/>
                </a:cubicBezTo>
                <a:cubicBezTo>
                  <a:pt x="1143922" y="68296"/>
                  <a:pt x="1124224" y="87994"/>
                  <a:pt x="1099925" y="87994"/>
                </a:cubicBezTo>
                <a:cubicBezTo>
                  <a:pt x="1075626" y="87994"/>
                  <a:pt x="1055928" y="68296"/>
                  <a:pt x="1055928" y="43997"/>
                </a:cubicBezTo>
                <a:cubicBezTo>
                  <a:pt x="1055928" y="19698"/>
                  <a:pt x="1075626" y="0"/>
                  <a:pt x="1099925" y="0"/>
                </a:cubicBezTo>
                <a:close/>
                <a:moveTo>
                  <a:pt x="835943" y="0"/>
                </a:moveTo>
                <a:cubicBezTo>
                  <a:pt x="860242" y="0"/>
                  <a:pt x="879940" y="19698"/>
                  <a:pt x="879940" y="43997"/>
                </a:cubicBezTo>
                <a:cubicBezTo>
                  <a:pt x="879940" y="68296"/>
                  <a:pt x="860242" y="87994"/>
                  <a:pt x="835943" y="87994"/>
                </a:cubicBezTo>
                <a:cubicBezTo>
                  <a:pt x="811644" y="87994"/>
                  <a:pt x="791946" y="68296"/>
                  <a:pt x="791946" y="43997"/>
                </a:cubicBezTo>
                <a:cubicBezTo>
                  <a:pt x="791946" y="19698"/>
                  <a:pt x="811644" y="0"/>
                  <a:pt x="835943" y="0"/>
                </a:cubicBezTo>
                <a:close/>
                <a:moveTo>
                  <a:pt x="571961" y="0"/>
                </a:moveTo>
                <a:cubicBezTo>
                  <a:pt x="596260" y="0"/>
                  <a:pt x="615958" y="19698"/>
                  <a:pt x="615958" y="43997"/>
                </a:cubicBezTo>
                <a:cubicBezTo>
                  <a:pt x="615958" y="68296"/>
                  <a:pt x="596260" y="87994"/>
                  <a:pt x="571961" y="87994"/>
                </a:cubicBezTo>
                <a:cubicBezTo>
                  <a:pt x="547662" y="87994"/>
                  <a:pt x="527964" y="68296"/>
                  <a:pt x="527964" y="43997"/>
                </a:cubicBezTo>
                <a:cubicBezTo>
                  <a:pt x="527964" y="19698"/>
                  <a:pt x="547662" y="0"/>
                  <a:pt x="571961" y="0"/>
                </a:cubicBezTo>
                <a:close/>
                <a:moveTo>
                  <a:pt x="307979" y="0"/>
                </a:moveTo>
                <a:cubicBezTo>
                  <a:pt x="332278" y="0"/>
                  <a:pt x="351976" y="19698"/>
                  <a:pt x="351976" y="43997"/>
                </a:cubicBezTo>
                <a:cubicBezTo>
                  <a:pt x="351976" y="68296"/>
                  <a:pt x="332278" y="87994"/>
                  <a:pt x="307979" y="87994"/>
                </a:cubicBezTo>
                <a:cubicBezTo>
                  <a:pt x="283680" y="87994"/>
                  <a:pt x="263982" y="68296"/>
                  <a:pt x="263982" y="43997"/>
                </a:cubicBezTo>
                <a:cubicBezTo>
                  <a:pt x="263982" y="19698"/>
                  <a:pt x="283680" y="0"/>
                  <a:pt x="307979" y="0"/>
                </a:cubicBezTo>
                <a:close/>
                <a:moveTo>
                  <a:pt x="43997" y="0"/>
                </a:moveTo>
                <a:cubicBezTo>
                  <a:pt x="68296" y="0"/>
                  <a:pt x="87994" y="19698"/>
                  <a:pt x="87994" y="43997"/>
                </a:cubicBezTo>
                <a:cubicBezTo>
                  <a:pt x="87994" y="68296"/>
                  <a:pt x="68296" y="87994"/>
                  <a:pt x="43997" y="87994"/>
                </a:cubicBezTo>
                <a:cubicBezTo>
                  <a:pt x="19698" y="87994"/>
                  <a:pt x="0" y="68296"/>
                  <a:pt x="0" y="43997"/>
                </a:cubicBezTo>
                <a:cubicBezTo>
                  <a:pt x="0" y="19698"/>
                  <a:pt x="19698" y="0"/>
                  <a:pt x="43997" y="0"/>
                </a:cubicBezTo>
                <a:close/>
              </a:path>
            </a:pathLst>
          </a:custGeom>
          <a:gradFill>
            <a:gsLst>
              <a:gs pos="58000">
                <a:schemeClr val="accent2">
                  <a:lumMod val="40000"/>
                  <a:lumOff val="60000"/>
                </a:schemeClr>
              </a:gs>
              <a:gs pos="100000">
                <a:schemeClr val="accent2"/>
              </a:gs>
            </a:gsLst>
            <a:lin ang="10800000" scaled="0"/>
          </a:gra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7" name="标题 1"/>
          <p:cNvSpPr txBox="1"/>
          <p:nvPr/>
        </p:nvSpPr>
        <p:spPr>
          <a:xfrm>
            <a:off x="2129961" y="5829516"/>
            <a:ext cx="1935868" cy="615958"/>
          </a:xfrm>
          <a:custGeom>
            <a:avLst/>
            <a:gdLst>
              <a:gd name="connsiteX0" fmla="*/ 1891871 w 1935868"/>
              <a:gd name="connsiteY0" fmla="*/ 527964 h 615958"/>
              <a:gd name="connsiteX1" fmla="*/ 1935868 w 1935868"/>
              <a:gd name="connsiteY1" fmla="*/ 571961 h 615958"/>
              <a:gd name="connsiteX2" fmla="*/ 1891871 w 1935868"/>
              <a:gd name="connsiteY2" fmla="*/ 615958 h 615958"/>
              <a:gd name="connsiteX3" fmla="*/ 1847874 w 1935868"/>
              <a:gd name="connsiteY3" fmla="*/ 571961 h 615958"/>
              <a:gd name="connsiteX4" fmla="*/ 1891871 w 1935868"/>
              <a:gd name="connsiteY4" fmla="*/ 527964 h 615958"/>
              <a:gd name="connsiteX5" fmla="*/ 1627889 w 1935868"/>
              <a:gd name="connsiteY5" fmla="*/ 527964 h 615958"/>
              <a:gd name="connsiteX6" fmla="*/ 1671886 w 1935868"/>
              <a:gd name="connsiteY6" fmla="*/ 571961 h 615958"/>
              <a:gd name="connsiteX7" fmla="*/ 1627889 w 1935868"/>
              <a:gd name="connsiteY7" fmla="*/ 615958 h 615958"/>
              <a:gd name="connsiteX8" fmla="*/ 1583892 w 1935868"/>
              <a:gd name="connsiteY8" fmla="*/ 571961 h 615958"/>
              <a:gd name="connsiteX9" fmla="*/ 1627889 w 1935868"/>
              <a:gd name="connsiteY9" fmla="*/ 527964 h 615958"/>
              <a:gd name="connsiteX10" fmla="*/ 1363907 w 1935868"/>
              <a:gd name="connsiteY10" fmla="*/ 527964 h 615958"/>
              <a:gd name="connsiteX11" fmla="*/ 1407904 w 1935868"/>
              <a:gd name="connsiteY11" fmla="*/ 571961 h 615958"/>
              <a:gd name="connsiteX12" fmla="*/ 1363907 w 1935868"/>
              <a:gd name="connsiteY12" fmla="*/ 615958 h 615958"/>
              <a:gd name="connsiteX13" fmla="*/ 1319910 w 1935868"/>
              <a:gd name="connsiteY13" fmla="*/ 571961 h 615958"/>
              <a:gd name="connsiteX14" fmla="*/ 1363907 w 1935868"/>
              <a:gd name="connsiteY14" fmla="*/ 527964 h 615958"/>
              <a:gd name="connsiteX15" fmla="*/ 1099925 w 1935868"/>
              <a:gd name="connsiteY15" fmla="*/ 527964 h 615958"/>
              <a:gd name="connsiteX16" fmla="*/ 1143922 w 1935868"/>
              <a:gd name="connsiteY16" fmla="*/ 571961 h 615958"/>
              <a:gd name="connsiteX17" fmla="*/ 1099925 w 1935868"/>
              <a:gd name="connsiteY17" fmla="*/ 615958 h 615958"/>
              <a:gd name="connsiteX18" fmla="*/ 1055928 w 1935868"/>
              <a:gd name="connsiteY18" fmla="*/ 571961 h 615958"/>
              <a:gd name="connsiteX19" fmla="*/ 1099925 w 1935868"/>
              <a:gd name="connsiteY19" fmla="*/ 527964 h 615958"/>
              <a:gd name="connsiteX20" fmla="*/ 835943 w 1935868"/>
              <a:gd name="connsiteY20" fmla="*/ 527964 h 615958"/>
              <a:gd name="connsiteX21" fmla="*/ 879940 w 1935868"/>
              <a:gd name="connsiteY21" fmla="*/ 571961 h 615958"/>
              <a:gd name="connsiteX22" fmla="*/ 835943 w 1935868"/>
              <a:gd name="connsiteY22" fmla="*/ 615958 h 615958"/>
              <a:gd name="connsiteX23" fmla="*/ 791946 w 1935868"/>
              <a:gd name="connsiteY23" fmla="*/ 571961 h 615958"/>
              <a:gd name="connsiteX24" fmla="*/ 835943 w 1935868"/>
              <a:gd name="connsiteY24" fmla="*/ 527964 h 615958"/>
              <a:gd name="connsiteX25" fmla="*/ 571961 w 1935868"/>
              <a:gd name="connsiteY25" fmla="*/ 527964 h 615958"/>
              <a:gd name="connsiteX26" fmla="*/ 615958 w 1935868"/>
              <a:gd name="connsiteY26" fmla="*/ 571961 h 615958"/>
              <a:gd name="connsiteX27" fmla="*/ 571961 w 1935868"/>
              <a:gd name="connsiteY27" fmla="*/ 615958 h 615958"/>
              <a:gd name="connsiteX28" fmla="*/ 527964 w 1935868"/>
              <a:gd name="connsiteY28" fmla="*/ 571961 h 615958"/>
              <a:gd name="connsiteX29" fmla="*/ 571961 w 1935868"/>
              <a:gd name="connsiteY29" fmla="*/ 527964 h 615958"/>
              <a:gd name="connsiteX30" fmla="*/ 307979 w 1935868"/>
              <a:gd name="connsiteY30" fmla="*/ 527964 h 615958"/>
              <a:gd name="connsiteX31" fmla="*/ 351976 w 1935868"/>
              <a:gd name="connsiteY31" fmla="*/ 571961 h 615958"/>
              <a:gd name="connsiteX32" fmla="*/ 307979 w 1935868"/>
              <a:gd name="connsiteY32" fmla="*/ 615958 h 615958"/>
              <a:gd name="connsiteX33" fmla="*/ 263982 w 1935868"/>
              <a:gd name="connsiteY33" fmla="*/ 571961 h 615958"/>
              <a:gd name="connsiteX34" fmla="*/ 307979 w 1935868"/>
              <a:gd name="connsiteY34" fmla="*/ 527964 h 615958"/>
              <a:gd name="connsiteX35" fmla="*/ 43997 w 1935868"/>
              <a:gd name="connsiteY35" fmla="*/ 527964 h 615958"/>
              <a:gd name="connsiteX36" fmla="*/ 87994 w 1935868"/>
              <a:gd name="connsiteY36" fmla="*/ 571961 h 615958"/>
              <a:gd name="connsiteX37" fmla="*/ 43997 w 1935868"/>
              <a:gd name="connsiteY37" fmla="*/ 615958 h 615958"/>
              <a:gd name="connsiteX38" fmla="*/ 0 w 1935868"/>
              <a:gd name="connsiteY38" fmla="*/ 571961 h 615958"/>
              <a:gd name="connsiteX39" fmla="*/ 43997 w 1935868"/>
              <a:gd name="connsiteY39" fmla="*/ 527964 h 615958"/>
              <a:gd name="connsiteX40" fmla="*/ 1891871 w 1935868"/>
              <a:gd name="connsiteY40" fmla="*/ 263982 h 615958"/>
              <a:gd name="connsiteX41" fmla="*/ 1935868 w 1935868"/>
              <a:gd name="connsiteY41" fmla="*/ 307979 h 615958"/>
              <a:gd name="connsiteX42" fmla="*/ 1891871 w 1935868"/>
              <a:gd name="connsiteY42" fmla="*/ 351976 h 615958"/>
              <a:gd name="connsiteX43" fmla="*/ 1847874 w 1935868"/>
              <a:gd name="connsiteY43" fmla="*/ 307979 h 615958"/>
              <a:gd name="connsiteX44" fmla="*/ 1891871 w 1935868"/>
              <a:gd name="connsiteY44" fmla="*/ 263982 h 615958"/>
              <a:gd name="connsiteX45" fmla="*/ 1627889 w 1935868"/>
              <a:gd name="connsiteY45" fmla="*/ 263982 h 615958"/>
              <a:gd name="connsiteX46" fmla="*/ 1671886 w 1935868"/>
              <a:gd name="connsiteY46" fmla="*/ 307979 h 615958"/>
              <a:gd name="connsiteX47" fmla="*/ 1627889 w 1935868"/>
              <a:gd name="connsiteY47" fmla="*/ 351976 h 615958"/>
              <a:gd name="connsiteX48" fmla="*/ 1583892 w 1935868"/>
              <a:gd name="connsiteY48" fmla="*/ 307979 h 615958"/>
              <a:gd name="connsiteX49" fmla="*/ 1627889 w 1935868"/>
              <a:gd name="connsiteY49" fmla="*/ 263982 h 615958"/>
              <a:gd name="connsiteX50" fmla="*/ 1363907 w 1935868"/>
              <a:gd name="connsiteY50" fmla="*/ 263982 h 615958"/>
              <a:gd name="connsiteX51" fmla="*/ 1407904 w 1935868"/>
              <a:gd name="connsiteY51" fmla="*/ 307979 h 615958"/>
              <a:gd name="connsiteX52" fmla="*/ 1363907 w 1935868"/>
              <a:gd name="connsiteY52" fmla="*/ 351976 h 615958"/>
              <a:gd name="connsiteX53" fmla="*/ 1319910 w 1935868"/>
              <a:gd name="connsiteY53" fmla="*/ 307979 h 615958"/>
              <a:gd name="connsiteX54" fmla="*/ 1363907 w 1935868"/>
              <a:gd name="connsiteY54" fmla="*/ 263982 h 615958"/>
              <a:gd name="connsiteX55" fmla="*/ 1099925 w 1935868"/>
              <a:gd name="connsiteY55" fmla="*/ 263982 h 615958"/>
              <a:gd name="connsiteX56" fmla="*/ 1143922 w 1935868"/>
              <a:gd name="connsiteY56" fmla="*/ 307979 h 615958"/>
              <a:gd name="connsiteX57" fmla="*/ 1099925 w 1935868"/>
              <a:gd name="connsiteY57" fmla="*/ 351976 h 615958"/>
              <a:gd name="connsiteX58" fmla="*/ 1055928 w 1935868"/>
              <a:gd name="connsiteY58" fmla="*/ 307979 h 615958"/>
              <a:gd name="connsiteX59" fmla="*/ 1099925 w 1935868"/>
              <a:gd name="connsiteY59" fmla="*/ 263982 h 615958"/>
              <a:gd name="connsiteX60" fmla="*/ 835943 w 1935868"/>
              <a:gd name="connsiteY60" fmla="*/ 263982 h 615958"/>
              <a:gd name="connsiteX61" fmla="*/ 879940 w 1935868"/>
              <a:gd name="connsiteY61" fmla="*/ 307979 h 615958"/>
              <a:gd name="connsiteX62" fmla="*/ 835943 w 1935868"/>
              <a:gd name="connsiteY62" fmla="*/ 351976 h 615958"/>
              <a:gd name="connsiteX63" fmla="*/ 791946 w 1935868"/>
              <a:gd name="connsiteY63" fmla="*/ 307979 h 615958"/>
              <a:gd name="connsiteX64" fmla="*/ 835943 w 1935868"/>
              <a:gd name="connsiteY64" fmla="*/ 263982 h 615958"/>
              <a:gd name="connsiteX65" fmla="*/ 571961 w 1935868"/>
              <a:gd name="connsiteY65" fmla="*/ 263982 h 615958"/>
              <a:gd name="connsiteX66" fmla="*/ 615958 w 1935868"/>
              <a:gd name="connsiteY66" fmla="*/ 307979 h 615958"/>
              <a:gd name="connsiteX67" fmla="*/ 571961 w 1935868"/>
              <a:gd name="connsiteY67" fmla="*/ 351976 h 615958"/>
              <a:gd name="connsiteX68" fmla="*/ 527964 w 1935868"/>
              <a:gd name="connsiteY68" fmla="*/ 307979 h 615958"/>
              <a:gd name="connsiteX69" fmla="*/ 571961 w 1935868"/>
              <a:gd name="connsiteY69" fmla="*/ 263982 h 615958"/>
              <a:gd name="connsiteX70" fmla="*/ 307979 w 1935868"/>
              <a:gd name="connsiteY70" fmla="*/ 263982 h 615958"/>
              <a:gd name="connsiteX71" fmla="*/ 351976 w 1935868"/>
              <a:gd name="connsiteY71" fmla="*/ 307979 h 615958"/>
              <a:gd name="connsiteX72" fmla="*/ 307979 w 1935868"/>
              <a:gd name="connsiteY72" fmla="*/ 351976 h 615958"/>
              <a:gd name="connsiteX73" fmla="*/ 263982 w 1935868"/>
              <a:gd name="connsiteY73" fmla="*/ 307979 h 615958"/>
              <a:gd name="connsiteX74" fmla="*/ 307979 w 1935868"/>
              <a:gd name="connsiteY74" fmla="*/ 263982 h 615958"/>
              <a:gd name="connsiteX75" fmla="*/ 43997 w 1935868"/>
              <a:gd name="connsiteY75" fmla="*/ 263982 h 615958"/>
              <a:gd name="connsiteX76" fmla="*/ 87994 w 1935868"/>
              <a:gd name="connsiteY76" fmla="*/ 307979 h 615958"/>
              <a:gd name="connsiteX77" fmla="*/ 43997 w 1935868"/>
              <a:gd name="connsiteY77" fmla="*/ 351976 h 615958"/>
              <a:gd name="connsiteX78" fmla="*/ 0 w 1935868"/>
              <a:gd name="connsiteY78" fmla="*/ 307979 h 615958"/>
              <a:gd name="connsiteX79" fmla="*/ 43997 w 1935868"/>
              <a:gd name="connsiteY79" fmla="*/ 263982 h 615958"/>
              <a:gd name="connsiteX80" fmla="*/ 1891871 w 1935868"/>
              <a:gd name="connsiteY80" fmla="*/ 0 h 615958"/>
              <a:gd name="connsiteX81" fmla="*/ 1935868 w 1935868"/>
              <a:gd name="connsiteY81" fmla="*/ 43997 h 615958"/>
              <a:gd name="connsiteX82" fmla="*/ 1891871 w 1935868"/>
              <a:gd name="connsiteY82" fmla="*/ 87994 h 615958"/>
              <a:gd name="connsiteX83" fmla="*/ 1847874 w 1935868"/>
              <a:gd name="connsiteY83" fmla="*/ 43997 h 615958"/>
              <a:gd name="connsiteX84" fmla="*/ 1891871 w 1935868"/>
              <a:gd name="connsiteY84" fmla="*/ 0 h 615958"/>
              <a:gd name="connsiteX85" fmla="*/ 1627889 w 1935868"/>
              <a:gd name="connsiteY85" fmla="*/ 0 h 615958"/>
              <a:gd name="connsiteX86" fmla="*/ 1671886 w 1935868"/>
              <a:gd name="connsiteY86" fmla="*/ 43997 h 615958"/>
              <a:gd name="connsiteX87" fmla="*/ 1627889 w 1935868"/>
              <a:gd name="connsiteY87" fmla="*/ 87994 h 615958"/>
              <a:gd name="connsiteX88" fmla="*/ 1583892 w 1935868"/>
              <a:gd name="connsiteY88" fmla="*/ 43997 h 615958"/>
              <a:gd name="connsiteX89" fmla="*/ 1627889 w 1935868"/>
              <a:gd name="connsiteY89" fmla="*/ 0 h 615958"/>
              <a:gd name="connsiteX90" fmla="*/ 1363907 w 1935868"/>
              <a:gd name="connsiteY90" fmla="*/ 0 h 615958"/>
              <a:gd name="connsiteX91" fmla="*/ 1407904 w 1935868"/>
              <a:gd name="connsiteY91" fmla="*/ 43997 h 615958"/>
              <a:gd name="connsiteX92" fmla="*/ 1363907 w 1935868"/>
              <a:gd name="connsiteY92" fmla="*/ 87994 h 615958"/>
              <a:gd name="connsiteX93" fmla="*/ 1319910 w 1935868"/>
              <a:gd name="connsiteY93" fmla="*/ 43997 h 615958"/>
              <a:gd name="connsiteX94" fmla="*/ 1363907 w 1935868"/>
              <a:gd name="connsiteY94" fmla="*/ 0 h 615958"/>
              <a:gd name="connsiteX95" fmla="*/ 1099925 w 1935868"/>
              <a:gd name="connsiteY95" fmla="*/ 0 h 615958"/>
              <a:gd name="connsiteX96" fmla="*/ 1143922 w 1935868"/>
              <a:gd name="connsiteY96" fmla="*/ 43997 h 615958"/>
              <a:gd name="connsiteX97" fmla="*/ 1099925 w 1935868"/>
              <a:gd name="connsiteY97" fmla="*/ 87994 h 615958"/>
              <a:gd name="connsiteX98" fmla="*/ 1055928 w 1935868"/>
              <a:gd name="connsiteY98" fmla="*/ 43997 h 615958"/>
              <a:gd name="connsiteX99" fmla="*/ 1099925 w 1935868"/>
              <a:gd name="connsiteY99" fmla="*/ 0 h 615958"/>
              <a:gd name="connsiteX100" fmla="*/ 835943 w 1935868"/>
              <a:gd name="connsiteY100" fmla="*/ 0 h 615958"/>
              <a:gd name="connsiteX101" fmla="*/ 879940 w 1935868"/>
              <a:gd name="connsiteY101" fmla="*/ 43997 h 615958"/>
              <a:gd name="connsiteX102" fmla="*/ 835943 w 1935868"/>
              <a:gd name="connsiteY102" fmla="*/ 87994 h 615958"/>
              <a:gd name="connsiteX103" fmla="*/ 791946 w 1935868"/>
              <a:gd name="connsiteY103" fmla="*/ 43997 h 615958"/>
              <a:gd name="connsiteX104" fmla="*/ 835943 w 1935868"/>
              <a:gd name="connsiteY104" fmla="*/ 0 h 615958"/>
              <a:gd name="connsiteX105" fmla="*/ 571961 w 1935868"/>
              <a:gd name="connsiteY105" fmla="*/ 0 h 615958"/>
              <a:gd name="connsiteX106" fmla="*/ 615958 w 1935868"/>
              <a:gd name="connsiteY106" fmla="*/ 43997 h 615958"/>
              <a:gd name="connsiteX107" fmla="*/ 571961 w 1935868"/>
              <a:gd name="connsiteY107" fmla="*/ 87994 h 615958"/>
              <a:gd name="connsiteX108" fmla="*/ 527964 w 1935868"/>
              <a:gd name="connsiteY108" fmla="*/ 43997 h 615958"/>
              <a:gd name="connsiteX109" fmla="*/ 571961 w 1935868"/>
              <a:gd name="connsiteY109" fmla="*/ 0 h 615958"/>
              <a:gd name="connsiteX110" fmla="*/ 307979 w 1935868"/>
              <a:gd name="connsiteY110" fmla="*/ 0 h 615958"/>
              <a:gd name="connsiteX111" fmla="*/ 351976 w 1935868"/>
              <a:gd name="connsiteY111" fmla="*/ 43997 h 615958"/>
              <a:gd name="connsiteX112" fmla="*/ 307979 w 1935868"/>
              <a:gd name="connsiteY112" fmla="*/ 87994 h 615958"/>
              <a:gd name="connsiteX113" fmla="*/ 263982 w 1935868"/>
              <a:gd name="connsiteY113" fmla="*/ 43997 h 615958"/>
              <a:gd name="connsiteX114" fmla="*/ 307979 w 1935868"/>
              <a:gd name="connsiteY114" fmla="*/ 0 h 615958"/>
              <a:gd name="connsiteX115" fmla="*/ 43997 w 1935868"/>
              <a:gd name="connsiteY115" fmla="*/ 0 h 615958"/>
              <a:gd name="connsiteX116" fmla="*/ 87994 w 1935868"/>
              <a:gd name="connsiteY116" fmla="*/ 43997 h 615958"/>
              <a:gd name="connsiteX117" fmla="*/ 43997 w 1935868"/>
              <a:gd name="connsiteY117" fmla="*/ 87994 h 615958"/>
              <a:gd name="connsiteX118" fmla="*/ 0 w 1935868"/>
              <a:gd name="connsiteY118" fmla="*/ 43997 h 615958"/>
              <a:gd name="connsiteX119" fmla="*/ 43997 w 1935868"/>
              <a:gd name="connsiteY119" fmla="*/ 0 h 615958"/>
            </a:gdLst>
            <a:ahLst/>
            <a:cxnLst/>
            <a:rect l="l" t="t" r="r" b="b"/>
            <a:pathLst>
              <a:path w="1935868" h="615958">
                <a:moveTo>
                  <a:pt x="1891871" y="527964"/>
                </a:moveTo>
                <a:cubicBezTo>
                  <a:pt x="1916170" y="527964"/>
                  <a:pt x="1935868" y="547662"/>
                  <a:pt x="1935868" y="571961"/>
                </a:cubicBezTo>
                <a:cubicBezTo>
                  <a:pt x="1935868" y="596260"/>
                  <a:pt x="1916170" y="615958"/>
                  <a:pt x="1891871" y="615958"/>
                </a:cubicBezTo>
                <a:cubicBezTo>
                  <a:pt x="1867572" y="615958"/>
                  <a:pt x="1847874" y="596260"/>
                  <a:pt x="1847874" y="571961"/>
                </a:cubicBezTo>
                <a:cubicBezTo>
                  <a:pt x="1847874" y="547662"/>
                  <a:pt x="1867572" y="527964"/>
                  <a:pt x="1891871" y="527964"/>
                </a:cubicBezTo>
                <a:close/>
                <a:moveTo>
                  <a:pt x="1627889" y="527964"/>
                </a:moveTo>
                <a:cubicBezTo>
                  <a:pt x="1652188" y="527964"/>
                  <a:pt x="1671886" y="547662"/>
                  <a:pt x="1671886" y="571961"/>
                </a:cubicBezTo>
                <a:cubicBezTo>
                  <a:pt x="1671886" y="596260"/>
                  <a:pt x="1652188" y="615958"/>
                  <a:pt x="1627889" y="615958"/>
                </a:cubicBezTo>
                <a:cubicBezTo>
                  <a:pt x="1603590" y="615958"/>
                  <a:pt x="1583892" y="596260"/>
                  <a:pt x="1583892" y="571961"/>
                </a:cubicBezTo>
                <a:cubicBezTo>
                  <a:pt x="1583892" y="547662"/>
                  <a:pt x="1603590" y="527964"/>
                  <a:pt x="1627889" y="527964"/>
                </a:cubicBezTo>
                <a:close/>
                <a:moveTo>
                  <a:pt x="1363907" y="527964"/>
                </a:moveTo>
                <a:cubicBezTo>
                  <a:pt x="1388206" y="527964"/>
                  <a:pt x="1407904" y="547662"/>
                  <a:pt x="1407904" y="571961"/>
                </a:cubicBezTo>
                <a:cubicBezTo>
                  <a:pt x="1407904" y="596260"/>
                  <a:pt x="1388206" y="615958"/>
                  <a:pt x="1363907" y="615958"/>
                </a:cubicBezTo>
                <a:cubicBezTo>
                  <a:pt x="1339608" y="615958"/>
                  <a:pt x="1319910" y="596260"/>
                  <a:pt x="1319910" y="571961"/>
                </a:cubicBezTo>
                <a:cubicBezTo>
                  <a:pt x="1319910" y="547662"/>
                  <a:pt x="1339608" y="527964"/>
                  <a:pt x="1363907" y="527964"/>
                </a:cubicBezTo>
                <a:close/>
                <a:moveTo>
                  <a:pt x="1099925" y="527964"/>
                </a:moveTo>
                <a:cubicBezTo>
                  <a:pt x="1124224" y="527964"/>
                  <a:pt x="1143922" y="547662"/>
                  <a:pt x="1143922" y="571961"/>
                </a:cubicBezTo>
                <a:cubicBezTo>
                  <a:pt x="1143922" y="596260"/>
                  <a:pt x="1124224" y="615958"/>
                  <a:pt x="1099925" y="615958"/>
                </a:cubicBezTo>
                <a:cubicBezTo>
                  <a:pt x="1075626" y="615958"/>
                  <a:pt x="1055928" y="596260"/>
                  <a:pt x="1055928" y="571961"/>
                </a:cubicBezTo>
                <a:cubicBezTo>
                  <a:pt x="1055928" y="547662"/>
                  <a:pt x="1075626" y="527964"/>
                  <a:pt x="1099925" y="527964"/>
                </a:cubicBezTo>
                <a:close/>
                <a:moveTo>
                  <a:pt x="835943" y="527964"/>
                </a:moveTo>
                <a:cubicBezTo>
                  <a:pt x="860242" y="527964"/>
                  <a:pt x="879940" y="547662"/>
                  <a:pt x="879940" y="571961"/>
                </a:cubicBezTo>
                <a:cubicBezTo>
                  <a:pt x="879940" y="596260"/>
                  <a:pt x="860242" y="615958"/>
                  <a:pt x="835943" y="615958"/>
                </a:cubicBezTo>
                <a:cubicBezTo>
                  <a:pt x="811644" y="615958"/>
                  <a:pt x="791946" y="596260"/>
                  <a:pt x="791946" y="571961"/>
                </a:cubicBezTo>
                <a:cubicBezTo>
                  <a:pt x="791946" y="547662"/>
                  <a:pt x="811644" y="527964"/>
                  <a:pt x="835943" y="527964"/>
                </a:cubicBezTo>
                <a:close/>
                <a:moveTo>
                  <a:pt x="571961" y="527964"/>
                </a:moveTo>
                <a:cubicBezTo>
                  <a:pt x="596260" y="527964"/>
                  <a:pt x="615958" y="547662"/>
                  <a:pt x="615958" y="571961"/>
                </a:cubicBezTo>
                <a:cubicBezTo>
                  <a:pt x="615958" y="596260"/>
                  <a:pt x="596260" y="615958"/>
                  <a:pt x="571961" y="615958"/>
                </a:cubicBezTo>
                <a:cubicBezTo>
                  <a:pt x="547662" y="615958"/>
                  <a:pt x="527964" y="596260"/>
                  <a:pt x="527964" y="571961"/>
                </a:cubicBezTo>
                <a:cubicBezTo>
                  <a:pt x="527964" y="547662"/>
                  <a:pt x="547662" y="527964"/>
                  <a:pt x="571961" y="527964"/>
                </a:cubicBezTo>
                <a:close/>
                <a:moveTo>
                  <a:pt x="307979" y="527964"/>
                </a:moveTo>
                <a:cubicBezTo>
                  <a:pt x="332278" y="527964"/>
                  <a:pt x="351976" y="547662"/>
                  <a:pt x="351976" y="571961"/>
                </a:cubicBezTo>
                <a:cubicBezTo>
                  <a:pt x="351976" y="596260"/>
                  <a:pt x="332278" y="615958"/>
                  <a:pt x="307979" y="615958"/>
                </a:cubicBezTo>
                <a:cubicBezTo>
                  <a:pt x="283680" y="615958"/>
                  <a:pt x="263982" y="596260"/>
                  <a:pt x="263982" y="571961"/>
                </a:cubicBezTo>
                <a:cubicBezTo>
                  <a:pt x="263982" y="547662"/>
                  <a:pt x="283680" y="527964"/>
                  <a:pt x="307979" y="527964"/>
                </a:cubicBezTo>
                <a:close/>
                <a:moveTo>
                  <a:pt x="43997" y="527964"/>
                </a:moveTo>
                <a:cubicBezTo>
                  <a:pt x="68296" y="527964"/>
                  <a:pt x="87994" y="547662"/>
                  <a:pt x="87994" y="571961"/>
                </a:cubicBezTo>
                <a:cubicBezTo>
                  <a:pt x="87994" y="596260"/>
                  <a:pt x="68296" y="615958"/>
                  <a:pt x="43997" y="615958"/>
                </a:cubicBezTo>
                <a:cubicBezTo>
                  <a:pt x="19698" y="615958"/>
                  <a:pt x="0" y="596260"/>
                  <a:pt x="0" y="571961"/>
                </a:cubicBezTo>
                <a:cubicBezTo>
                  <a:pt x="0" y="547662"/>
                  <a:pt x="19698" y="527964"/>
                  <a:pt x="43997" y="527964"/>
                </a:cubicBezTo>
                <a:close/>
                <a:moveTo>
                  <a:pt x="1891871" y="263982"/>
                </a:moveTo>
                <a:cubicBezTo>
                  <a:pt x="1916170" y="263982"/>
                  <a:pt x="1935868" y="283680"/>
                  <a:pt x="1935868" y="307979"/>
                </a:cubicBezTo>
                <a:cubicBezTo>
                  <a:pt x="1935868" y="332278"/>
                  <a:pt x="1916170" y="351976"/>
                  <a:pt x="1891871" y="351976"/>
                </a:cubicBezTo>
                <a:cubicBezTo>
                  <a:pt x="1867572" y="351976"/>
                  <a:pt x="1847874" y="332278"/>
                  <a:pt x="1847874" y="307979"/>
                </a:cubicBezTo>
                <a:cubicBezTo>
                  <a:pt x="1847874" y="283680"/>
                  <a:pt x="1867572" y="263982"/>
                  <a:pt x="1891871" y="263982"/>
                </a:cubicBezTo>
                <a:close/>
                <a:moveTo>
                  <a:pt x="1627889" y="263982"/>
                </a:moveTo>
                <a:cubicBezTo>
                  <a:pt x="1652188" y="263982"/>
                  <a:pt x="1671886" y="283680"/>
                  <a:pt x="1671886" y="307979"/>
                </a:cubicBezTo>
                <a:cubicBezTo>
                  <a:pt x="1671886" y="332278"/>
                  <a:pt x="1652188" y="351976"/>
                  <a:pt x="1627889" y="351976"/>
                </a:cubicBezTo>
                <a:cubicBezTo>
                  <a:pt x="1603590" y="351976"/>
                  <a:pt x="1583892" y="332278"/>
                  <a:pt x="1583892" y="307979"/>
                </a:cubicBezTo>
                <a:cubicBezTo>
                  <a:pt x="1583892" y="283680"/>
                  <a:pt x="1603590" y="263982"/>
                  <a:pt x="1627889" y="263982"/>
                </a:cubicBezTo>
                <a:close/>
                <a:moveTo>
                  <a:pt x="1363907" y="263982"/>
                </a:moveTo>
                <a:cubicBezTo>
                  <a:pt x="1388206" y="263982"/>
                  <a:pt x="1407904" y="283680"/>
                  <a:pt x="1407904" y="307979"/>
                </a:cubicBezTo>
                <a:cubicBezTo>
                  <a:pt x="1407904" y="332278"/>
                  <a:pt x="1388206" y="351976"/>
                  <a:pt x="1363907" y="351976"/>
                </a:cubicBezTo>
                <a:cubicBezTo>
                  <a:pt x="1339608" y="351976"/>
                  <a:pt x="1319910" y="332278"/>
                  <a:pt x="1319910" y="307979"/>
                </a:cubicBezTo>
                <a:cubicBezTo>
                  <a:pt x="1319910" y="283680"/>
                  <a:pt x="1339608" y="263982"/>
                  <a:pt x="1363907" y="263982"/>
                </a:cubicBezTo>
                <a:close/>
                <a:moveTo>
                  <a:pt x="1099925" y="263982"/>
                </a:moveTo>
                <a:cubicBezTo>
                  <a:pt x="1124224" y="263982"/>
                  <a:pt x="1143922" y="283680"/>
                  <a:pt x="1143922" y="307979"/>
                </a:cubicBezTo>
                <a:cubicBezTo>
                  <a:pt x="1143922" y="332278"/>
                  <a:pt x="1124224" y="351976"/>
                  <a:pt x="1099925" y="351976"/>
                </a:cubicBezTo>
                <a:cubicBezTo>
                  <a:pt x="1075626" y="351976"/>
                  <a:pt x="1055928" y="332278"/>
                  <a:pt x="1055928" y="307979"/>
                </a:cubicBezTo>
                <a:cubicBezTo>
                  <a:pt x="1055928" y="283680"/>
                  <a:pt x="1075626" y="263982"/>
                  <a:pt x="1099925" y="263982"/>
                </a:cubicBezTo>
                <a:close/>
                <a:moveTo>
                  <a:pt x="835943" y="263982"/>
                </a:moveTo>
                <a:cubicBezTo>
                  <a:pt x="860242" y="263982"/>
                  <a:pt x="879940" y="283680"/>
                  <a:pt x="879940" y="307979"/>
                </a:cubicBezTo>
                <a:cubicBezTo>
                  <a:pt x="879940" y="332278"/>
                  <a:pt x="860242" y="351976"/>
                  <a:pt x="835943" y="351976"/>
                </a:cubicBezTo>
                <a:cubicBezTo>
                  <a:pt x="811644" y="351976"/>
                  <a:pt x="791946" y="332278"/>
                  <a:pt x="791946" y="307979"/>
                </a:cubicBezTo>
                <a:cubicBezTo>
                  <a:pt x="791946" y="283680"/>
                  <a:pt x="811644" y="263982"/>
                  <a:pt x="835943" y="263982"/>
                </a:cubicBezTo>
                <a:close/>
                <a:moveTo>
                  <a:pt x="571961" y="263982"/>
                </a:moveTo>
                <a:cubicBezTo>
                  <a:pt x="596260" y="263982"/>
                  <a:pt x="615958" y="283680"/>
                  <a:pt x="615958" y="307979"/>
                </a:cubicBezTo>
                <a:cubicBezTo>
                  <a:pt x="615958" y="332278"/>
                  <a:pt x="596260" y="351976"/>
                  <a:pt x="571961" y="351976"/>
                </a:cubicBezTo>
                <a:cubicBezTo>
                  <a:pt x="547662" y="351976"/>
                  <a:pt x="527964" y="332278"/>
                  <a:pt x="527964" y="307979"/>
                </a:cubicBezTo>
                <a:cubicBezTo>
                  <a:pt x="527964" y="283680"/>
                  <a:pt x="547662" y="263982"/>
                  <a:pt x="571961" y="263982"/>
                </a:cubicBezTo>
                <a:close/>
                <a:moveTo>
                  <a:pt x="307979" y="263982"/>
                </a:moveTo>
                <a:cubicBezTo>
                  <a:pt x="332278" y="263982"/>
                  <a:pt x="351976" y="283680"/>
                  <a:pt x="351976" y="307979"/>
                </a:cubicBezTo>
                <a:cubicBezTo>
                  <a:pt x="351976" y="332278"/>
                  <a:pt x="332278" y="351976"/>
                  <a:pt x="307979" y="351976"/>
                </a:cubicBezTo>
                <a:cubicBezTo>
                  <a:pt x="283680" y="351976"/>
                  <a:pt x="263982" y="332278"/>
                  <a:pt x="263982" y="307979"/>
                </a:cubicBezTo>
                <a:cubicBezTo>
                  <a:pt x="263982" y="283680"/>
                  <a:pt x="283680" y="263982"/>
                  <a:pt x="307979" y="263982"/>
                </a:cubicBezTo>
                <a:close/>
                <a:moveTo>
                  <a:pt x="43997" y="263982"/>
                </a:moveTo>
                <a:cubicBezTo>
                  <a:pt x="68296" y="263982"/>
                  <a:pt x="87994" y="283680"/>
                  <a:pt x="87994" y="307979"/>
                </a:cubicBezTo>
                <a:cubicBezTo>
                  <a:pt x="87994" y="332278"/>
                  <a:pt x="68296" y="351976"/>
                  <a:pt x="43997" y="351976"/>
                </a:cubicBezTo>
                <a:cubicBezTo>
                  <a:pt x="19698" y="351976"/>
                  <a:pt x="0" y="332278"/>
                  <a:pt x="0" y="307979"/>
                </a:cubicBezTo>
                <a:cubicBezTo>
                  <a:pt x="0" y="283680"/>
                  <a:pt x="19698" y="263982"/>
                  <a:pt x="43997" y="263982"/>
                </a:cubicBezTo>
                <a:close/>
                <a:moveTo>
                  <a:pt x="1891871" y="0"/>
                </a:moveTo>
                <a:cubicBezTo>
                  <a:pt x="1916170" y="0"/>
                  <a:pt x="1935868" y="19698"/>
                  <a:pt x="1935868" y="43997"/>
                </a:cubicBezTo>
                <a:cubicBezTo>
                  <a:pt x="1935868" y="68296"/>
                  <a:pt x="1916170" y="87994"/>
                  <a:pt x="1891871" y="87994"/>
                </a:cubicBezTo>
                <a:cubicBezTo>
                  <a:pt x="1867572" y="87994"/>
                  <a:pt x="1847874" y="68296"/>
                  <a:pt x="1847874" y="43997"/>
                </a:cubicBezTo>
                <a:cubicBezTo>
                  <a:pt x="1847874" y="19698"/>
                  <a:pt x="1867572" y="0"/>
                  <a:pt x="1891871" y="0"/>
                </a:cubicBezTo>
                <a:close/>
                <a:moveTo>
                  <a:pt x="1627889" y="0"/>
                </a:moveTo>
                <a:cubicBezTo>
                  <a:pt x="1652188" y="0"/>
                  <a:pt x="1671886" y="19698"/>
                  <a:pt x="1671886" y="43997"/>
                </a:cubicBezTo>
                <a:cubicBezTo>
                  <a:pt x="1671886" y="68296"/>
                  <a:pt x="1652188" y="87994"/>
                  <a:pt x="1627889" y="87994"/>
                </a:cubicBezTo>
                <a:cubicBezTo>
                  <a:pt x="1603590" y="87994"/>
                  <a:pt x="1583892" y="68296"/>
                  <a:pt x="1583892" y="43997"/>
                </a:cubicBezTo>
                <a:cubicBezTo>
                  <a:pt x="1583892" y="19698"/>
                  <a:pt x="1603590" y="0"/>
                  <a:pt x="1627889" y="0"/>
                </a:cubicBezTo>
                <a:close/>
                <a:moveTo>
                  <a:pt x="1363907" y="0"/>
                </a:moveTo>
                <a:cubicBezTo>
                  <a:pt x="1388206" y="0"/>
                  <a:pt x="1407904" y="19698"/>
                  <a:pt x="1407904" y="43997"/>
                </a:cubicBezTo>
                <a:cubicBezTo>
                  <a:pt x="1407904" y="68296"/>
                  <a:pt x="1388206" y="87994"/>
                  <a:pt x="1363907" y="87994"/>
                </a:cubicBezTo>
                <a:cubicBezTo>
                  <a:pt x="1339608" y="87994"/>
                  <a:pt x="1319910" y="68296"/>
                  <a:pt x="1319910" y="43997"/>
                </a:cubicBezTo>
                <a:cubicBezTo>
                  <a:pt x="1319910" y="19698"/>
                  <a:pt x="1339608" y="0"/>
                  <a:pt x="1363907" y="0"/>
                </a:cubicBezTo>
                <a:close/>
                <a:moveTo>
                  <a:pt x="1099925" y="0"/>
                </a:moveTo>
                <a:cubicBezTo>
                  <a:pt x="1124224" y="0"/>
                  <a:pt x="1143922" y="19698"/>
                  <a:pt x="1143922" y="43997"/>
                </a:cubicBezTo>
                <a:cubicBezTo>
                  <a:pt x="1143922" y="68296"/>
                  <a:pt x="1124224" y="87994"/>
                  <a:pt x="1099925" y="87994"/>
                </a:cubicBezTo>
                <a:cubicBezTo>
                  <a:pt x="1075626" y="87994"/>
                  <a:pt x="1055928" y="68296"/>
                  <a:pt x="1055928" y="43997"/>
                </a:cubicBezTo>
                <a:cubicBezTo>
                  <a:pt x="1055928" y="19698"/>
                  <a:pt x="1075626" y="0"/>
                  <a:pt x="1099925" y="0"/>
                </a:cubicBezTo>
                <a:close/>
                <a:moveTo>
                  <a:pt x="835943" y="0"/>
                </a:moveTo>
                <a:cubicBezTo>
                  <a:pt x="860242" y="0"/>
                  <a:pt x="879940" y="19698"/>
                  <a:pt x="879940" y="43997"/>
                </a:cubicBezTo>
                <a:cubicBezTo>
                  <a:pt x="879940" y="68296"/>
                  <a:pt x="860242" y="87994"/>
                  <a:pt x="835943" y="87994"/>
                </a:cubicBezTo>
                <a:cubicBezTo>
                  <a:pt x="811644" y="87994"/>
                  <a:pt x="791946" y="68296"/>
                  <a:pt x="791946" y="43997"/>
                </a:cubicBezTo>
                <a:cubicBezTo>
                  <a:pt x="791946" y="19698"/>
                  <a:pt x="811644" y="0"/>
                  <a:pt x="835943" y="0"/>
                </a:cubicBezTo>
                <a:close/>
                <a:moveTo>
                  <a:pt x="571961" y="0"/>
                </a:moveTo>
                <a:cubicBezTo>
                  <a:pt x="596260" y="0"/>
                  <a:pt x="615958" y="19698"/>
                  <a:pt x="615958" y="43997"/>
                </a:cubicBezTo>
                <a:cubicBezTo>
                  <a:pt x="615958" y="68296"/>
                  <a:pt x="596260" y="87994"/>
                  <a:pt x="571961" y="87994"/>
                </a:cubicBezTo>
                <a:cubicBezTo>
                  <a:pt x="547662" y="87994"/>
                  <a:pt x="527964" y="68296"/>
                  <a:pt x="527964" y="43997"/>
                </a:cubicBezTo>
                <a:cubicBezTo>
                  <a:pt x="527964" y="19698"/>
                  <a:pt x="547662" y="0"/>
                  <a:pt x="571961" y="0"/>
                </a:cubicBezTo>
                <a:close/>
                <a:moveTo>
                  <a:pt x="307979" y="0"/>
                </a:moveTo>
                <a:cubicBezTo>
                  <a:pt x="332278" y="0"/>
                  <a:pt x="351976" y="19698"/>
                  <a:pt x="351976" y="43997"/>
                </a:cubicBezTo>
                <a:cubicBezTo>
                  <a:pt x="351976" y="68296"/>
                  <a:pt x="332278" y="87994"/>
                  <a:pt x="307979" y="87994"/>
                </a:cubicBezTo>
                <a:cubicBezTo>
                  <a:pt x="283680" y="87994"/>
                  <a:pt x="263982" y="68296"/>
                  <a:pt x="263982" y="43997"/>
                </a:cubicBezTo>
                <a:cubicBezTo>
                  <a:pt x="263982" y="19698"/>
                  <a:pt x="283680" y="0"/>
                  <a:pt x="307979" y="0"/>
                </a:cubicBezTo>
                <a:close/>
                <a:moveTo>
                  <a:pt x="43997" y="0"/>
                </a:moveTo>
                <a:cubicBezTo>
                  <a:pt x="68296" y="0"/>
                  <a:pt x="87994" y="19698"/>
                  <a:pt x="87994" y="43997"/>
                </a:cubicBezTo>
                <a:cubicBezTo>
                  <a:pt x="87994" y="68296"/>
                  <a:pt x="68296" y="87994"/>
                  <a:pt x="43997" y="87994"/>
                </a:cubicBezTo>
                <a:cubicBezTo>
                  <a:pt x="19698" y="87994"/>
                  <a:pt x="0" y="68296"/>
                  <a:pt x="0" y="43997"/>
                </a:cubicBezTo>
                <a:cubicBezTo>
                  <a:pt x="0" y="19698"/>
                  <a:pt x="19698" y="0"/>
                  <a:pt x="43997" y="0"/>
                </a:cubicBezTo>
                <a:close/>
              </a:path>
            </a:pathLst>
          </a:custGeom>
          <a:gradFill>
            <a:gsLst>
              <a:gs pos="58000">
                <a:schemeClr val="accent2"/>
              </a:gs>
              <a:gs pos="100000">
                <a:schemeClr val="accent2">
                  <a:lumMod val="40000"/>
                  <a:lumOff val="60000"/>
                </a:schemeClr>
              </a:gs>
            </a:gsLst>
            <a:lin ang="10800000" scaled="0"/>
          </a:gra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17" name="标题 1"/>
          <p:cNvSpPr txBox="1"/>
          <p:nvPr/>
        </p:nvSpPr>
        <p:spPr>
          <a:xfrm>
            <a:off x="702490" y="2438398"/>
            <a:ext cx="670561" cy="670561"/>
          </a:xfrm>
          <a:prstGeom prst="star4">
            <a:avLst>
              <a:gd name="adj" fmla="val 11095"/>
            </a:avLst>
          </a:prstGeom>
          <a:solidFill>
            <a:schemeClr val="accent1">
              <a:alpha val="15000"/>
            </a:schemeClr>
          </a:soli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18" name="标题 1"/>
          <p:cNvSpPr txBox="1"/>
          <p:nvPr/>
        </p:nvSpPr>
        <p:spPr>
          <a:xfrm>
            <a:off x="10949685" y="2438398"/>
            <a:ext cx="670561" cy="670561"/>
          </a:xfrm>
          <a:prstGeom prst="star4">
            <a:avLst>
              <a:gd name="adj" fmla="val 11095"/>
            </a:avLst>
          </a:prstGeom>
          <a:solidFill>
            <a:schemeClr val="accent1">
              <a:alpha val="15000"/>
            </a:schemeClr>
          </a:soli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19" name="标题 1"/>
          <p:cNvSpPr txBox="1"/>
          <p:nvPr/>
        </p:nvSpPr>
        <p:spPr>
          <a:xfrm>
            <a:off x="642078" y="4944889"/>
            <a:ext cx="1557402" cy="1557402"/>
          </a:xfrm>
          <a:prstGeom prst="donut">
            <a:avLst>
              <a:gd name="adj" fmla="val 11558"/>
            </a:avLst>
          </a:prstGeom>
          <a:gradFill>
            <a:gsLst>
              <a:gs pos="58000">
                <a:schemeClr val="accent1"/>
              </a:gs>
              <a:gs pos="100000">
                <a:schemeClr val="accent1">
                  <a:lumMod val="60000"/>
                  <a:lumOff val="40000"/>
                </a:schemeClr>
              </a:gs>
            </a:gsLst>
            <a:lin ang="10800000" scaled="0"/>
          </a:gra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20" name="标题 1"/>
          <p:cNvSpPr txBox="1"/>
          <p:nvPr/>
        </p:nvSpPr>
        <p:spPr>
          <a:xfrm rot="20037206">
            <a:off x="7193855" y="621749"/>
            <a:ext cx="491058" cy="423326"/>
          </a:xfrm>
          <a:prstGeom prst="triangle">
            <a:avLst/>
          </a:prstGeom>
          <a:solidFill>
            <a:schemeClr val="bg1"/>
          </a:solidFill>
          <a:ln w="19050" cap="sq">
            <a:solidFill>
              <a:schemeClr val="accent1">
                <a:lumMod val="20000"/>
                <a:lumOff val="80000"/>
                <a:alpha val="55000"/>
              </a:schemeClr>
            </a:solidFill>
            <a:miter/>
          </a:ln>
        </p:spPr>
        <p:txBody>
          <a:bodyPr vert="horz" wrap="square" lIns="91440" tIns="45720" rIns="91440" bIns="45720" rtlCol="0" anchor="ctr"/>
          <a:lstStyle/>
          <a:p>
            <a:pPr algn="ctr">
              <a:lnSpc>
                <a:spcPct val="110000"/>
              </a:lnSpc>
            </a:pPr>
            <a:endParaRPr kumimoji="1" lang="zh-CN" altLang="en-US"/>
          </a:p>
        </p:txBody>
      </p:sp>
      <p:sp>
        <p:nvSpPr>
          <p:cNvPr id="21" name="标题 1"/>
          <p:cNvSpPr txBox="1"/>
          <p:nvPr/>
        </p:nvSpPr>
        <p:spPr>
          <a:xfrm rot="20037206">
            <a:off x="7197220" y="5908552"/>
            <a:ext cx="424800" cy="423326"/>
          </a:xfrm>
          <a:prstGeom prst="rect">
            <a:avLst/>
          </a:prstGeom>
          <a:solidFill>
            <a:schemeClr val="bg1"/>
          </a:solidFill>
          <a:ln w="19050" cap="sq">
            <a:solidFill>
              <a:schemeClr val="accent1">
                <a:lumMod val="20000"/>
                <a:lumOff val="80000"/>
                <a:alpha val="55000"/>
              </a:schemeClr>
            </a:solidFill>
            <a:miter/>
          </a:ln>
        </p:spPr>
        <p:txBody>
          <a:bodyPr vert="horz" wrap="square" lIns="91440" tIns="45720" rIns="91440" bIns="45720" rtlCol="0" anchor="ctr"/>
          <a:lstStyle/>
          <a:p>
            <a:pPr algn="ctr">
              <a:lnSpc>
                <a:spcPct val="110000"/>
              </a:lnSpc>
            </a:pPr>
            <a:endParaRPr kumimoji="1" lang="zh-CN"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标题 1"/>
          <p:cNvSpPr txBox="1"/>
          <p:nvPr>
            <p:custDataLst>
              <p:tags r:id="rId1"/>
            </p:custDataLst>
          </p:nvPr>
        </p:nvSpPr>
        <p:spPr>
          <a:xfrm>
            <a:off x="695960" y="692785"/>
            <a:ext cx="9930130" cy="2085975"/>
          </a:xfrm>
          <a:prstGeom prst="rect">
            <a:avLst/>
          </a:prstGeom>
          <a:noFill/>
          <a:ln>
            <a:noFill/>
          </a:ln>
        </p:spPr>
        <p:txBody>
          <a:bodyPr vert="horz" wrap="square" lIns="0" tIns="0" rIns="0" bIns="0" rtlCol="0" anchor="t"/>
          <a:lstStyle/>
          <a:p>
            <a:pPr algn="l">
              <a:lnSpc>
                <a:spcPct val="140000"/>
              </a:lnSpc>
            </a:pPr>
            <a:endParaRPr kumimoji="1" lang="zh-CN" altLang="en-US"/>
          </a:p>
          <a:p>
            <a:pPr indent="457200" algn="l">
              <a:lnSpc>
                <a:spcPct val="140000"/>
              </a:lnSpc>
            </a:pPr>
            <a:r>
              <a:rPr kumimoji="1" lang="en-US" altLang="zh-CN">
                <a:ln w="12700">
                  <a:noFill/>
                </a:ln>
                <a:solidFill>
                  <a:srgbClr val="000000">
                    <a:alpha val="100000"/>
                  </a:srgbClr>
                </a:solidFill>
                <a:latin typeface="汉仪君黑-45简" panose="020B0604020202020204" charset="-122"/>
                <a:ea typeface="汉仪君黑-45简" panose="020B0604020202020204" charset="-122"/>
                <a:cs typeface="汉仪君黑-45简" panose="020B0604020202020204" charset="-122"/>
                <a:sym typeface="汉仪君黑-45简" panose="020B0604020202020204" charset="-122"/>
              </a:rPr>
              <a:t>可以使用subsetData选择进行cellchat的子集，注意使用全集的话也要subsetData一下。</a:t>
            </a:r>
            <a:r>
              <a:rPr kumimoji="1" lang="zh-CN" altLang="en-US">
                <a:ln w="12700">
                  <a:noFill/>
                </a:ln>
                <a:solidFill>
                  <a:srgbClr val="000000">
                    <a:alpha val="100000"/>
                  </a:srgbClr>
                </a:solidFill>
                <a:latin typeface="汉仪君黑-45简" panose="020B0604020202020204" charset="-122"/>
                <a:ea typeface="汉仪君黑-45简" panose="020B0604020202020204" charset="-122"/>
                <a:cs typeface="汉仪君黑-45简" panose="020B0604020202020204" charset="-122"/>
                <a:sym typeface="汉仪君黑-45简" panose="020B0604020202020204" charset="-122"/>
              </a:rPr>
              <a:t>其中，</a:t>
            </a:r>
            <a:r>
              <a:rPr kumimoji="1" lang="en-US" altLang="zh-CN">
                <a:ln w="12700">
                  <a:noFill/>
                </a:ln>
                <a:solidFill>
                  <a:srgbClr val="000000">
                    <a:alpha val="100000"/>
                  </a:srgbClr>
                </a:solidFill>
                <a:latin typeface="汉仪君黑-45简" panose="020B0604020202020204" charset="-122"/>
                <a:ea typeface="汉仪君黑-45简" panose="020B0604020202020204" charset="-122"/>
                <a:cs typeface="汉仪君黑-45简" panose="020B0604020202020204" charset="-122"/>
                <a:sym typeface="汉仪君黑-45简" panose="020B0604020202020204" charset="-122"/>
              </a:rPr>
              <a:t>projectData</a:t>
            </a:r>
            <a:r>
              <a:rPr kumimoji="1" lang="zh-CN" altLang="en-US">
                <a:ln w="12700">
                  <a:noFill/>
                </a:ln>
                <a:solidFill>
                  <a:srgbClr val="000000">
                    <a:alpha val="100000"/>
                  </a:srgbClr>
                </a:solidFill>
                <a:latin typeface="汉仪君黑-45简" panose="020B0604020202020204" charset="-122"/>
                <a:ea typeface="汉仪君黑-45简" panose="020B0604020202020204" charset="-122"/>
                <a:cs typeface="汉仪君黑-45简" panose="020B0604020202020204" charset="-122"/>
                <a:sym typeface="汉仪君黑-45简" panose="020B0604020202020204" charset="-122"/>
              </a:rPr>
              <a:t>函数将配体受体对的表达值投射到</a:t>
            </a:r>
            <a:r>
              <a:rPr kumimoji="1" lang="en-US" altLang="zh-CN">
                <a:ln w="12700">
                  <a:noFill/>
                </a:ln>
                <a:solidFill>
                  <a:srgbClr val="000000">
                    <a:alpha val="100000"/>
                  </a:srgbClr>
                </a:solidFill>
                <a:latin typeface="汉仪君黑-45简" panose="020B0604020202020204" charset="-122"/>
                <a:ea typeface="汉仪君黑-45简" panose="020B0604020202020204" charset="-122"/>
                <a:cs typeface="汉仪君黑-45简" panose="020B0604020202020204" charset="-122"/>
                <a:sym typeface="汉仪君黑-45简" panose="020B0604020202020204" charset="-122"/>
              </a:rPr>
              <a:t>PPI</a:t>
            </a:r>
            <a:r>
              <a:rPr kumimoji="1" lang="zh-CN" altLang="en-US">
                <a:ln w="12700">
                  <a:noFill/>
                </a:ln>
                <a:solidFill>
                  <a:srgbClr val="000000">
                    <a:alpha val="100000"/>
                  </a:srgbClr>
                </a:solidFill>
                <a:latin typeface="汉仪君黑-45简" panose="020B0604020202020204" charset="-122"/>
                <a:ea typeface="汉仪君黑-45简" panose="020B0604020202020204" charset="-122"/>
                <a:cs typeface="汉仪君黑-45简" panose="020B0604020202020204" charset="-122"/>
                <a:sym typeface="汉仪君黑-45简" panose="020B0604020202020204" charset="-122"/>
              </a:rPr>
              <a:t>上为可选项，做了该步骤的话可以在</a:t>
            </a:r>
            <a:r>
              <a:rPr kumimoji="1" lang="en-US" altLang="zh-CN">
                <a:ln w="12700">
                  <a:noFill/>
                </a:ln>
                <a:solidFill>
                  <a:srgbClr val="000000">
                    <a:alpha val="100000"/>
                  </a:srgbClr>
                </a:solidFill>
                <a:latin typeface="汉仪君黑-45简" panose="020B0604020202020204" charset="-122"/>
                <a:ea typeface="汉仪君黑-45简" panose="020B0604020202020204" charset="-122"/>
                <a:cs typeface="汉仪君黑-45简" panose="020B0604020202020204" charset="-122"/>
                <a:sym typeface="汉仪君黑-45简" panose="020B0604020202020204" charset="-122"/>
              </a:rPr>
              <a:t>data.project</a:t>
            </a:r>
            <a:r>
              <a:rPr kumimoji="1" lang="zh-CN" altLang="en-US">
                <a:ln w="12700">
                  <a:noFill/>
                </a:ln>
                <a:solidFill>
                  <a:srgbClr val="000000">
                    <a:alpha val="100000"/>
                  </a:srgbClr>
                </a:solidFill>
                <a:latin typeface="汉仪君黑-45简" panose="020B0604020202020204" charset="-122"/>
                <a:ea typeface="汉仪君黑-45简" panose="020B0604020202020204" charset="-122"/>
                <a:cs typeface="汉仪君黑-45简" panose="020B0604020202020204" charset="-122"/>
                <a:sym typeface="汉仪君黑-45简" panose="020B0604020202020204" charset="-122"/>
              </a:rPr>
              <a:t>中查看结果。</a:t>
            </a:r>
            <a:endParaRPr kumimoji="1" lang="zh-CN" altLang="en-US">
              <a:ln w="12700">
                <a:noFill/>
              </a:ln>
              <a:solidFill>
                <a:srgbClr val="000000">
                  <a:alpha val="100000"/>
                </a:srgbClr>
              </a:solidFill>
              <a:latin typeface="汉仪君黑-45简" panose="020B0604020202020204" charset="-122"/>
              <a:ea typeface="汉仪君黑-45简" panose="020B0604020202020204" charset="-122"/>
              <a:cs typeface="汉仪君黑-45简" panose="020B0604020202020204" charset="-122"/>
              <a:sym typeface="汉仪君黑-45简" panose="020B0604020202020204" charset="-122"/>
            </a:endParaRPr>
          </a:p>
        </p:txBody>
      </p:sp>
      <p:sp>
        <p:nvSpPr>
          <p:cNvPr id="13" name="标题 1"/>
          <p:cNvSpPr txBox="1"/>
          <p:nvPr/>
        </p:nvSpPr>
        <p:spPr>
          <a:xfrm>
            <a:off x="995933" y="222875"/>
            <a:ext cx="10827932" cy="432000"/>
          </a:xfrm>
          <a:prstGeom prst="rect">
            <a:avLst/>
          </a:prstGeom>
          <a:noFill/>
          <a:ln>
            <a:noFill/>
          </a:ln>
        </p:spPr>
        <p:txBody>
          <a:bodyPr vert="horz" wrap="square" lIns="0" tIns="0" rIns="0" bIns="0" rtlCol="0" anchor="ctr"/>
          <a:lstStyle/>
          <a:p>
            <a:pPr algn="l">
              <a:lnSpc>
                <a:spcPct val="120000"/>
              </a:lnSpc>
            </a:pPr>
            <a:r>
              <a:rPr kumimoji="1" lang="en-US" altLang="zh-CN" sz="32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表达数据的预处理</a:t>
            </a:r>
            <a:endParaRPr kumimoji="1" lang="zh-CN" altLang="en-US"/>
          </a:p>
        </p:txBody>
      </p:sp>
      <p:sp>
        <p:nvSpPr>
          <p:cNvPr id="14" name="标题 1"/>
          <p:cNvSpPr txBox="1"/>
          <p:nvPr/>
        </p:nvSpPr>
        <p:spPr>
          <a:xfrm>
            <a:off x="368135" y="312135"/>
            <a:ext cx="113260" cy="113260"/>
          </a:xfrm>
          <a:prstGeom prst="ellipse">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5" name="标题 1"/>
          <p:cNvSpPr txBox="1"/>
          <p:nvPr/>
        </p:nvSpPr>
        <p:spPr>
          <a:xfrm>
            <a:off x="543189" y="312135"/>
            <a:ext cx="113260" cy="113260"/>
          </a:xfrm>
          <a:prstGeom prst="ellipse">
            <a:avLst/>
          </a:prstGeom>
          <a:solidFill>
            <a:schemeClr val="accent1">
              <a:lumMod val="40000"/>
              <a:lumOff val="6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6" name="标题 1"/>
          <p:cNvSpPr txBox="1"/>
          <p:nvPr/>
        </p:nvSpPr>
        <p:spPr>
          <a:xfrm>
            <a:off x="718243" y="312135"/>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7" name="标题 1"/>
          <p:cNvSpPr txBox="1"/>
          <p:nvPr/>
        </p:nvSpPr>
        <p:spPr>
          <a:xfrm>
            <a:off x="368135" y="487191"/>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8" name="标题 1"/>
          <p:cNvSpPr txBox="1"/>
          <p:nvPr/>
        </p:nvSpPr>
        <p:spPr>
          <a:xfrm>
            <a:off x="543189" y="487191"/>
            <a:ext cx="113260" cy="113260"/>
          </a:xfrm>
          <a:prstGeom prst="ellipse">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9" name="标题 1"/>
          <p:cNvSpPr txBox="1"/>
          <p:nvPr/>
        </p:nvSpPr>
        <p:spPr>
          <a:xfrm>
            <a:off x="718243" y="487191"/>
            <a:ext cx="113260" cy="113260"/>
          </a:xfrm>
          <a:prstGeom prst="ellipse">
            <a:avLst/>
          </a:prstGeom>
          <a:solidFill>
            <a:schemeClr val="accent1">
              <a:lumMod val="7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pic>
        <p:nvPicPr>
          <p:cNvPr id="21" name="图片 20"/>
          <p:cNvPicPr>
            <a:picLocks noChangeAspect="1"/>
          </p:cNvPicPr>
          <p:nvPr/>
        </p:nvPicPr>
        <p:blipFill>
          <a:blip r:embed="rId2"/>
          <a:stretch>
            <a:fillRect/>
          </a:stretch>
        </p:blipFill>
        <p:spPr>
          <a:xfrm>
            <a:off x="718185" y="2348865"/>
            <a:ext cx="10262870" cy="380619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1">
            <a:alphaModFix amt="77000"/>
          </a:blip>
          <a:srcRect/>
          <a:stretch>
            <a:fillRect/>
          </a:stretch>
        </p:blipFill>
        <p:spPr>
          <a:xfrm>
            <a:off x="0" y="0"/>
            <a:ext cx="12192000" cy="6857999"/>
          </a:xfrm>
          <a:prstGeom prst="rect">
            <a:avLst/>
          </a:prstGeom>
          <a:noFill/>
          <a:ln>
            <a:noFill/>
          </a:ln>
        </p:spPr>
      </p:pic>
      <p:sp>
        <p:nvSpPr>
          <p:cNvPr id="3" name="标题 1"/>
          <p:cNvSpPr txBox="1"/>
          <p:nvPr/>
        </p:nvSpPr>
        <p:spPr>
          <a:xfrm>
            <a:off x="4304149" y="1936623"/>
            <a:ext cx="2526462" cy="934720"/>
          </a:xfrm>
          <a:prstGeom prst="rect">
            <a:avLst/>
          </a:prstGeom>
          <a:noFill/>
          <a:ln>
            <a:noFill/>
          </a:ln>
        </p:spPr>
        <p:txBody>
          <a:bodyPr vert="horz" wrap="square" lIns="91440" tIns="45720" rIns="91440" bIns="45720" rtlCol="0" anchor="b"/>
          <a:lstStyle/>
          <a:p>
            <a:pPr algn="ctr">
              <a:lnSpc>
                <a:spcPct val="110000"/>
              </a:lnSpc>
            </a:pPr>
            <a:r>
              <a:rPr kumimoji="1" lang="en-US" altLang="zh-CN" sz="6000">
                <a:ln w="12700">
                  <a:noFill/>
                </a:ln>
                <a:solidFill>
                  <a:srgbClr val="F07D1E">
                    <a:alpha val="100000"/>
                  </a:srgbClr>
                </a:solidFill>
                <a:latin typeface="Source Han Sans CN Bold" panose="020B0800000000000000" charset="-122"/>
                <a:ea typeface="Source Han Sans CN Bold" panose="020B0800000000000000" charset="-122"/>
                <a:cs typeface="Source Han Sans CN Bold" panose="020B0800000000000000" charset="-122"/>
              </a:rPr>
              <a:t>PART-</a:t>
            </a:r>
            <a:endParaRPr kumimoji="1" lang="zh-CN" altLang="en-US"/>
          </a:p>
        </p:txBody>
      </p:sp>
      <p:sp>
        <p:nvSpPr>
          <p:cNvPr id="4" name="标题 1"/>
          <p:cNvSpPr txBox="1"/>
          <p:nvPr/>
        </p:nvSpPr>
        <p:spPr>
          <a:xfrm>
            <a:off x="2026920" y="3003252"/>
            <a:ext cx="8138160" cy="2578823"/>
          </a:xfrm>
          <a:prstGeom prst="rect">
            <a:avLst/>
          </a:prstGeom>
          <a:noFill/>
          <a:ln>
            <a:noFill/>
          </a:ln>
        </p:spPr>
        <p:txBody>
          <a:bodyPr vert="horz" wrap="square" lIns="91440" tIns="45720" rIns="91440" bIns="45720" rtlCol="0" anchor="t"/>
          <a:lstStyle/>
          <a:p>
            <a:pPr algn="ctr">
              <a:lnSpc>
                <a:spcPct val="130000"/>
              </a:lnSpc>
            </a:pPr>
            <a:r>
              <a:rPr kumimoji="1" lang="en-US" altLang="zh-CN" sz="425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 推断cell-cell communication network</a:t>
            </a:r>
            <a:endParaRPr kumimoji="1" lang="zh-CN" altLang="en-US"/>
          </a:p>
        </p:txBody>
      </p:sp>
      <p:sp>
        <p:nvSpPr>
          <p:cNvPr id="5" name="标题 1"/>
          <p:cNvSpPr txBox="1"/>
          <p:nvPr/>
        </p:nvSpPr>
        <p:spPr>
          <a:xfrm>
            <a:off x="9515026" y="4555779"/>
            <a:ext cx="2676974" cy="2302221"/>
          </a:xfrm>
          <a:custGeom>
            <a:avLst/>
            <a:gdLst>
              <a:gd name="connsiteX0" fmla="*/ 2266495 w 2676974"/>
              <a:gd name="connsiteY0" fmla="*/ 0 h 2302221"/>
              <a:gd name="connsiteX1" fmla="*/ 2498231 w 2676974"/>
              <a:gd name="connsiteY1" fmla="*/ 11702 h 2302221"/>
              <a:gd name="connsiteX2" fmla="*/ 2676974 w 2676974"/>
              <a:gd name="connsiteY2" fmla="*/ 38981 h 2302221"/>
              <a:gd name="connsiteX3" fmla="*/ 2676974 w 2676974"/>
              <a:gd name="connsiteY3" fmla="*/ 919318 h 2302221"/>
              <a:gd name="connsiteX4" fmla="*/ 2550326 w 2676974"/>
              <a:gd name="connsiteY4" fmla="*/ 886754 h 2302221"/>
              <a:gd name="connsiteX5" fmla="*/ 2266494 w 2676974"/>
              <a:gd name="connsiteY5" fmla="*/ 858141 h 2302221"/>
              <a:gd name="connsiteX6" fmla="*/ 858140 w 2676974"/>
              <a:gd name="connsiteY6" fmla="*/ 2266495 h 2302221"/>
              <a:gd name="connsiteX7" fmla="*/ 859944 w 2676974"/>
              <a:gd name="connsiteY7" fmla="*/ 2302221 h 2302221"/>
              <a:gd name="connsiteX8" fmla="*/ 1804 w 2676974"/>
              <a:gd name="connsiteY8" fmla="*/ 2302221 h 2302221"/>
              <a:gd name="connsiteX9" fmla="*/ 0 w 2676974"/>
              <a:gd name="connsiteY9" fmla="*/ 2266495 h 2302221"/>
              <a:gd name="connsiteX10" fmla="*/ 2266495 w 2676974"/>
              <a:gd name="connsiteY10" fmla="*/ 0 h 2302221"/>
            </a:gdLst>
            <a:ahLst/>
            <a:cxnLst/>
            <a:rect l="l" t="t" r="r" b="b"/>
            <a:pathLst>
              <a:path w="2676974" h="2302221">
                <a:moveTo>
                  <a:pt x="2266495" y="0"/>
                </a:moveTo>
                <a:cubicBezTo>
                  <a:pt x="2344729" y="0"/>
                  <a:pt x="2422038" y="3964"/>
                  <a:pt x="2498231" y="11702"/>
                </a:cubicBezTo>
                <a:lnTo>
                  <a:pt x="2676974" y="38981"/>
                </a:lnTo>
                <a:lnTo>
                  <a:pt x="2676974" y="919318"/>
                </a:lnTo>
                <a:lnTo>
                  <a:pt x="2550326" y="886754"/>
                </a:lnTo>
                <a:cubicBezTo>
                  <a:pt x="2458646" y="867993"/>
                  <a:pt x="2363720" y="858141"/>
                  <a:pt x="2266494" y="858141"/>
                </a:cubicBezTo>
                <a:cubicBezTo>
                  <a:pt x="1488682" y="858141"/>
                  <a:pt x="858140" y="1488683"/>
                  <a:pt x="858140" y="2266495"/>
                </a:cubicBezTo>
                <a:lnTo>
                  <a:pt x="859944" y="2302221"/>
                </a:lnTo>
                <a:lnTo>
                  <a:pt x="1804" y="2302221"/>
                </a:lnTo>
                <a:lnTo>
                  <a:pt x="0" y="2266495"/>
                </a:lnTo>
                <a:cubicBezTo>
                  <a:pt x="0" y="1014744"/>
                  <a:pt x="1014744" y="0"/>
                  <a:pt x="2266495" y="0"/>
                </a:cubicBezTo>
                <a:close/>
              </a:path>
            </a:pathLst>
          </a:custGeom>
          <a:gradFill>
            <a:gsLst>
              <a:gs pos="28000">
                <a:schemeClr val="accent1"/>
              </a:gs>
              <a:gs pos="100000">
                <a:schemeClr val="accent1">
                  <a:lumMod val="60000"/>
                  <a:lumOff val="40000"/>
                </a:schemeClr>
              </a:gs>
            </a:gsLst>
            <a:lin ang="10800000" scaled="0"/>
          </a:gra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6" name="标题 1"/>
          <p:cNvSpPr txBox="1"/>
          <p:nvPr/>
        </p:nvSpPr>
        <p:spPr>
          <a:xfrm>
            <a:off x="1226434" y="0"/>
            <a:ext cx="4426904" cy="1467396"/>
          </a:xfrm>
          <a:custGeom>
            <a:avLst/>
            <a:gdLst>
              <a:gd name="connsiteX0" fmla="*/ 0 w 4426904"/>
              <a:gd name="connsiteY0" fmla="*/ 0 h 1467396"/>
              <a:gd name="connsiteX1" fmla="*/ 527606 w 4426904"/>
              <a:gd name="connsiteY1" fmla="*/ 0 h 1467396"/>
              <a:gd name="connsiteX2" fmla="*/ 614656 w 4426904"/>
              <a:gd name="connsiteY2" fmla="*/ 143290 h 1467396"/>
              <a:gd name="connsiteX3" fmla="*/ 2213451 w 4426904"/>
              <a:gd name="connsiteY3" fmla="*/ 993362 h 1467396"/>
              <a:gd name="connsiteX4" fmla="*/ 3812247 w 4426904"/>
              <a:gd name="connsiteY4" fmla="*/ 143290 h 1467396"/>
              <a:gd name="connsiteX5" fmla="*/ 3899297 w 4426904"/>
              <a:gd name="connsiteY5" fmla="*/ 0 h 1467396"/>
              <a:gd name="connsiteX6" fmla="*/ 4426904 w 4426904"/>
              <a:gd name="connsiteY6" fmla="*/ 0 h 1467396"/>
              <a:gd name="connsiteX7" fmla="*/ 4426797 w 4426904"/>
              <a:gd name="connsiteY7" fmla="*/ 293 h 1467396"/>
              <a:gd name="connsiteX8" fmla="*/ 2213452 w 4426904"/>
              <a:gd name="connsiteY8" fmla="*/ 1467396 h 1467396"/>
              <a:gd name="connsiteX9" fmla="*/ 107 w 4426904"/>
              <a:gd name="connsiteY9" fmla="*/ 293 h 1467396"/>
            </a:gdLst>
            <a:ahLst/>
            <a:cxnLst/>
            <a:rect l="l" t="t" r="r" b="b"/>
            <a:pathLst>
              <a:path w="4426904" h="1467396">
                <a:moveTo>
                  <a:pt x="0" y="0"/>
                </a:moveTo>
                <a:lnTo>
                  <a:pt x="527606" y="0"/>
                </a:lnTo>
                <a:lnTo>
                  <a:pt x="614656" y="143290"/>
                </a:lnTo>
                <a:cubicBezTo>
                  <a:pt x="961146" y="656163"/>
                  <a:pt x="1547920" y="993362"/>
                  <a:pt x="2213451" y="993362"/>
                </a:cubicBezTo>
                <a:cubicBezTo>
                  <a:pt x="2878983" y="993362"/>
                  <a:pt x="3465757" y="656163"/>
                  <a:pt x="3812247" y="143290"/>
                </a:cubicBezTo>
                <a:lnTo>
                  <a:pt x="3899297" y="0"/>
                </a:lnTo>
                <a:lnTo>
                  <a:pt x="4426904" y="0"/>
                </a:lnTo>
                <a:lnTo>
                  <a:pt x="4426797" y="293"/>
                </a:lnTo>
                <a:cubicBezTo>
                  <a:pt x="4062136" y="862448"/>
                  <a:pt x="3208441" y="1467396"/>
                  <a:pt x="2213452" y="1467396"/>
                </a:cubicBezTo>
                <a:cubicBezTo>
                  <a:pt x="1218464" y="1467396"/>
                  <a:pt x="364768" y="862448"/>
                  <a:pt x="107" y="293"/>
                </a:cubicBezTo>
                <a:close/>
              </a:path>
            </a:pathLst>
          </a:custGeom>
          <a:gradFill>
            <a:gsLst>
              <a:gs pos="0">
                <a:schemeClr val="accent1"/>
              </a:gs>
              <a:gs pos="100000">
                <a:schemeClr val="accent1">
                  <a:lumMod val="60000"/>
                  <a:lumOff val="40000"/>
                </a:schemeClr>
              </a:gs>
            </a:gsLst>
            <a:lin ang="10800000" scaled="0"/>
          </a:gra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7" name="标题 1"/>
          <p:cNvSpPr txBox="1"/>
          <p:nvPr/>
        </p:nvSpPr>
        <p:spPr>
          <a:xfrm>
            <a:off x="9541781" y="461498"/>
            <a:ext cx="1935868" cy="879940"/>
          </a:xfrm>
          <a:custGeom>
            <a:avLst/>
            <a:gdLst>
              <a:gd name="connsiteX0" fmla="*/ 1891871 w 1935868"/>
              <a:gd name="connsiteY0" fmla="*/ 791946 h 879940"/>
              <a:gd name="connsiteX1" fmla="*/ 1935868 w 1935868"/>
              <a:gd name="connsiteY1" fmla="*/ 835943 h 879940"/>
              <a:gd name="connsiteX2" fmla="*/ 1891871 w 1935868"/>
              <a:gd name="connsiteY2" fmla="*/ 879940 h 879940"/>
              <a:gd name="connsiteX3" fmla="*/ 1847874 w 1935868"/>
              <a:gd name="connsiteY3" fmla="*/ 835943 h 879940"/>
              <a:gd name="connsiteX4" fmla="*/ 1891871 w 1935868"/>
              <a:gd name="connsiteY4" fmla="*/ 791946 h 879940"/>
              <a:gd name="connsiteX5" fmla="*/ 1627889 w 1935868"/>
              <a:gd name="connsiteY5" fmla="*/ 791946 h 879940"/>
              <a:gd name="connsiteX6" fmla="*/ 1671886 w 1935868"/>
              <a:gd name="connsiteY6" fmla="*/ 835943 h 879940"/>
              <a:gd name="connsiteX7" fmla="*/ 1627889 w 1935868"/>
              <a:gd name="connsiteY7" fmla="*/ 879940 h 879940"/>
              <a:gd name="connsiteX8" fmla="*/ 1583892 w 1935868"/>
              <a:gd name="connsiteY8" fmla="*/ 835943 h 879940"/>
              <a:gd name="connsiteX9" fmla="*/ 1627889 w 1935868"/>
              <a:gd name="connsiteY9" fmla="*/ 791946 h 879940"/>
              <a:gd name="connsiteX10" fmla="*/ 1363907 w 1935868"/>
              <a:gd name="connsiteY10" fmla="*/ 791946 h 879940"/>
              <a:gd name="connsiteX11" fmla="*/ 1407904 w 1935868"/>
              <a:gd name="connsiteY11" fmla="*/ 835943 h 879940"/>
              <a:gd name="connsiteX12" fmla="*/ 1363907 w 1935868"/>
              <a:gd name="connsiteY12" fmla="*/ 879940 h 879940"/>
              <a:gd name="connsiteX13" fmla="*/ 1319910 w 1935868"/>
              <a:gd name="connsiteY13" fmla="*/ 835943 h 879940"/>
              <a:gd name="connsiteX14" fmla="*/ 1363907 w 1935868"/>
              <a:gd name="connsiteY14" fmla="*/ 791946 h 879940"/>
              <a:gd name="connsiteX15" fmla="*/ 1099925 w 1935868"/>
              <a:gd name="connsiteY15" fmla="*/ 791946 h 879940"/>
              <a:gd name="connsiteX16" fmla="*/ 1143922 w 1935868"/>
              <a:gd name="connsiteY16" fmla="*/ 835943 h 879940"/>
              <a:gd name="connsiteX17" fmla="*/ 1099925 w 1935868"/>
              <a:gd name="connsiteY17" fmla="*/ 879940 h 879940"/>
              <a:gd name="connsiteX18" fmla="*/ 1055928 w 1935868"/>
              <a:gd name="connsiteY18" fmla="*/ 835943 h 879940"/>
              <a:gd name="connsiteX19" fmla="*/ 1099925 w 1935868"/>
              <a:gd name="connsiteY19" fmla="*/ 791946 h 879940"/>
              <a:gd name="connsiteX20" fmla="*/ 835943 w 1935868"/>
              <a:gd name="connsiteY20" fmla="*/ 791946 h 879940"/>
              <a:gd name="connsiteX21" fmla="*/ 879940 w 1935868"/>
              <a:gd name="connsiteY21" fmla="*/ 835943 h 879940"/>
              <a:gd name="connsiteX22" fmla="*/ 835943 w 1935868"/>
              <a:gd name="connsiteY22" fmla="*/ 879940 h 879940"/>
              <a:gd name="connsiteX23" fmla="*/ 791946 w 1935868"/>
              <a:gd name="connsiteY23" fmla="*/ 835943 h 879940"/>
              <a:gd name="connsiteX24" fmla="*/ 835943 w 1935868"/>
              <a:gd name="connsiteY24" fmla="*/ 791946 h 879940"/>
              <a:gd name="connsiteX25" fmla="*/ 571961 w 1935868"/>
              <a:gd name="connsiteY25" fmla="*/ 791946 h 879940"/>
              <a:gd name="connsiteX26" fmla="*/ 615958 w 1935868"/>
              <a:gd name="connsiteY26" fmla="*/ 835943 h 879940"/>
              <a:gd name="connsiteX27" fmla="*/ 571961 w 1935868"/>
              <a:gd name="connsiteY27" fmla="*/ 879940 h 879940"/>
              <a:gd name="connsiteX28" fmla="*/ 527964 w 1935868"/>
              <a:gd name="connsiteY28" fmla="*/ 835943 h 879940"/>
              <a:gd name="connsiteX29" fmla="*/ 571961 w 1935868"/>
              <a:gd name="connsiteY29" fmla="*/ 791946 h 879940"/>
              <a:gd name="connsiteX30" fmla="*/ 307979 w 1935868"/>
              <a:gd name="connsiteY30" fmla="*/ 791946 h 879940"/>
              <a:gd name="connsiteX31" fmla="*/ 351976 w 1935868"/>
              <a:gd name="connsiteY31" fmla="*/ 835943 h 879940"/>
              <a:gd name="connsiteX32" fmla="*/ 307979 w 1935868"/>
              <a:gd name="connsiteY32" fmla="*/ 879940 h 879940"/>
              <a:gd name="connsiteX33" fmla="*/ 263982 w 1935868"/>
              <a:gd name="connsiteY33" fmla="*/ 835943 h 879940"/>
              <a:gd name="connsiteX34" fmla="*/ 307979 w 1935868"/>
              <a:gd name="connsiteY34" fmla="*/ 791946 h 879940"/>
              <a:gd name="connsiteX35" fmla="*/ 43997 w 1935868"/>
              <a:gd name="connsiteY35" fmla="*/ 791946 h 879940"/>
              <a:gd name="connsiteX36" fmla="*/ 87994 w 1935868"/>
              <a:gd name="connsiteY36" fmla="*/ 835943 h 879940"/>
              <a:gd name="connsiteX37" fmla="*/ 43997 w 1935868"/>
              <a:gd name="connsiteY37" fmla="*/ 879940 h 879940"/>
              <a:gd name="connsiteX38" fmla="*/ 0 w 1935868"/>
              <a:gd name="connsiteY38" fmla="*/ 835943 h 879940"/>
              <a:gd name="connsiteX39" fmla="*/ 43997 w 1935868"/>
              <a:gd name="connsiteY39" fmla="*/ 791946 h 879940"/>
              <a:gd name="connsiteX40" fmla="*/ 1891871 w 1935868"/>
              <a:gd name="connsiteY40" fmla="*/ 527964 h 879940"/>
              <a:gd name="connsiteX41" fmla="*/ 1935868 w 1935868"/>
              <a:gd name="connsiteY41" fmla="*/ 571961 h 879940"/>
              <a:gd name="connsiteX42" fmla="*/ 1891871 w 1935868"/>
              <a:gd name="connsiteY42" fmla="*/ 615958 h 879940"/>
              <a:gd name="connsiteX43" fmla="*/ 1847874 w 1935868"/>
              <a:gd name="connsiteY43" fmla="*/ 571961 h 879940"/>
              <a:gd name="connsiteX44" fmla="*/ 1891871 w 1935868"/>
              <a:gd name="connsiteY44" fmla="*/ 527964 h 879940"/>
              <a:gd name="connsiteX45" fmla="*/ 1627889 w 1935868"/>
              <a:gd name="connsiteY45" fmla="*/ 527964 h 879940"/>
              <a:gd name="connsiteX46" fmla="*/ 1671886 w 1935868"/>
              <a:gd name="connsiteY46" fmla="*/ 571961 h 879940"/>
              <a:gd name="connsiteX47" fmla="*/ 1627889 w 1935868"/>
              <a:gd name="connsiteY47" fmla="*/ 615958 h 879940"/>
              <a:gd name="connsiteX48" fmla="*/ 1583892 w 1935868"/>
              <a:gd name="connsiteY48" fmla="*/ 571961 h 879940"/>
              <a:gd name="connsiteX49" fmla="*/ 1627889 w 1935868"/>
              <a:gd name="connsiteY49" fmla="*/ 527964 h 879940"/>
              <a:gd name="connsiteX50" fmla="*/ 1363907 w 1935868"/>
              <a:gd name="connsiteY50" fmla="*/ 527964 h 879940"/>
              <a:gd name="connsiteX51" fmla="*/ 1407904 w 1935868"/>
              <a:gd name="connsiteY51" fmla="*/ 571961 h 879940"/>
              <a:gd name="connsiteX52" fmla="*/ 1363907 w 1935868"/>
              <a:gd name="connsiteY52" fmla="*/ 615958 h 879940"/>
              <a:gd name="connsiteX53" fmla="*/ 1319910 w 1935868"/>
              <a:gd name="connsiteY53" fmla="*/ 571961 h 879940"/>
              <a:gd name="connsiteX54" fmla="*/ 1363907 w 1935868"/>
              <a:gd name="connsiteY54" fmla="*/ 527964 h 879940"/>
              <a:gd name="connsiteX55" fmla="*/ 1099925 w 1935868"/>
              <a:gd name="connsiteY55" fmla="*/ 527964 h 879940"/>
              <a:gd name="connsiteX56" fmla="*/ 1143922 w 1935868"/>
              <a:gd name="connsiteY56" fmla="*/ 571961 h 879940"/>
              <a:gd name="connsiteX57" fmla="*/ 1099925 w 1935868"/>
              <a:gd name="connsiteY57" fmla="*/ 615958 h 879940"/>
              <a:gd name="connsiteX58" fmla="*/ 1055928 w 1935868"/>
              <a:gd name="connsiteY58" fmla="*/ 571961 h 879940"/>
              <a:gd name="connsiteX59" fmla="*/ 1099925 w 1935868"/>
              <a:gd name="connsiteY59" fmla="*/ 527964 h 879940"/>
              <a:gd name="connsiteX60" fmla="*/ 835943 w 1935868"/>
              <a:gd name="connsiteY60" fmla="*/ 527964 h 879940"/>
              <a:gd name="connsiteX61" fmla="*/ 879940 w 1935868"/>
              <a:gd name="connsiteY61" fmla="*/ 571961 h 879940"/>
              <a:gd name="connsiteX62" fmla="*/ 835943 w 1935868"/>
              <a:gd name="connsiteY62" fmla="*/ 615958 h 879940"/>
              <a:gd name="connsiteX63" fmla="*/ 791946 w 1935868"/>
              <a:gd name="connsiteY63" fmla="*/ 571961 h 879940"/>
              <a:gd name="connsiteX64" fmla="*/ 835943 w 1935868"/>
              <a:gd name="connsiteY64" fmla="*/ 527964 h 879940"/>
              <a:gd name="connsiteX65" fmla="*/ 571961 w 1935868"/>
              <a:gd name="connsiteY65" fmla="*/ 527964 h 879940"/>
              <a:gd name="connsiteX66" fmla="*/ 615958 w 1935868"/>
              <a:gd name="connsiteY66" fmla="*/ 571961 h 879940"/>
              <a:gd name="connsiteX67" fmla="*/ 571961 w 1935868"/>
              <a:gd name="connsiteY67" fmla="*/ 615958 h 879940"/>
              <a:gd name="connsiteX68" fmla="*/ 527964 w 1935868"/>
              <a:gd name="connsiteY68" fmla="*/ 571961 h 879940"/>
              <a:gd name="connsiteX69" fmla="*/ 571961 w 1935868"/>
              <a:gd name="connsiteY69" fmla="*/ 527964 h 879940"/>
              <a:gd name="connsiteX70" fmla="*/ 307979 w 1935868"/>
              <a:gd name="connsiteY70" fmla="*/ 527964 h 879940"/>
              <a:gd name="connsiteX71" fmla="*/ 351976 w 1935868"/>
              <a:gd name="connsiteY71" fmla="*/ 571961 h 879940"/>
              <a:gd name="connsiteX72" fmla="*/ 307979 w 1935868"/>
              <a:gd name="connsiteY72" fmla="*/ 615958 h 879940"/>
              <a:gd name="connsiteX73" fmla="*/ 263982 w 1935868"/>
              <a:gd name="connsiteY73" fmla="*/ 571961 h 879940"/>
              <a:gd name="connsiteX74" fmla="*/ 307979 w 1935868"/>
              <a:gd name="connsiteY74" fmla="*/ 527964 h 879940"/>
              <a:gd name="connsiteX75" fmla="*/ 43997 w 1935868"/>
              <a:gd name="connsiteY75" fmla="*/ 527964 h 879940"/>
              <a:gd name="connsiteX76" fmla="*/ 87994 w 1935868"/>
              <a:gd name="connsiteY76" fmla="*/ 571961 h 879940"/>
              <a:gd name="connsiteX77" fmla="*/ 43997 w 1935868"/>
              <a:gd name="connsiteY77" fmla="*/ 615958 h 879940"/>
              <a:gd name="connsiteX78" fmla="*/ 0 w 1935868"/>
              <a:gd name="connsiteY78" fmla="*/ 571961 h 879940"/>
              <a:gd name="connsiteX79" fmla="*/ 43997 w 1935868"/>
              <a:gd name="connsiteY79" fmla="*/ 527964 h 879940"/>
              <a:gd name="connsiteX80" fmla="*/ 1891871 w 1935868"/>
              <a:gd name="connsiteY80" fmla="*/ 263982 h 879940"/>
              <a:gd name="connsiteX81" fmla="*/ 1935868 w 1935868"/>
              <a:gd name="connsiteY81" fmla="*/ 307979 h 879940"/>
              <a:gd name="connsiteX82" fmla="*/ 1891871 w 1935868"/>
              <a:gd name="connsiteY82" fmla="*/ 351976 h 879940"/>
              <a:gd name="connsiteX83" fmla="*/ 1847874 w 1935868"/>
              <a:gd name="connsiteY83" fmla="*/ 307979 h 879940"/>
              <a:gd name="connsiteX84" fmla="*/ 1891871 w 1935868"/>
              <a:gd name="connsiteY84" fmla="*/ 263982 h 879940"/>
              <a:gd name="connsiteX85" fmla="*/ 1627889 w 1935868"/>
              <a:gd name="connsiteY85" fmla="*/ 263982 h 879940"/>
              <a:gd name="connsiteX86" fmla="*/ 1671886 w 1935868"/>
              <a:gd name="connsiteY86" fmla="*/ 307979 h 879940"/>
              <a:gd name="connsiteX87" fmla="*/ 1627889 w 1935868"/>
              <a:gd name="connsiteY87" fmla="*/ 351976 h 879940"/>
              <a:gd name="connsiteX88" fmla="*/ 1583892 w 1935868"/>
              <a:gd name="connsiteY88" fmla="*/ 307979 h 879940"/>
              <a:gd name="connsiteX89" fmla="*/ 1627889 w 1935868"/>
              <a:gd name="connsiteY89" fmla="*/ 263982 h 879940"/>
              <a:gd name="connsiteX90" fmla="*/ 1363907 w 1935868"/>
              <a:gd name="connsiteY90" fmla="*/ 263982 h 879940"/>
              <a:gd name="connsiteX91" fmla="*/ 1407904 w 1935868"/>
              <a:gd name="connsiteY91" fmla="*/ 307979 h 879940"/>
              <a:gd name="connsiteX92" fmla="*/ 1363907 w 1935868"/>
              <a:gd name="connsiteY92" fmla="*/ 351976 h 879940"/>
              <a:gd name="connsiteX93" fmla="*/ 1319910 w 1935868"/>
              <a:gd name="connsiteY93" fmla="*/ 307979 h 879940"/>
              <a:gd name="connsiteX94" fmla="*/ 1363907 w 1935868"/>
              <a:gd name="connsiteY94" fmla="*/ 263982 h 879940"/>
              <a:gd name="connsiteX95" fmla="*/ 1099925 w 1935868"/>
              <a:gd name="connsiteY95" fmla="*/ 263982 h 879940"/>
              <a:gd name="connsiteX96" fmla="*/ 1143922 w 1935868"/>
              <a:gd name="connsiteY96" fmla="*/ 307979 h 879940"/>
              <a:gd name="connsiteX97" fmla="*/ 1099925 w 1935868"/>
              <a:gd name="connsiteY97" fmla="*/ 351976 h 879940"/>
              <a:gd name="connsiteX98" fmla="*/ 1055928 w 1935868"/>
              <a:gd name="connsiteY98" fmla="*/ 307979 h 879940"/>
              <a:gd name="connsiteX99" fmla="*/ 1099925 w 1935868"/>
              <a:gd name="connsiteY99" fmla="*/ 263982 h 879940"/>
              <a:gd name="connsiteX100" fmla="*/ 835943 w 1935868"/>
              <a:gd name="connsiteY100" fmla="*/ 263982 h 879940"/>
              <a:gd name="connsiteX101" fmla="*/ 879940 w 1935868"/>
              <a:gd name="connsiteY101" fmla="*/ 307979 h 879940"/>
              <a:gd name="connsiteX102" fmla="*/ 835943 w 1935868"/>
              <a:gd name="connsiteY102" fmla="*/ 351976 h 879940"/>
              <a:gd name="connsiteX103" fmla="*/ 791946 w 1935868"/>
              <a:gd name="connsiteY103" fmla="*/ 307979 h 879940"/>
              <a:gd name="connsiteX104" fmla="*/ 835943 w 1935868"/>
              <a:gd name="connsiteY104" fmla="*/ 263982 h 879940"/>
              <a:gd name="connsiteX105" fmla="*/ 571961 w 1935868"/>
              <a:gd name="connsiteY105" fmla="*/ 263982 h 879940"/>
              <a:gd name="connsiteX106" fmla="*/ 615958 w 1935868"/>
              <a:gd name="connsiteY106" fmla="*/ 307979 h 879940"/>
              <a:gd name="connsiteX107" fmla="*/ 571961 w 1935868"/>
              <a:gd name="connsiteY107" fmla="*/ 351976 h 879940"/>
              <a:gd name="connsiteX108" fmla="*/ 527964 w 1935868"/>
              <a:gd name="connsiteY108" fmla="*/ 307979 h 879940"/>
              <a:gd name="connsiteX109" fmla="*/ 571961 w 1935868"/>
              <a:gd name="connsiteY109" fmla="*/ 263982 h 879940"/>
              <a:gd name="connsiteX110" fmla="*/ 307979 w 1935868"/>
              <a:gd name="connsiteY110" fmla="*/ 263982 h 879940"/>
              <a:gd name="connsiteX111" fmla="*/ 351976 w 1935868"/>
              <a:gd name="connsiteY111" fmla="*/ 307979 h 879940"/>
              <a:gd name="connsiteX112" fmla="*/ 307979 w 1935868"/>
              <a:gd name="connsiteY112" fmla="*/ 351976 h 879940"/>
              <a:gd name="connsiteX113" fmla="*/ 263982 w 1935868"/>
              <a:gd name="connsiteY113" fmla="*/ 307979 h 879940"/>
              <a:gd name="connsiteX114" fmla="*/ 307979 w 1935868"/>
              <a:gd name="connsiteY114" fmla="*/ 263982 h 879940"/>
              <a:gd name="connsiteX115" fmla="*/ 43997 w 1935868"/>
              <a:gd name="connsiteY115" fmla="*/ 263982 h 879940"/>
              <a:gd name="connsiteX116" fmla="*/ 87994 w 1935868"/>
              <a:gd name="connsiteY116" fmla="*/ 307979 h 879940"/>
              <a:gd name="connsiteX117" fmla="*/ 43997 w 1935868"/>
              <a:gd name="connsiteY117" fmla="*/ 351976 h 879940"/>
              <a:gd name="connsiteX118" fmla="*/ 0 w 1935868"/>
              <a:gd name="connsiteY118" fmla="*/ 307979 h 879940"/>
              <a:gd name="connsiteX119" fmla="*/ 43997 w 1935868"/>
              <a:gd name="connsiteY119" fmla="*/ 263982 h 879940"/>
              <a:gd name="connsiteX120" fmla="*/ 1891871 w 1935868"/>
              <a:gd name="connsiteY120" fmla="*/ 0 h 879940"/>
              <a:gd name="connsiteX121" fmla="*/ 1935868 w 1935868"/>
              <a:gd name="connsiteY121" fmla="*/ 43997 h 879940"/>
              <a:gd name="connsiteX122" fmla="*/ 1891871 w 1935868"/>
              <a:gd name="connsiteY122" fmla="*/ 87994 h 879940"/>
              <a:gd name="connsiteX123" fmla="*/ 1847874 w 1935868"/>
              <a:gd name="connsiteY123" fmla="*/ 43997 h 879940"/>
              <a:gd name="connsiteX124" fmla="*/ 1891871 w 1935868"/>
              <a:gd name="connsiteY124" fmla="*/ 0 h 879940"/>
              <a:gd name="connsiteX125" fmla="*/ 1627889 w 1935868"/>
              <a:gd name="connsiteY125" fmla="*/ 0 h 879940"/>
              <a:gd name="connsiteX126" fmla="*/ 1671886 w 1935868"/>
              <a:gd name="connsiteY126" fmla="*/ 43997 h 879940"/>
              <a:gd name="connsiteX127" fmla="*/ 1627889 w 1935868"/>
              <a:gd name="connsiteY127" fmla="*/ 87994 h 879940"/>
              <a:gd name="connsiteX128" fmla="*/ 1583892 w 1935868"/>
              <a:gd name="connsiteY128" fmla="*/ 43997 h 879940"/>
              <a:gd name="connsiteX129" fmla="*/ 1627889 w 1935868"/>
              <a:gd name="connsiteY129" fmla="*/ 0 h 879940"/>
              <a:gd name="connsiteX130" fmla="*/ 1363907 w 1935868"/>
              <a:gd name="connsiteY130" fmla="*/ 0 h 879940"/>
              <a:gd name="connsiteX131" fmla="*/ 1407904 w 1935868"/>
              <a:gd name="connsiteY131" fmla="*/ 43997 h 879940"/>
              <a:gd name="connsiteX132" fmla="*/ 1363907 w 1935868"/>
              <a:gd name="connsiteY132" fmla="*/ 87994 h 879940"/>
              <a:gd name="connsiteX133" fmla="*/ 1319910 w 1935868"/>
              <a:gd name="connsiteY133" fmla="*/ 43997 h 879940"/>
              <a:gd name="connsiteX134" fmla="*/ 1363907 w 1935868"/>
              <a:gd name="connsiteY134" fmla="*/ 0 h 879940"/>
              <a:gd name="connsiteX135" fmla="*/ 1099925 w 1935868"/>
              <a:gd name="connsiteY135" fmla="*/ 0 h 879940"/>
              <a:gd name="connsiteX136" fmla="*/ 1143922 w 1935868"/>
              <a:gd name="connsiteY136" fmla="*/ 43997 h 879940"/>
              <a:gd name="connsiteX137" fmla="*/ 1099925 w 1935868"/>
              <a:gd name="connsiteY137" fmla="*/ 87994 h 879940"/>
              <a:gd name="connsiteX138" fmla="*/ 1055928 w 1935868"/>
              <a:gd name="connsiteY138" fmla="*/ 43997 h 879940"/>
              <a:gd name="connsiteX139" fmla="*/ 1099925 w 1935868"/>
              <a:gd name="connsiteY139" fmla="*/ 0 h 879940"/>
              <a:gd name="connsiteX140" fmla="*/ 835943 w 1935868"/>
              <a:gd name="connsiteY140" fmla="*/ 0 h 879940"/>
              <a:gd name="connsiteX141" fmla="*/ 879940 w 1935868"/>
              <a:gd name="connsiteY141" fmla="*/ 43997 h 879940"/>
              <a:gd name="connsiteX142" fmla="*/ 835943 w 1935868"/>
              <a:gd name="connsiteY142" fmla="*/ 87994 h 879940"/>
              <a:gd name="connsiteX143" fmla="*/ 791946 w 1935868"/>
              <a:gd name="connsiteY143" fmla="*/ 43997 h 879940"/>
              <a:gd name="connsiteX144" fmla="*/ 835943 w 1935868"/>
              <a:gd name="connsiteY144" fmla="*/ 0 h 879940"/>
              <a:gd name="connsiteX145" fmla="*/ 571961 w 1935868"/>
              <a:gd name="connsiteY145" fmla="*/ 0 h 879940"/>
              <a:gd name="connsiteX146" fmla="*/ 615958 w 1935868"/>
              <a:gd name="connsiteY146" fmla="*/ 43997 h 879940"/>
              <a:gd name="connsiteX147" fmla="*/ 571961 w 1935868"/>
              <a:gd name="connsiteY147" fmla="*/ 87994 h 879940"/>
              <a:gd name="connsiteX148" fmla="*/ 527964 w 1935868"/>
              <a:gd name="connsiteY148" fmla="*/ 43997 h 879940"/>
              <a:gd name="connsiteX149" fmla="*/ 571961 w 1935868"/>
              <a:gd name="connsiteY149" fmla="*/ 0 h 879940"/>
              <a:gd name="connsiteX150" fmla="*/ 307979 w 1935868"/>
              <a:gd name="connsiteY150" fmla="*/ 0 h 879940"/>
              <a:gd name="connsiteX151" fmla="*/ 351976 w 1935868"/>
              <a:gd name="connsiteY151" fmla="*/ 43997 h 879940"/>
              <a:gd name="connsiteX152" fmla="*/ 307979 w 1935868"/>
              <a:gd name="connsiteY152" fmla="*/ 87994 h 879940"/>
              <a:gd name="connsiteX153" fmla="*/ 263982 w 1935868"/>
              <a:gd name="connsiteY153" fmla="*/ 43997 h 879940"/>
              <a:gd name="connsiteX154" fmla="*/ 307979 w 1935868"/>
              <a:gd name="connsiteY154" fmla="*/ 0 h 879940"/>
              <a:gd name="connsiteX155" fmla="*/ 43997 w 1935868"/>
              <a:gd name="connsiteY155" fmla="*/ 0 h 879940"/>
              <a:gd name="connsiteX156" fmla="*/ 87994 w 1935868"/>
              <a:gd name="connsiteY156" fmla="*/ 43997 h 879940"/>
              <a:gd name="connsiteX157" fmla="*/ 43997 w 1935868"/>
              <a:gd name="connsiteY157" fmla="*/ 87994 h 879940"/>
              <a:gd name="connsiteX158" fmla="*/ 0 w 1935868"/>
              <a:gd name="connsiteY158" fmla="*/ 43997 h 879940"/>
              <a:gd name="connsiteX159" fmla="*/ 43997 w 1935868"/>
              <a:gd name="connsiteY159" fmla="*/ 0 h 879940"/>
            </a:gdLst>
            <a:ahLst/>
            <a:cxnLst/>
            <a:rect l="l" t="t" r="r" b="b"/>
            <a:pathLst>
              <a:path w="1935868" h="879940">
                <a:moveTo>
                  <a:pt x="1891871" y="791946"/>
                </a:moveTo>
                <a:cubicBezTo>
                  <a:pt x="1916170" y="791946"/>
                  <a:pt x="1935868" y="811644"/>
                  <a:pt x="1935868" y="835943"/>
                </a:cubicBezTo>
                <a:cubicBezTo>
                  <a:pt x="1935868" y="860242"/>
                  <a:pt x="1916170" y="879940"/>
                  <a:pt x="1891871" y="879940"/>
                </a:cubicBezTo>
                <a:cubicBezTo>
                  <a:pt x="1867572" y="879940"/>
                  <a:pt x="1847874" y="860242"/>
                  <a:pt x="1847874" y="835943"/>
                </a:cubicBezTo>
                <a:cubicBezTo>
                  <a:pt x="1847874" y="811644"/>
                  <a:pt x="1867572" y="791946"/>
                  <a:pt x="1891871" y="791946"/>
                </a:cubicBezTo>
                <a:close/>
                <a:moveTo>
                  <a:pt x="1627889" y="791946"/>
                </a:moveTo>
                <a:cubicBezTo>
                  <a:pt x="1652188" y="791946"/>
                  <a:pt x="1671886" y="811644"/>
                  <a:pt x="1671886" y="835943"/>
                </a:cubicBezTo>
                <a:cubicBezTo>
                  <a:pt x="1671886" y="860242"/>
                  <a:pt x="1652188" y="879940"/>
                  <a:pt x="1627889" y="879940"/>
                </a:cubicBezTo>
                <a:cubicBezTo>
                  <a:pt x="1603590" y="879940"/>
                  <a:pt x="1583892" y="860242"/>
                  <a:pt x="1583892" y="835943"/>
                </a:cubicBezTo>
                <a:cubicBezTo>
                  <a:pt x="1583892" y="811644"/>
                  <a:pt x="1603590" y="791946"/>
                  <a:pt x="1627889" y="791946"/>
                </a:cubicBezTo>
                <a:close/>
                <a:moveTo>
                  <a:pt x="1363907" y="791946"/>
                </a:moveTo>
                <a:cubicBezTo>
                  <a:pt x="1388206" y="791946"/>
                  <a:pt x="1407904" y="811644"/>
                  <a:pt x="1407904" y="835943"/>
                </a:cubicBezTo>
                <a:cubicBezTo>
                  <a:pt x="1407904" y="860242"/>
                  <a:pt x="1388206" y="879940"/>
                  <a:pt x="1363907" y="879940"/>
                </a:cubicBezTo>
                <a:cubicBezTo>
                  <a:pt x="1339608" y="879940"/>
                  <a:pt x="1319910" y="860242"/>
                  <a:pt x="1319910" y="835943"/>
                </a:cubicBezTo>
                <a:cubicBezTo>
                  <a:pt x="1319910" y="811644"/>
                  <a:pt x="1339608" y="791946"/>
                  <a:pt x="1363907" y="791946"/>
                </a:cubicBezTo>
                <a:close/>
                <a:moveTo>
                  <a:pt x="1099925" y="791946"/>
                </a:moveTo>
                <a:cubicBezTo>
                  <a:pt x="1124224" y="791946"/>
                  <a:pt x="1143922" y="811644"/>
                  <a:pt x="1143922" y="835943"/>
                </a:cubicBezTo>
                <a:cubicBezTo>
                  <a:pt x="1143922" y="860242"/>
                  <a:pt x="1124224" y="879940"/>
                  <a:pt x="1099925" y="879940"/>
                </a:cubicBezTo>
                <a:cubicBezTo>
                  <a:pt x="1075626" y="879940"/>
                  <a:pt x="1055928" y="860242"/>
                  <a:pt x="1055928" y="835943"/>
                </a:cubicBezTo>
                <a:cubicBezTo>
                  <a:pt x="1055928" y="811644"/>
                  <a:pt x="1075626" y="791946"/>
                  <a:pt x="1099925" y="791946"/>
                </a:cubicBezTo>
                <a:close/>
                <a:moveTo>
                  <a:pt x="835943" y="791946"/>
                </a:moveTo>
                <a:cubicBezTo>
                  <a:pt x="860242" y="791946"/>
                  <a:pt x="879940" y="811644"/>
                  <a:pt x="879940" y="835943"/>
                </a:cubicBezTo>
                <a:cubicBezTo>
                  <a:pt x="879940" y="860242"/>
                  <a:pt x="860242" y="879940"/>
                  <a:pt x="835943" y="879940"/>
                </a:cubicBezTo>
                <a:cubicBezTo>
                  <a:pt x="811644" y="879940"/>
                  <a:pt x="791946" y="860242"/>
                  <a:pt x="791946" y="835943"/>
                </a:cubicBezTo>
                <a:cubicBezTo>
                  <a:pt x="791946" y="811644"/>
                  <a:pt x="811644" y="791946"/>
                  <a:pt x="835943" y="791946"/>
                </a:cubicBezTo>
                <a:close/>
                <a:moveTo>
                  <a:pt x="571961" y="791946"/>
                </a:moveTo>
                <a:cubicBezTo>
                  <a:pt x="596260" y="791946"/>
                  <a:pt x="615958" y="811644"/>
                  <a:pt x="615958" y="835943"/>
                </a:cubicBezTo>
                <a:cubicBezTo>
                  <a:pt x="615958" y="860242"/>
                  <a:pt x="596260" y="879940"/>
                  <a:pt x="571961" y="879940"/>
                </a:cubicBezTo>
                <a:cubicBezTo>
                  <a:pt x="547662" y="879940"/>
                  <a:pt x="527964" y="860242"/>
                  <a:pt x="527964" y="835943"/>
                </a:cubicBezTo>
                <a:cubicBezTo>
                  <a:pt x="527964" y="811644"/>
                  <a:pt x="547662" y="791946"/>
                  <a:pt x="571961" y="791946"/>
                </a:cubicBezTo>
                <a:close/>
                <a:moveTo>
                  <a:pt x="307979" y="791946"/>
                </a:moveTo>
                <a:cubicBezTo>
                  <a:pt x="332278" y="791946"/>
                  <a:pt x="351976" y="811644"/>
                  <a:pt x="351976" y="835943"/>
                </a:cubicBezTo>
                <a:cubicBezTo>
                  <a:pt x="351976" y="860242"/>
                  <a:pt x="332278" y="879940"/>
                  <a:pt x="307979" y="879940"/>
                </a:cubicBezTo>
                <a:cubicBezTo>
                  <a:pt x="283680" y="879940"/>
                  <a:pt x="263982" y="860242"/>
                  <a:pt x="263982" y="835943"/>
                </a:cubicBezTo>
                <a:cubicBezTo>
                  <a:pt x="263982" y="811644"/>
                  <a:pt x="283680" y="791946"/>
                  <a:pt x="307979" y="791946"/>
                </a:cubicBezTo>
                <a:close/>
                <a:moveTo>
                  <a:pt x="43997" y="791946"/>
                </a:moveTo>
                <a:cubicBezTo>
                  <a:pt x="68296" y="791946"/>
                  <a:pt x="87994" y="811644"/>
                  <a:pt x="87994" y="835943"/>
                </a:cubicBezTo>
                <a:cubicBezTo>
                  <a:pt x="87994" y="860242"/>
                  <a:pt x="68296" y="879940"/>
                  <a:pt x="43997" y="879940"/>
                </a:cubicBezTo>
                <a:cubicBezTo>
                  <a:pt x="19698" y="879940"/>
                  <a:pt x="0" y="860242"/>
                  <a:pt x="0" y="835943"/>
                </a:cubicBezTo>
                <a:cubicBezTo>
                  <a:pt x="0" y="811644"/>
                  <a:pt x="19698" y="791946"/>
                  <a:pt x="43997" y="791946"/>
                </a:cubicBezTo>
                <a:close/>
                <a:moveTo>
                  <a:pt x="1891871" y="527964"/>
                </a:moveTo>
                <a:cubicBezTo>
                  <a:pt x="1916170" y="527964"/>
                  <a:pt x="1935868" y="547662"/>
                  <a:pt x="1935868" y="571961"/>
                </a:cubicBezTo>
                <a:cubicBezTo>
                  <a:pt x="1935868" y="596260"/>
                  <a:pt x="1916170" y="615958"/>
                  <a:pt x="1891871" y="615958"/>
                </a:cubicBezTo>
                <a:cubicBezTo>
                  <a:pt x="1867572" y="615958"/>
                  <a:pt x="1847874" y="596260"/>
                  <a:pt x="1847874" y="571961"/>
                </a:cubicBezTo>
                <a:cubicBezTo>
                  <a:pt x="1847874" y="547662"/>
                  <a:pt x="1867572" y="527964"/>
                  <a:pt x="1891871" y="527964"/>
                </a:cubicBezTo>
                <a:close/>
                <a:moveTo>
                  <a:pt x="1627889" y="527964"/>
                </a:moveTo>
                <a:cubicBezTo>
                  <a:pt x="1652188" y="527964"/>
                  <a:pt x="1671886" y="547662"/>
                  <a:pt x="1671886" y="571961"/>
                </a:cubicBezTo>
                <a:cubicBezTo>
                  <a:pt x="1671886" y="596260"/>
                  <a:pt x="1652188" y="615958"/>
                  <a:pt x="1627889" y="615958"/>
                </a:cubicBezTo>
                <a:cubicBezTo>
                  <a:pt x="1603590" y="615958"/>
                  <a:pt x="1583892" y="596260"/>
                  <a:pt x="1583892" y="571961"/>
                </a:cubicBezTo>
                <a:cubicBezTo>
                  <a:pt x="1583892" y="547662"/>
                  <a:pt x="1603590" y="527964"/>
                  <a:pt x="1627889" y="527964"/>
                </a:cubicBezTo>
                <a:close/>
                <a:moveTo>
                  <a:pt x="1363907" y="527964"/>
                </a:moveTo>
                <a:cubicBezTo>
                  <a:pt x="1388206" y="527964"/>
                  <a:pt x="1407904" y="547662"/>
                  <a:pt x="1407904" y="571961"/>
                </a:cubicBezTo>
                <a:cubicBezTo>
                  <a:pt x="1407904" y="596260"/>
                  <a:pt x="1388206" y="615958"/>
                  <a:pt x="1363907" y="615958"/>
                </a:cubicBezTo>
                <a:cubicBezTo>
                  <a:pt x="1339608" y="615958"/>
                  <a:pt x="1319910" y="596260"/>
                  <a:pt x="1319910" y="571961"/>
                </a:cubicBezTo>
                <a:cubicBezTo>
                  <a:pt x="1319910" y="547662"/>
                  <a:pt x="1339608" y="527964"/>
                  <a:pt x="1363907" y="527964"/>
                </a:cubicBezTo>
                <a:close/>
                <a:moveTo>
                  <a:pt x="1099925" y="527964"/>
                </a:moveTo>
                <a:cubicBezTo>
                  <a:pt x="1124224" y="527964"/>
                  <a:pt x="1143922" y="547662"/>
                  <a:pt x="1143922" y="571961"/>
                </a:cubicBezTo>
                <a:cubicBezTo>
                  <a:pt x="1143922" y="596260"/>
                  <a:pt x="1124224" y="615958"/>
                  <a:pt x="1099925" y="615958"/>
                </a:cubicBezTo>
                <a:cubicBezTo>
                  <a:pt x="1075626" y="615958"/>
                  <a:pt x="1055928" y="596260"/>
                  <a:pt x="1055928" y="571961"/>
                </a:cubicBezTo>
                <a:cubicBezTo>
                  <a:pt x="1055928" y="547662"/>
                  <a:pt x="1075626" y="527964"/>
                  <a:pt x="1099925" y="527964"/>
                </a:cubicBezTo>
                <a:close/>
                <a:moveTo>
                  <a:pt x="835943" y="527964"/>
                </a:moveTo>
                <a:cubicBezTo>
                  <a:pt x="860242" y="527964"/>
                  <a:pt x="879940" y="547662"/>
                  <a:pt x="879940" y="571961"/>
                </a:cubicBezTo>
                <a:cubicBezTo>
                  <a:pt x="879940" y="596260"/>
                  <a:pt x="860242" y="615958"/>
                  <a:pt x="835943" y="615958"/>
                </a:cubicBezTo>
                <a:cubicBezTo>
                  <a:pt x="811644" y="615958"/>
                  <a:pt x="791946" y="596260"/>
                  <a:pt x="791946" y="571961"/>
                </a:cubicBezTo>
                <a:cubicBezTo>
                  <a:pt x="791946" y="547662"/>
                  <a:pt x="811644" y="527964"/>
                  <a:pt x="835943" y="527964"/>
                </a:cubicBezTo>
                <a:close/>
                <a:moveTo>
                  <a:pt x="571961" y="527964"/>
                </a:moveTo>
                <a:cubicBezTo>
                  <a:pt x="596260" y="527964"/>
                  <a:pt x="615958" y="547662"/>
                  <a:pt x="615958" y="571961"/>
                </a:cubicBezTo>
                <a:cubicBezTo>
                  <a:pt x="615958" y="596260"/>
                  <a:pt x="596260" y="615958"/>
                  <a:pt x="571961" y="615958"/>
                </a:cubicBezTo>
                <a:cubicBezTo>
                  <a:pt x="547662" y="615958"/>
                  <a:pt x="527964" y="596260"/>
                  <a:pt x="527964" y="571961"/>
                </a:cubicBezTo>
                <a:cubicBezTo>
                  <a:pt x="527964" y="547662"/>
                  <a:pt x="547662" y="527964"/>
                  <a:pt x="571961" y="527964"/>
                </a:cubicBezTo>
                <a:close/>
                <a:moveTo>
                  <a:pt x="307979" y="527964"/>
                </a:moveTo>
                <a:cubicBezTo>
                  <a:pt x="332278" y="527964"/>
                  <a:pt x="351976" y="547662"/>
                  <a:pt x="351976" y="571961"/>
                </a:cubicBezTo>
                <a:cubicBezTo>
                  <a:pt x="351976" y="596260"/>
                  <a:pt x="332278" y="615958"/>
                  <a:pt x="307979" y="615958"/>
                </a:cubicBezTo>
                <a:cubicBezTo>
                  <a:pt x="283680" y="615958"/>
                  <a:pt x="263982" y="596260"/>
                  <a:pt x="263982" y="571961"/>
                </a:cubicBezTo>
                <a:cubicBezTo>
                  <a:pt x="263982" y="547662"/>
                  <a:pt x="283680" y="527964"/>
                  <a:pt x="307979" y="527964"/>
                </a:cubicBezTo>
                <a:close/>
                <a:moveTo>
                  <a:pt x="43997" y="527964"/>
                </a:moveTo>
                <a:cubicBezTo>
                  <a:pt x="68296" y="527964"/>
                  <a:pt x="87994" y="547662"/>
                  <a:pt x="87994" y="571961"/>
                </a:cubicBezTo>
                <a:cubicBezTo>
                  <a:pt x="87994" y="596260"/>
                  <a:pt x="68296" y="615958"/>
                  <a:pt x="43997" y="615958"/>
                </a:cubicBezTo>
                <a:cubicBezTo>
                  <a:pt x="19698" y="615958"/>
                  <a:pt x="0" y="596260"/>
                  <a:pt x="0" y="571961"/>
                </a:cubicBezTo>
                <a:cubicBezTo>
                  <a:pt x="0" y="547662"/>
                  <a:pt x="19698" y="527964"/>
                  <a:pt x="43997" y="527964"/>
                </a:cubicBezTo>
                <a:close/>
                <a:moveTo>
                  <a:pt x="1891871" y="263982"/>
                </a:moveTo>
                <a:cubicBezTo>
                  <a:pt x="1916170" y="263982"/>
                  <a:pt x="1935868" y="283680"/>
                  <a:pt x="1935868" y="307979"/>
                </a:cubicBezTo>
                <a:cubicBezTo>
                  <a:pt x="1935868" y="332278"/>
                  <a:pt x="1916170" y="351976"/>
                  <a:pt x="1891871" y="351976"/>
                </a:cubicBezTo>
                <a:cubicBezTo>
                  <a:pt x="1867572" y="351976"/>
                  <a:pt x="1847874" y="332278"/>
                  <a:pt x="1847874" y="307979"/>
                </a:cubicBezTo>
                <a:cubicBezTo>
                  <a:pt x="1847874" y="283680"/>
                  <a:pt x="1867572" y="263982"/>
                  <a:pt x="1891871" y="263982"/>
                </a:cubicBezTo>
                <a:close/>
                <a:moveTo>
                  <a:pt x="1627889" y="263982"/>
                </a:moveTo>
                <a:cubicBezTo>
                  <a:pt x="1652188" y="263982"/>
                  <a:pt x="1671886" y="283680"/>
                  <a:pt x="1671886" y="307979"/>
                </a:cubicBezTo>
                <a:cubicBezTo>
                  <a:pt x="1671886" y="332278"/>
                  <a:pt x="1652188" y="351976"/>
                  <a:pt x="1627889" y="351976"/>
                </a:cubicBezTo>
                <a:cubicBezTo>
                  <a:pt x="1603590" y="351976"/>
                  <a:pt x="1583892" y="332278"/>
                  <a:pt x="1583892" y="307979"/>
                </a:cubicBezTo>
                <a:cubicBezTo>
                  <a:pt x="1583892" y="283680"/>
                  <a:pt x="1603590" y="263982"/>
                  <a:pt x="1627889" y="263982"/>
                </a:cubicBezTo>
                <a:close/>
                <a:moveTo>
                  <a:pt x="1363907" y="263982"/>
                </a:moveTo>
                <a:cubicBezTo>
                  <a:pt x="1388206" y="263982"/>
                  <a:pt x="1407904" y="283680"/>
                  <a:pt x="1407904" y="307979"/>
                </a:cubicBezTo>
                <a:cubicBezTo>
                  <a:pt x="1407904" y="332278"/>
                  <a:pt x="1388206" y="351976"/>
                  <a:pt x="1363907" y="351976"/>
                </a:cubicBezTo>
                <a:cubicBezTo>
                  <a:pt x="1339608" y="351976"/>
                  <a:pt x="1319910" y="332278"/>
                  <a:pt x="1319910" y="307979"/>
                </a:cubicBezTo>
                <a:cubicBezTo>
                  <a:pt x="1319910" y="283680"/>
                  <a:pt x="1339608" y="263982"/>
                  <a:pt x="1363907" y="263982"/>
                </a:cubicBezTo>
                <a:close/>
                <a:moveTo>
                  <a:pt x="1099925" y="263982"/>
                </a:moveTo>
                <a:cubicBezTo>
                  <a:pt x="1124224" y="263982"/>
                  <a:pt x="1143922" y="283680"/>
                  <a:pt x="1143922" y="307979"/>
                </a:cubicBezTo>
                <a:cubicBezTo>
                  <a:pt x="1143922" y="332278"/>
                  <a:pt x="1124224" y="351976"/>
                  <a:pt x="1099925" y="351976"/>
                </a:cubicBezTo>
                <a:cubicBezTo>
                  <a:pt x="1075626" y="351976"/>
                  <a:pt x="1055928" y="332278"/>
                  <a:pt x="1055928" y="307979"/>
                </a:cubicBezTo>
                <a:cubicBezTo>
                  <a:pt x="1055928" y="283680"/>
                  <a:pt x="1075626" y="263982"/>
                  <a:pt x="1099925" y="263982"/>
                </a:cubicBezTo>
                <a:close/>
                <a:moveTo>
                  <a:pt x="835943" y="263982"/>
                </a:moveTo>
                <a:cubicBezTo>
                  <a:pt x="860242" y="263982"/>
                  <a:pt x="879940" y="283680"/>
                  <a:pt x="879940" y="307979"/>
                </a:cubicBezTo>
                <a:cubicBezTo>
                  <a:pt x="879940" y="332278"/>
                  <a:pt x="860242" y="351976"/>
                  <a:pt x="835943" y="351976"/>
                </a:cubicBezTo>
                <a:cubicBezTo>
                  <a:pt x="811644" y="351976"/>
                  <a:pt x="791946" y="332278"/>
                  <a:pt x="791946" y="307979"/>
                </a:cubicBezTo>
                <a:cubicBezTo>
                  <a:pt x="791946" y="283680"/>
                  <a:pt x="811644" y="263982"/>
                  <a:pt x="835943" y="263982"/>
                </a:cubicBezTo>
                <a:close/>
                <a:moveTo>
                  <a:pt x="571961" y="263982"/>
                </a:moveTo>
                <a:cubicBezTo>
                  <a:pt x="596260" y="263982"/>
                  <a:pt x="615958" y="283680"/>
                  <a:pt x="615958" y="307979"/>
                </a:cubicBezTo>
                <a:cubicBezTo>
                  <a:pt x="615958" y="332278"/>
                  <a:pt x="596260" y="351976"/>
                  <a:pt x="571961" y="351976"/>
                </a:cubicBezTo>
                <a:cubicBezTo>
                  <a:pt x="547662" y="351976"/>
                  <a:pt x="527964" y="332278"/>
                  <a:pt x="527964" y="307979"/>
                </a:cubicBezTo>
                <a:cubicBezTo>
                  <a:pt x="527964" y="283680"/>
                  <a:pt x="547662" y="263982"/>
                  <a:pt x="571961" y="263982"/>
                </a:cubicBezTo>
                <a:close/>
                <a:moveTo>
                  <a:pt x="307979" y="263982"/>
                </a:moveTo>
                <a:cubicBezTo>
                  <a:pt x="332278" y="263982"/>
                  <a:pt x="351976" y="283680"/>
                  <a:pt x="351976" y="307979"/>
                </a:cubicBezTo>
                <a:cubicBezTo>
                  <a:pt x="351976" y="332278"/>
                  <a:pt x="332278" y="351976"/>
                  <a:pt x="307979" y="351976"/>
                </a:cubicBezTo>
                <a:cubicBezTo>
                  <a:pt x="283680" y="351976"/>
                  <a:pt x="263982" y="332278"/>
                  <a:pt x="263982" y="307979"/>
                </a:cubicBezTo>
                <a:cubicBezTo>
                  <a:pt x="263982" y="283680"/>
                  <a:pt x="283680" y="263982"/>
                  <a:pt x="307979" y="263982"/>
                </a:cubicBezTo>
                <a:close/>
                <a:moveTo>
                  <a:pt x="43997" y="263982"/>
                </a:moveTo>
                <a:cubicBezTo>
                  <a:pt x="68296" y="263982"/>
                  <a:pt x="87994" y="283680"/>
                  <a:pt x="87994" y="307979"/>
                </a:cubicBezTo>
                <a:cubicBezTo>
                  <a:pt x="87994" y="332278"/>
                  <a:pt x="68296" y="351976"/>
                  <a:pt x="43997" y="351976"/>
                </a:cubicBezTo>
                <a:cubicBezTo>
                  <a:pt x="19698" y="351976"/>
                  <a:pt x="0" y="332278"/>
                  <a:pt x="0" y="307979"/>
                </a:cubicBezTo>
                <a:cubicBezTo>
                  <a:pt x="0" y="283680"/>
                  <a:pt x="19698" y="263982"/>
                  <a:pt x="43997" y="263982"/>
                </a:cubicBezTo>
                <a:close/>
                <a:moveTo>
                  <a:pt x="1891871" y="0"/>
                </a:moveTo>
                <a:cubicBezTo>
                  <a:pt x="1916170" y="0"/>
                  <a:pt x="1935868" y="19698"/>
                  <a:pt x="1935868" y="43997"/>
                </a:cubicBezTo>
                <a:cubicBezTo>
                  <a:pt x="1935868" y="68296"/>
                  <a:pt x="1916170" y="87994"/>
                  <a:pt x="1891871" y="87994"/>
                </a:cubicBezTo>
                <a:cubicBezTo>
                  <a:pt x="1867572" y="87994"/>
                  <a:pt x="1847874" y="68296"/>
                  <a:pt x="1847874" y="43997"/>
                </a:cubicBezTo>
                <a:cubicBezTo>
                  <a:pt x="1847874" y="19698"/>
                  <a:pt x="1867572" y="0"/>
                  <a:pt x="1891871" y="0"/>
                </a:cubicBezTo>
                <a:close/>
                <a:moveTo>
                  <a:pt x="1627889" y="0"/>
                </a:moveTo>
                <a:cubicBezTo>
                  <a:pt x="1652188" y="0"/>
                  <a:pt x="1671886" y="19698"/>
                  <a:pt x="1671886" y="43997"/>
                </a:cubicBezTo>
                <a:cubicBezTo>
                  <a:pt x="1671886" y="68296"/>
                  <a:pt x="1652188" y="87994"/>
                  <a:pt x="1627889" y="87994"/>
                </a:cubicBezTo>
                <a:cubicBezTo>
                  <a:pt x="1603590" y="87994"/>
                  <a:pt x="1583892" y="68296"/>
                  <a:pt x="1583892" y="43997"/>
                </a:cubicBezTo>
                <a:cubicBezTo>
                  <a:pt x="1583892" y="19698"/>
                  <a:pt x="1603590" y="0"/>
                  <a:pt x="1627889" y="0"/>
                </a:cubicBezTo>
                <a:close/>
                <a:moveTo>
                  <a:pt x="1363907" y="0"/>
                </a:moveTo>
                <a:cubicBezTo>
                  <a:pt x="1388206" y="0"/>
                  <a:pt x="1407904" y="19698"/>
                  <a:pt x="1407904" y="43997"/>
                </a:cubicBezTo>
                <a:cubicBezTo>
                  <a:pt x="1407904" y="68296"/>
                  <a:pt x="1388206" y="87994"/>
                  <a:pt x="1363907" y="87994"/>
                </a:cubicBezTo>
                <a:cubicBezTo>
                  <a:pt x="1339608" y="87994"/>
                  <a:pt x="1319910" y="68296"/>
                  <a:pt x="1319910" y="43997"/>
                </a:cubicBezTo>
                <a:cubicBezTo>
                  <a:pt x="1319910" y="19698"/>
                  <a:pt x="1339608" y="0"/>
                  <a:pt x="1363907" y="0"/>
                </a:cubicBezTo>
                <a:close/>
                <a:moveTo>
                  <a:pt x="1099925" y="0"/>
                </a:moveTo>
                <a:cubicBezTo>
                  <a:pt x="1124224" y="0"/>
                  <a:pt x="1143922" y="19698"/>
                  <a:pt x="1143922" y="43997"/>
                </a:cubicBezTo>
                <a:cubicBezTo>
                  <a:pt x="1143922" y="68296"/>
                  <a:pt x="1124224" y="87994"/>
                  <a:pt x="1099925" y="87994"/>
                </a:cubicBezTo>
                <a:cubicBezTo>
                  <a:pt x="1075626" y="87994"/>
                  <a:pt x="1055928" y="68296"/>
                  <a:pt x="1055928" y="43997"/>
                </a:cubicBezTo>
                <a:cubicBezTo>
                  <a:pt x="1055928" y="19698"/>
                  <a:pt x="1075626" y="0"/>
                  <a:pt x="1099925" y="0"/>
                </a:cubicBezTo>
                <a:close/>
                <a:moveTo>
                  <a:pt x="835943" y="0"/>
                </a:moveTo>
                <a:cubicBezTo>
                  <a:pt x="860242" y="0"/>
                  <a:pt x="879940" y="19698"/>
                  <a:pt x="879940" y="43997"/>
                </a:cubicBezTo>
                <a:cubicBezTo>
                  <a:pt x="879940" y="68296"/>
                  <a:pt x="860242" y="87994"/>
                  <a:pt x="835943" y="87994"/>
                </a:cubicBezTo>
                <a:cubicBezTo>
                  <a:pt x="811644" y="87994"/>
                  <a:pt x="791946" y="68296"/>
                  <a:pt x="791946" y="43997"/>
                </a:cubicBezTo>
                <a:cubicBezTo>
                  <a:pt x="791946" y="19698"/>
                  <a:pt x="811644" y="0"/>
                  <a:pt x="835943" y="0"/>
                </a:cubicBezTo>
                <a:close/>
                <a:moveTo>
                  <a:pt x="571961" y="0"/>
                </a:moveTo>
                <a:cubicBezTo>
                  <a:pt x="596260" y="0"/>
                  <a:pt x="615958" y="19698"/>
                  <a:pt x="615958" y="43997"/>
                </a:cubicBezTo>
                <a:cubicBezTo>
                  <a:pt x="615958" y="68296"/>
                  <a:pt x="596260" y="87994"/>
                  <a:pt x="571961" y="87994"/>
                </a:cubicBezTo>
                <a:cubicBezTo>
                  <a:pt x="547662" y="87994"/>
                  <a:pt x="527964" y="68296"/>
                  <a:pt x="527964" y="43997"/>
                </a:cubicBezTo>
                <a:cubicBezTo>
                  <a:pt x="527964" y="19698"/>
                  <a:pt x="547662" y="0"/>
                  <a:pt x="571961" y="0"/>
                </a:cubicBezTo>
                <a:close/>
                <a:moveTo>
                  <a:pt x="307979" y="0"/>
                </a:moveTo>
                <a:cubicBezTo>
                  <a:pt x="332278" y="0"/>
                  <a:pt x="351976" y="19698"/>
                  <a:pt x="351976" y="43997"/>
                </a:cubicBezTo>
                <a:cubicBezTo>
                  <a:pt x="351976" y="68296"/>
                  <a:pt x="332278" y="87994"/>
                  <a:pt x="307979" y="87994"/>
                </a:cubicBezTo>
                <a:cubicBezTo>
                  <a:pt x="283680" y="87994"/>
                  <a:pt x="263982" y="68296"/>
                  <a:pt x="263982" y="43997"/>
                </a:cubicBezTo>
                <a:cubicBezTo>
                  <a:pt x="263982" y="19698"/>
                  <a:pt x="283680" y="0"/>
                  <a:pt x="307979" y="0"/>
                </a:cubicBezTo>
                <a:close/>
                <a:moveTo>
                  <a:pt x="43997" y="0"/>
                </a:moveTo>
                <a:cubicBezTo>
                  <a:pt x="68296" y="0"/>
                  <a:pt x="87994" y="19698"/>
                  <a:pt x="87994" y="43997"/>
                </a:cubicBezTo>
                <a:cubicBezTo>
                  <a:pt x="87994" y="68296"/>
                  <a:pt x="68296" y="87994"/>
                  <a:pt x="43997" y="87994"/>
                </a:cubicBezTo>
                <a:cubicBezTo>
                  <a:pt x="19698" y="87994"/>
                  <a:pt x="0" y="68296"/>
                  <a:pt x="0" y="43997"/>
                </a:cubicBezTo>
                <a:cubicBezTo>
                  <a:pt x="0" y="19698"/>
                  <a:pt x="19698" y="0"/>
                  <a:pt x="43997" y="0"/>
                </a:cubicBezTo>
                <a:close/>
              </a:path>
            </a:pathLst>
          </a:custGeom>
          <a:gradFill>
            <a:gsLst>
              <a:gs pos="58000">
                <a:schemeClr val="accent2">
                  <a:lumMod val="40000"/>
                  <a:lumOff val="60000"/>
                </a:schemeClr>
              </a:gs>
              <a:gs pos="100000">
                <a:schemeClr val="accent2"/>
              </a:gs>
            </a:gsLst>
            <a:lin ang="10800000" scaled="0"/>
          </a:gra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8" name="标题 1"/>
          <p:cNvSpPr txBox="1"/>
          <p:nvPr/>
        </p:nvSpPr>
        <p:spPr>
          <a:xfrm>
            <a:off x="2129961" y="5829516"/>
            <a:ext cx="1935868" cy="615958"/>
          </a:xfrm>
          <a:custGeom>
            <a:avLst/>
            <a:gdLst>
              <a:gd name="connsiteX0" fmla="*/ 1891871 w 1935868"/>
              <a:gd name="connsiteY0" fmla="*/ 527964 h 615958"/>
              <a:gd name="connsiteX1" fmla="*/ 1935868 w 1935868"/>
              <a:gd name="connsiteY1" fmla="*/ 571961 h 615958"/>
              <a:gd name="connsiteX2" fmla="*/ 1891871 w 1935868"/>
              <a:gd name="connsiteY2" fmla="*/ 615958 h 615958"/>
              <a:gd name="connsiteX3" fmla="*/ 1847874 w 1935868"/>
              <a:gd name="connsiteY3" fmla="*/ 571961 h 615958"/>
              <a:gd name="connsiteX4" fmla="*/ 1891871 w 1935868"/>
              <a:gd name="connsiteY4" fmla="*/ 527964 h 615958"/>
              <a:gd name="connsiteX5" fmla="*/ 1627889 w 1935868"/>
              <a:gd name="connsiteY5" fmla="*/ 527964 h 615958"/>
              <a:gd name="connsiteX6" fmla="*/ 1671886 w 1935868"/>
              <a:gd name="connsiteY6" fmla="*/ 571961 h 615958"/>
              <a:gd name="connsiteX7" fmla="*/ 1627889 w 1935868"/>
              <a:gd name="connsiteY7" fmla="*/ 615958 h 615958"/>
              <a:gd name="connsiteX8" fmla="*/ 1583892 w 1935868"/>
              <a:gd name="connsiteY8" fmla="*/ 571961 h 615958"/>
              <a:gd name="connsiteX9" fmla="*/ 1627889 w 1935868"/>
              <a:gd name="connsiteY9" fmla="*/ 527964 h 615958"/>
              <a:gd name="connsiteX10" fmla="*/ 1363907 w 1935868"/>
              <a:gd name="connsiteY10" fmla="*/ 527964 h 615958"/>
              <a:gd name="connsiteX11" fmla="*/ 1407904 w 1935868"/>
              <a:gd name="connsiteY11" fmla="*/ 571961 h 615958"/>
              <a:gd name="connsiteX12" fmla="*/ 1363907 w 1935868"/>
              <a:gd name="connsiteY12" fmla="*/ 615958 h 615958"/>
              <a:gd name="connsiteX13" fmla="*/ 1319910 w 1935868"/>
              <a:gd name="connsiteY13" fmla="*/ 571961 h 615958"/>
              <a:gd name="connsiteX14" fmla="*/ 1363907 w 1935868"/>
              <a:gd name="connsiteY14" fmla="*/ 527964 h 615958"/>
              <a:gd name="connsiteX15" fmla="*/ 1099925 w 1935868"/>
              <a:gd name="connsiteY15" fmla="*/ 527964 h 615958"/>
              <a:gd name="connsiteX16" fmla="*/ 1143922 w 1935868"/>
              <a:gd name="connsiteY16" fmla="*/ 571961 h 615958"/>
              <a:gd name="connsiteX17" fmla="*/ 1099925 w 1935868"/>
              <a:gd name="connsiteY17" fmla="*/ 615958 h 615958"/>
              <a:gd name="connsiteX18" fmla="*/ 1055928 w 1935868"/>
              <a:gd name="connsiteY18" fmla="*/ 571961 h 615958"/>
              <a:gd name="connsiteX19" fmla="*/ 1099925 w 1935868"/>
              <a:gd name="connsiteY19" fmla="*/ 527964 h 615958"/>
              <a:gd name="connsiteX20" fmla="*/ 835943 w 1935868"/>
              <a:gd name="connsiteY20" fmla="*/ 527964 h 615958"/>
              <a:gd name="connsiteX21" fmla="*/ 879940 w 1935868"/>
              <a:gd name="connsiteY21" fmla="*/ 571961 h 615958"/>
              <a:gd name="connsiteX22" fmla="*/ 835943 w 1935868"/>
              <a:gd name="connsiteY22" fmla="*/ 615958 h 615958"/>
              <a:gd name="connsiteX23" fmla="*/ 791946 w 1935868"/>
              <a:gd name="connsiteY23" fmla="*/ 571961 h 615958"/>
              <a:gd name="connsiteX24" fmla="*/ 835943 w 1935868"/>
              <a:gd name="connsiteY24" fmla="*/ 527964 h 615958"/>
              <a:gd name="connsiteX25" fmla="*/ 571961 w 1935868"/>
              <a:gd name="connsiteY25" fmla="*/ 527964 h 615958"/>
              <a:gd name="connsiteX26" fmla="*/ 615958 w 1935868"/>
              <a:gd name="connsiteY26" fmla="*/ 571961 h 615958"/>
              <a:gd name="connsiteX27" fmla="*/ 571961 w 1935868"/>
              <a:gd name="connsiteY27" fmla="*/ 615958 h 615958"/>
              <a:gd name="connsiteX28" fmla="*/ 527964 w 1935868"/>
              <a:gd name="connsiteY28" fmla="*/ 571961 h 615958"/>
              <a:gd name="connsiteX29" fmla="*/ 571961 w 1935868"/>
              <a:gd name="connsiteY29" fmla="*/ 527964 h 615958"/>
              <a:gd name="connsiteX30" fmla="*/ 307979 w 1935868"/>
              <a:gd name="connsiteY30" fmla="*/ 527964 h 615958"/>
              <a:gd name="connsiteX31" fmla="*/ 351976 w 1935868"/>
              <a:gd name="connsiteY31" fmla="*/ 571961 h 615958"/>
              <a:gd name="connsiteX32" fmla="*/ 307979 w 1935868"/>
              <a:gd name="connsiteY32" fmla="*/ 615958 h 615958"/>
              <a:gd name="connsiteX33" fmla="*/ 263982 w 1935868"/>
              <a:gd name="connsiteY33" fmla="*/ 571961 h 615958"/>
              <a:gd name="connsiteX34" fmla="*/ 307979 w 1935868"/>
              <a:gd name="connsiteY34" fmla="*/ 527964 h 615958"/>
              <a:gd name="connsiteX35" fmla="*/ 43997 w 1935868"/>
              <a:gd name="connsiteY35" fmla="*/ 527964 h 615958"/>
              <a:gd name="connsiteX36" fmla="*/ 87994 w 1935868"/>
              <a:gd name="connsiteY36" fmla="*/ 571961 h 615958"/>
              <a:gd name="connsiteX37" fmla="*/ 43997 w 1935868"/>
              <a:gd name="connsiteY37" fmla="*/ 615958 h 615958"/>
              <a:gd name="connsiteX38" fmla="*/ 0 w 1935868"/>
              <a:gd name="connsiteY38" fmla="*/ 571961 h 615958"/>
              <a:gd name="connsiteX39" fmla="*/ 43997 w 1935868"/>
              <a:gd name="connsiteY39" fmla="*/ 527964 h 615958"/>
              <a:gd name="connsiteX40" fmla="*/ 1891871 w 1935868"/>
              <a:gd name="connsiteY40" fmla="*/ 263982 h 615958"/>
              <a:gd name="connsiteX41" fmla="*/ 1935868 w 1935868"/>
              <a:gd name="connsiteY41" fmla="*/ 307979 h 615958"/>
              <a:gd name="connsiteX42" fmla="*/ 1891871 w 1935868"/>
              <a:gd name="connsiteY42" fmla="*/ 351976 h 615958"/>
              <a:gd name="connsiteX43" fmla="*/ 1847874 w 1935868"/>
              <a:gd name="connsiteY43" fmla="*/ 307979 h 615958"/>
              <a:gd name="connsiteX44" fmla="*/ 1891871 w 1935868"/>
              <a:gd name="connsiteY44" fmla="*/ 263982 h 615958"/>
              <a:gd name="connsiteX45" fmla="*/ 1627889 w 1935868"/>
              <a:gd name="connsiteY45" fmla="*/ 263982 h 615958"/>
              <a:gd name="connsiteX46" fmla="*/ 1671886 w 1935868"/>
              <a:gd name="connsiteY46" fmla="*/ 307979 h 615958"/>
              <a:gd name="connsiteX47" fmla="*/ 1627889 w 1935868"/>
              <a:gd name="connsiteY47" fmla="*/ 351976 h 615958"/>
              <a:gd name="connsiteX48" fmla="*/ 1583892 w 1935868"/>
              <a:gd name="connsiteY48" fmla="*/ 307979 h 615958"/>
              <a:gd name="connsiteX49" fmla="*/ 1627889 w 1935868"/>
              <a:gd name="connsiteY49" fmla="*/ 263982 h 615958"/>
              <a:gd name="connsiteX50" fmla="*/ 1363907 w 1935868"/>
              <a:gd name="connsiteY50" fmla="*/ 263982 h 615958"/>
              <a:gd name="connsiteX51" fmla="*/ 1407904 w 1935868"/>
              <a:gd name="connsiteY51" fmla="*/ 307979 h 615958"/>
              <a:gd name="connsiteX52" fmla="*/ 1363907 w 1935868"/>
              <a:gd name="connsiteY52" fmla="*/ 351976 h 615958"/>
              <a:gd name="connsiteX53" fmla="*/ 1319910 w 1935868"/>
              <a:gd name="connsiteY53" fmla="*/ 307979 h 615958"/>
              <a:gd name="connsiteX54" fmla="*/ 1363907 w 1935868"/>
              <a:gd name="connsiteY54" fmla="*/ 263982 h 615958"/>
              <a:gd name="connsiteX55" fmla="*/ 1099925 w 1935868"/>
              <a:gd name="connsiteY55" fmla="*/ 263982 h 615958"/>
              <a:gd name="connsiteX56" fmla="*/ 1143922 w 1935868"/>
              <a:gd name="connsiteY56" fmla="*/ 307979 h 615958"/>
              <a:gd name="connsiteX57" fmla="*/ 1099925 w 1935868"/>
              <a:gd name="connsiteY57" fmla="*/ 351976 h 615958"/>
              <a:gd name="connsiteX58" fmla="*/ 1055928 w 1935868"/>
              <a:gd name="connsiteY58" fmla="*/ 307979 h 615958"/>
              <a:gd name="connsiteX59" fmla="*/ 1099925 w 1935868"/>
              <a:gd name="connsiteY59" fmla="*/ 263982 h 615958"/>
              <a:gd name="connsiteX60" fmla="*/ 835943 w 1935868"/>
              <a:gd name="connsiteY60" fmla="*/ 263982 h 615958"/>
              <a:gd name="connsiteX61" fmla="*/ 879940 w 1935868"/>
              <a:gd name="connsiteY61" fmla="*/ 307979 h 615958"/>
              <a:gd name="connsiteX62" fmla="*/ 835943 w 1935868"/>
              <a:gd name="connsiteY62" fmla="*/ 351976 h 615958"/>
              <a:gd name="connsiteX63" fmla="*/ 791946 w 1935868"/>
              <a:gd name="connsiteY63" fmla="*/ 307979 h 615958"/>
              <a:gd name="connsiteX64" fmla="*/ 835943 w 1935868"/>
              <a:gd name="connsiteY64" fmla="*/ 263982 h 615958"/>
              <a:gd name="connsiteX65" fmla="*/ 571961 w 1935868"/>
              <a:gd name="connsiteY65" fmla="*/ 263982 h 615958"/>
              <a:gd name="connsiteX66" fmla="*/ 615958 w 1935868"/>
              <a:gd name="connsiteY66" fmla="*/ 307979 h 615958"/>
              <a:gd name="connsiteX67" fmla="*/ 571961 w 1935868"/>
              <a:gd name="connsiteY67" fmla="*/ 351976 h 615958"/>
              <a:gd name="connsiteX68" fmla="*/ 527964 w 1935868"/>
              <a:gd name="connsiteY68" fmla="*/ 307979 h 615958"/>
              <a:gd name="connsiteX69" fmla="*/ 571961 w 1935868"/>
              <a:gd name="connsiteY69" fmla="*/ 263982 h 615958"/>
              <a:gd name="connsiteX70" fmla="*/ 307979 w 1935868"/>
              <a:gd name="connsiteY70" fmla="*/ 263982 h 615958"/>
              <a:gd name="connsiteX71" fmla="*/ 351976 w 1935868"/>
              <a:gd name="connsiteY71" fmla="*/ 307979 h 615958"/>
              <a:gd name="connsiteX72" fmla="*/ 307979 w 1935868"/>
              <a:gd name="connsiteY72" fmla="*/ 351976 h 615958"/>
              <a:gd name="connsiteX73" fmla="*/ 263982 w 1935868"/>
              <a:gd name="connsiteY73" fmla="*/ 307979 h 615958"/>
              <a:gd name="connsiteX74" fmla="*/ 307979 w 1935868"/>
              <a:gd name="connsiteY74" fmla="*/ 263982 h 615958"/>
              <a:gd name="connsiteX75" fmla="*/ 43997 w 1935868"/>
              <a:gd name="connsiteY75" fmla="*/ 263982 h 615958"/>
              <a:gd name="connsiteX76" fmla="*/ 87994 w 1935868"/>
              <a:gd name="connsiteY76" fmla="*/ 307979 h 615958"/>
              <a:gd name="connsiteX77" fmla="*/ 43997 w 1935868"/>
              <a:gd name="connsiteY77" fmla="*/ 351976 h 615958"/>
              <a:gd name="connsiteX78" fmla="*/ 0 w 1935868"/>
              <a:gd name="connsiteY78" fmla="*/ 307979 h 615958"/>
              <a:gd name="connsiteX79" fmla="*/ 43997 w 1935868"/>
              <a:gd name="connsiteY79" fmla="*/ 263982 h 615958"/>
              <a:gd name="connsiteX80" fmla="*/ 1891871 w 1935868"/>
              <a:gd name="connsiteY80" fmla="*/ 0 h 615958"/>
              <a:gd name="connsiteX81" fmla="*/ 1935868 w 1935868"/>
              <a:gd name="connsiteY81" fmla="*/ 43997 h 615958"/>
              <a:gd name="connsiteX82" fmla="*/ 1891871 w 1935868"/>
              <a:gd name="connsiteY82" fmla="*/ 87994 h 615958"/>
              <a:gd name="connsiteX83" fmla="*/ 1847874 w 1935868"/>
              <a:gd name="connsiteY83" fmla="*/ 43997 h 615958"/>
              <a:gd name="connsiteX84" fmla="*/ 1891871 w 1935868"/>
              <a:gd name="connsiteY84" fmla="*/ 0 h 615958"/>
              <a:gd name="connsiteX85" fmla="*/ 1627889 w 1935868"/>
              <a:gd name="connsiteY85" fmla="*/ 0 h 615958"/>
              <a:gd name="connsiteX86" fmla="*/ 1671886 w 1935868"/>
              <a:gd name="connsiteY86" fmla="*/ 43997 h 615958"/>
              <a:gd name="connsiteX87" fmla="*/ 1627889 w 1935868"/>
              <a:gd name="connsiteY87" fmla="*/ 87994 h 615958"/>
              <a:gd name="connsiteX88" fmla="*/ 1583892 w 1935868"/>
              <a:gd name="connsiteY88" fmla="*/ 43997 h 615958"/>
              <a:gd name="connsiteX89" fmla="*/ 1627889 w 1935868"/>
              <a:gd name="connsiteY89" fmla="*/ 0 h 615958"/>
              <a:gd name="connsiteX90" fmla="*/ 1363907 w 1935868"/>
              <a:gd name="connsiteY90" fmla="*/ 0 h 615958"/>
              <a:gd name="connsiteX91" fmla="*/ 1407904 w 1935868"/>
              <a:gd name="connsiteY91" fmla="*/ 43997 h 615958"/>
              <a:gd name="connsiteX92" fmla="*/ 1363907 w 1935868"/>
              <a:gd name="connsiteY92" fmla="*/ 87994 h 615958"/>
              <a:gd name="connsiteX93" fmla="*/ 1319910 w 1935868"/>
              <a:gd name="connsiteY93" fmla="*/ 43997 h 615958"/>
              <a:gd name="connsiteX94" fmla="*/ 1363907 w 1935868"/>
              <a:gd name="connsiteY94" fmla="*/ 0 h 615958"/>
              <a:gd name="connsiteX95" fmla="*/ 1099925 w 1935868"/>
              <a:gd name="connsiteY95" fmla="*/ 0 h 615958"/>
              <a:gd name="connsiteX96" fmla="*/ 1143922 w 1935868"/>
              <a:gd name="connsiteY96" fmla="*/ 43997 h 615958"/>
              <a:gd name="connsiteX97" fmla="*/ 1099925 w 1935868"/>
              <a:gd name="connsiteY97" fmla="*/ 87994 h 615958"/>
              <a:gd name="connsiteX98" fmla="*/ 1055928 w 1935868"/>
              <a:gd name="connsiteY98" fmla="*/ 43997 h 615958"/>
              <a:gd name="connsiteX99" fmla="*/ 1099925 w 1935868"/>
              <a:gd name="connsiteY99" fmla="*/ 0 h 615958"/>
              <a:gd name="connsiteX100" fmla="*/ 835943 w 1935868"/>
              <a:gd name="connsiteY100" fmla="*/ 0 h 615958"/>
              <a:gd name="connsiteX101" fmla="*/ 879940 w 1935868"/>
              <a:gd name="connsiteY101" fmla="*/ 43997 h 615958"/>
              <a:gd name="connsiteX102" fmla="*/ 835943 w 1935868"/>
              <a:gd name="connsiteY102" fmla="*/ 87994 h 615958"/>
              <a:gd name="connsiteX103" fmla="*/ 791946 w 1935868"/>
              <a:gd name="connsiteY103" fmla="*/ 43997 h 615958"/>
              <a:gd name="connsiteX104" fmla="*/ 835943 w 1935868"/>
              <a:gd name="connsiteY104" fmla="*/ 0 h 615958"/>
              <a:gd name="connsiteX105" fmla="*/ 571961 w 1935868"/>
              <a:gd name="connsiteY105" fmla="*/ 0 h 615958"/>
              <a:gd name="connsiteX106" fmla="*/ 615958 w 1935868"/>
              <a:gd name="connsiteY106" fmla="*/ 43997 h 615958"/>
              <a:gd name="connsiteX107" fmla="*/ 571961 w 1935868"/>
              <a:gd name="connsiteY107" fmla="*/ 87994 h 615958"/>
              <a:gd name="connsiteX108" fmla="*/ 527964 w 1935868"/>
              <a:gd name="connsiteY108" fmla="*/ 43997 h 615958"/>
              <a:gd name="connsiteX109" fmla="*/ 571961 w 1935868"/>
              <a:gd name="connsiteY109" fmla="*/ 0 h 615958"/>
              <a:gd name="connsiteX110" fmla="*/ 307979 w 1935868"/>
              <a:gd name="connsiteY110" fmla="*/ 0 h 615958"/>
              <a:gd name="connsiteX111" fmla="*/ 351976 w 1935868"/>
              <a:gd name="connsiteY111" fmla="*/ 43997 h 615958"/>
              <a:gd name="connsiteX112" fmla="*/ 307979 w 1935868"/>
              <a:gd name="connsiteY112" fmla="*/ 87994 h 615958"/>
              <a:gd name="connsiteX113" fmla="*/ 263982 w 1935868"/>
              <a:gd name="connsiteY113" fmla="*/ 43997 h 615958"/>
              <a:gd name="connsiteX114" fmla="*/ 307979 w 1935868"/>
              <a:gd name="connsiteY114" fmla="*/ 0 h 615958"/>
              <a:gd name="connsiteX115" fmla="*/ 43997 w 1935868"/>
              <a:gd name="connsiteY115" fmla="*/ 0 h 615958"/>
              <a:gd name="connsiteX116" fmla="*/ 87994 w 1935868"/>
              <a:gd name="connsiteY116" fmla="*/ 43997 h 615958"/>
              <a:gd name="connsiteX117" fmla="*/ 43997 w 1935868"/>
              <a:gd name="connsiteY117" fmla="*/ 87994 h 615958"/>
              <a:gd name="connsiteX118" fmla="*/ 0 w 1935868"/>
              <a:gd name="connsiteY118" fmla="*/ 43997 h 615958"/>
              <a:gd name="connsiteX119" fmla="*/ 43997 w 1935868"/>
              <a:gd name="connsiteY119" fmla="*/ 0 h 615958"/>
            </a:gdLst>
            <a:ahLst/>
            <a:cxnLst/>
            <a:rect l="l" t="t" r="r" b="b"/>
            <a:pathLst>
              <a:path w="1935868" h="615958">
                <a:moveTo>
                  <a:pt x="1891871" y="527964"/>
                </a:moveTo>
                <a:cubicBezTo>
                  <a:pt x="1916170" y="527964"/>
                  <a:pt x="1935868" y="547662"/>
                  <a:pt x="1935868" y="571961"/>
                </a:cubicBezTo>
                <a:cubicBezTo>
                  <a:pt x="1935868" y="596260"/>
                  <a:pt x="1916170" y="615958"/>
                  <a:pt x="1891871" y="615958"/>
                </a:cubicBezTo>
                <a:cubicBezTo>
                  <a:pt x="1867572" y="615958"/>
                  <a:pt x="1847874" y="596260"/>
                  <a:pt x="1847874" y="571961"/>
                </a:cubicBezTo>
                <a:cubicBezTo>
                  <a:pt x="1847874" y="547662"/>
                  <a:pt x="1867572" y="527964"/>
                  <a:pt x="1891871" y="527964"/>
                </a:cubicBezTo>
                <a:close/>
                <a:moveTo>
                  <a:pt x="1627889" y="527964"/>
                </a:moveTo>
                <a:cubicBezTo>
                  <a:pt x="1652188" y="527964"/>
                  <a:pt x="1671886" y="547662"/>
                  <a:pt x="1671886" y="571961"/>
                </a:cubicBezTo>
                <a:cubicBezTo>
                  <a:pt x="1671886" y="596260"/>
                  <a:pt x="1652188" y="615958"/>
                  <a:pt x="1627889" y="615958"/>
                </a:cubicBezTo>
                <a:cubicBezTo>
                  <a:pt x="1603590" y="615958"/>
                  <a:pt x="1583892" y="596260"/>
                  <a:pt x="1583892" y="571961"/>
                </a:cubicBezTo>
                <a:cubicBezTo>
                  <a:pt x="1583892" y="547662"/>
                  <a:pt x="1603590" y="527964"/>
                  <a:pt x="1627889" y="527964"/>
                </a:cubicBezTo>
                <a:close/>
                <a:moveTo>
                  <a:pt x="1363907" y="527964"/>
                </a:moveTo>
                <a:cubicBezTo>
                  <a:pt x="1388206" y="527964"/>
                  <a:pt x="1407904" y="547662"/>
                  <a:pt x="1407904" y="571961"/>
                </a:cubicBezTo>
                <a:cubicBezTo>
                  <a:pt x="1407904" y="596260"/>
                  <a:pt x="1388206" y="615958"/>
                  <a:pt x="1363907" y="615958"/>
                </a:cubicBezTo>
                <a:cubicBezTo>
                  <a:pt x="1339608" y="615958"/>
                  <a:pt x="1319910" y="596260"/>
                  <a:pt x="1319910" y="571961"/>
                </a:cubicBezTo>
                <a:cubicBezTo>
                  <a:pt x="1319910" y="547662"/>
                  <a:pt x="1339608" y="527964"/>
                  <a:pt x="1363907" y="527964"/>
                </a:cubicBezTo>
                <a:close/>
                <a:moveTo>
                  <a:pt x="1099925" y="527964"/>
                </a:moveTo>
                <a:cubicBezTo>
                  <a:pt x="1124224" y="527964"/>
                  <a:pt x="1143922" y="547662"/>
                  <a:pt x="1143922" y="571961"/>
                </a:cubicBezTo>
                <a:cubicBezTo>
                  <a:pt x="1143922" y="596260"/>
                  <a:pt x="1124224" y="615958"/>
                  <a:pt x="1099925" y="615958"/>
                </a:cubicBezTo>
                <a:cubicBezTo>
                  <a:pt x="1075626" y="615958"/>
                  <a:pt x="1055928" y="596260"/>
                  <a:pt x="1055928" y="571961"/>
                </a:cubicBezTo>
                <a:cubicBezTo>
                  <a:pt x="1055928" y="547662"/>
                  <a:pt x="1075626" y="527964"/>
                  <a:pt x="1099925" y="527964"/>
                </a:cubicBezTo>
                <a:close/>
                <a:moveTo>
                  <a:pt x="835943" y="527964"/>
                </a:moveTo>
                <a:cubicBezTo>
                  <a:pt x="860242" y="527964"/>
                  <a:pt x="879940" y="547662"/>
                  <a:pt x="879940" y="571961"/>
                </a:cubicBezTo>
                <a:cubicBezTo>
                  <a:pt x="879940" y="596260"/>
                  <a:pt x="860242" y="615958"/>
                  <a:pt x="835943" y="615958"/>
                </a:cubicBezTo>
                <a:cubicBezTo>
                  <a:pt x="811644" y="615958"/>
                  <a:pt x="791946" y="596260"/>
                  <a:pt x="791946" y="571961"/>
                </a:cubicBezTo>
                <a:cubicBezTo>
                  <a:pt x="791946" y="547662"/>
                  <a:pt x="811644" y="527964"/>
                  <a:pt x="835943" y="527964"/>
                </a:cubicBezTo>
                <a:close/>
                <a:moveTo>
                  <a:pt x="571961" y="527964"/>
                </a:moveTo>
                <a:cubicBezTo>
                  <a:pt x="596260" y="527964"/>
                  <a:pt x="615958" y="547662"/>
                  <a:pt x="615958" y="571961"/>
                </a:cubicBezTo>
                <a:cubicBezTo>
                  <a:pt x="615958" y="596260"/>
                  <a:pt x="596260" y="615958"/>
                  <a:pt x="571961" y="615958"/>
                </a:cubicBezTo>
                <a:cubicBezTo>
                  <a:pt x="547662" y="615958"/>
                  <a:pt x="527964" y="596260"/>
                  <a:pt x="527964" y="571961"/>
                </a:cubicBezTo>
                <a:cubicBezTo>
                  <a:pt x="527964" y="547662"/>
                  <a:pt x="547662" y="527964"/>
                  <a:pt x="571961" y="527964"/>
                </a:cubicBezTo>
                <a:close/>
                <a:moveTo>
                  <a:pt x="307979" y="527964"/>
                </a:moveTo>
                <a:cubicBezTo>
                  <a:pt x="332278" y="527964"/>
                  <a:pt x="351976" y="547662"/>
                  <a:pt x="351976" y="571961"/>
                </a:cubicBezTo>
                <a:cubicBezTo>
                  <a:pt x="351976" y="596260"/>
                  <a:pt x="332278" y="615958"/>
                  <a:pt x="307979" y="615958"/>
                </a:cubicBezTo>
                <a:cubicBezTo>
                  <a:pt x="283680" y="615958"/>
                  <a:pt x="263982" y="596260"/>
                  <a:pt x="263982" y="571961"/>
                </a:cubicBezTo>
                <a:cubicBezTo>
                  <a:pt x="263982" y="547662"/>
                  <a:pt x="283680" y="527964"/>
                  <a:pt x="307979" y="527964"/>
                </a:cubicBezTo>
                <a:close/>
                <a:moveTo>
                  <a:pt x="43997" y="527964"/>
                </a:moveTo>
                <a:cubicBezTo>
                  <a:pt x="68296" y="527964"/>
                  <a:pt x="87994" y="547662"/>
                  <a:pt x="87994" y="571961"/>
                </a:cubicBezTo>
                <a:cubicBezTo>
                  <a:pt x="87994" y="596260"/>
                  <a:pt x="68296" y="615958"/>
                  <a:pt x="43997" y="615958"/>
                </a:cubicBezTo>
                <a:cubicBezTo>
                  <a:pt x="19698" y="615958"/>
                  <a:pt x="0" y="596260"/>
                  <a:pt x="0" y="571961"/>
                </a:cubicBezTo>
                <a:cubicBezTo>
                  <a:pt x="0" y="547662"/>
                  <a:pt x="19698" y="527964"/>
                  <a:pt x="43997" y="527964"/>
                </a:cubicBezTo>
                <a:close/>
                <a:moveTo>
                  <a:pt x="1891871" y="263982"/>
                </a:moveTo>
                <a:cubicBezTo>
                  <a:pt x="1916170" y="263982"/>
                  <a:pt x="1935868" y="283680"/>
                  <a:pt x="1935868" y="307979"/>
                </a:cubicBezTo>
                <a:cubicBezTo>
                  <a:pt x="1935868" y="332278"/>
                  <a:pt x="1916170" y="351976"/>
                  <a:pt x="1891871" y="351976"/>
                </a:cubicBezTo>
                <a:cubicBezTo>
                  <a:pt x="1867572" y="351976"/>
                  <a:pt x="1847874" y="332278"/>
                  <a:pt x="1847874" y="307979"/>
                </a:cubicBezTo>
                <a:cubicBezTo>
                  <a:pt x="1847874" y="283680"/>
                  <a:pt x="1867572" y="263982"/>
                  <a:pt x="1891871" y="263982"/>
                </a:cubicBezTo>
                <a:close/>
                <a:moveTo>
                  <a:pt x="1627889" y="263982"/>
                </a:moveTo>
                <a:cubicBezTo>
                  <a:pt x="1652188" y="263982"/>
                  <a:pt x="1671886" y="283680"/>
                  <a:pt x="1671886" y="307979"/>
                </a:cubicBezTo>
                <a:cubicBezTo>
                  <a:pt x="1671886" y="332278"/>
                  <a:pt x="1652188" y="351976"/>
                  <a:pt x="1627889" y="351976"/>
                </a:cubicBezTo>
                <a:cubicBezTo>
                  <a:pt x="1603590" y="351976"/>
                  <a:pt x="1583892" y="332278"/>
                  <a:pt x="1583892" y="307979"/>
                </a:cubicBezTo>
                <a:cubicBezTo>
                  <a:pt x="1583892" y="283680"/>
                  <a:pt x="1603590" y="263982"/>
                  <a:pt x="1627889" y="263982"/>
                </a:cubicBezTo>
                <a:close/>
                <a:moveTo>
                  <a:pt x="1363907" y="263982"/>
                </a:moveTo>
                <a:cubicBezTo>
                  <a:pt x="1388206" y="263982"/>
                  <a:pt x="1407904" y="283680"/>
                  <a:pt x="1407904" y="307979"/>
                </a:cubicBezTo>
                <a:cubicBezTo>
                  <a:pt x="1407904" y="332278"/>
                  <a:pt x="1388206" y="351976"/>
                  <a:pt x="1363907" y="351976"/>
                </a:cubicBezTo>
                <a:cubicBezTo>
                  <a:pt x="1339608" y="351976"/>
                  <a:pt x="1319910" y="332278"/>
                  <a:pt x="1319910" y="307979"/>
                </a:cubicBezTo>
                <a:cubicBezTo>
                  <a:pt x="1319910" y="283680"/>
                  <a:pt x="1339608" y="263982"/>
                  <a:pt x="1363907" y="263982"/>
                </a:cubicBezTo>
                <a:close/>
                <a:moveTo>
                  <a:pt x="1099925" y="263982"/>
                </a:moveTo>
                <a:cubicBezTo>
                  <a:pt x="1124224" y="263982"/>
                  <a:pt x="1143922" y="283680"/>
                  <a:pt x="1143922" y="307979"/>
                </a:cubicBezTo>
                <a:cubicBezTo>
                  <a:pt x="1143922" y="332278"/>
                  <a:pt x="1124224" y="351976"/>
                  <a:pt x="1099925" y="351976"/>
                </a:cubicBezTo>
                <a:cubicBezTo>
                  <a:pt x="1075626" y="351976"/>
                  <a:pt x="1055928" y="332278"/>
                  <a:pt x="1055928" y="307979"/>
                </a:cubicBezTo>
                <a:cubicBezTo>
                  <a:pt x="1055928" y="283680"/>
                  <a:pt x="1075626" y="263982"/>
                  <a:pt x="1099925" y="263982"/>
                </a:cubicBezTo>
                <a:close/>
                <a:moveTo>
                  <a:pt x="835943" y="263982"/>
                </a:moveTo>
                <a:cubicBezTo>
                  <a:pt x="860242" y="263982"/>
                  <a:pt x="879940" y="283680"/>
                  <a:pt x="879940" y="307979"/>
                </a:cubicBezTo>
                <a:cubicBezTo>
                  <a:pt x="879940" y="332278"/>
                  <a:pt x="860242" y="351976"/>
                  <a:pt x="835943" y="351976"/>
                </a:cubicBezTo>
                <a:cubicBezTo>
                  <a:pt x="811644" y="351976"/>
                  <a:pt x="791946" y="332278"/>
                  <a:pt x="791946" y="307979"/>
                </a:cubicBezTo>
                <a:cubicBezTo>
                  <a:pt x="791946" y="283680"/>
                  <a:pt x="811644" y="263982"/>
                  <a:pt x="835943" y="263982"/>
                </a:cubicBezTo>
                <a:close/>
                <a:moveTo>
                  <a:pt x="571961" y="263982"/>
                </a:moveTo>
                <a:cubicBezTo>
                  <a:pt x="596260" y="263982"/>
                  <a:pt x="615958" y="283680"/>
                  <a:pt x="615958" y="307979"/>
                </a:cubicBezTo>
                <a:cubicBezTo>
                  <a:pt x="615958" y="332278"/>
                  <a:pt x="596260" y="351976"/>
                  <a:pt x="571961" y="351976"/>
                </a:cubicBezTo>
                <a:cubicBezTo>
                  <a:pt x="547662" y="351976"/>
                  <a:pt x="527964" y="332278"/>
                  <a:pt x="527964" y="307979"/>
                </a:cubicBezTo>
                <a:cubicBezTo>
                  <a:pt x="527964" y="283680"/>
                  <a:pt x="547662" y="263982"/>
                  <a:pt x="571961" y="263982"/>
                </a:cubicBezTo>
                <a:close/>
                <a:moveTo>
                  <a:pt x="307979" y="263982"/>
                </a:moveTo>
                <a:cubicBezTo>
                  <a:pt x="332278" y="263982"/>
                  <a:pt x="351976" y="283680"/>
                  <a:pt x="351976" y="307979"/>
                </a:cubicBezTo>
                <a:cubicBezTo>
                  <a:pt x="351976" y="332278"/>
                  <a:pt x="332278" y="351976"/>
                  <a:pt x="307979" y="351976"/>
                </a:cubicBezTo>
                <a:cubicBezTo>
                  <a:pt x="283680" y="351976"/>
                  <a:pt x="263982" y="332278"/>
                  <a:pt x="263982" y="307979"/>
                </a:cubicBezTo>
                <a:cubicBezTo>
                  <a:pt x="263982" y="283680"/>
                  <a:pt x="283680" y="263982"/>
                  <a:pt x="307979" y="263982"/>
                </a:cubicBezTo>
                <a:close/>
                <a:moveTo>
                  <a:pt x="43997" y="263982"/>
                </a:moveTo>
                <a:cubicBezTo>
                  <a:pt x="68296" y="263982"/>
                  <a:pt x="87994" y="283680"/>
                  <a:pt x="87994" y="307979"/>
                </a:cubicBezTo>
                <a:cubicBezTo>
                  <a:pt x="87994" y="332278"/>
                  <a:pt x="68296" y="351976"/>
                  <a:pt x="43997" y="351976"/>
                </a:cubicBezTo>
                <a:cubicBezTo>
                  <a:pt x="19698" y="351976"/>
                  <a:pt x="0" y="332278"/>
                  <a:pt x="0" y="307979"/>
                </a:cubicBezTo>
                <a:cubicBezTo>
                  <a:pt x="0" y="283680"/>
                  <a:pt x="19698" y="263982"/>
                  <a:pt x="43997" y="263982"/>
                </a:cubicBezTo>
                <a:close/>
                <a:moveTo>
                  <a:pt x="1891871" y="0"/>
                </a:moveTo>
                <a:cubicBezTo>
                  <a:pt x="1916170" y="0"/>
                  <a:pt x="1935868" y="19698"/>
                  <a:pt x="1935868" y="43997"/>
                </a:cubicBezTo>
                <a:cubicBezTo>
                  <a:pt x="1935868" y="68296"/>
                  <a:pt x="1916170" y="87994"/>
                  <a:pt x="1891871" y="87994"/>
                </a:cubicBezTo>
                <a:cubicBezTo>
                  <a:pt x="1867572" y="87994"/>
                  <a:pt x="1847874" y="68296"/>
                  <a:pt x="1847874" y="43997"/>
                </a:cubicBezTo>
                <a:cubicBezTo>
                  <a:pt x="1847874" y="19698"/>
                  <a:pt x="1867572" y="0"/>
                  <a:pt x="1891871" y="0"/>
                </a:cubicBezTo>
                <a:close/>
                <a:moveTo>
                  <a:pt x="1627889" y="0"/>
                </a:moveTo>
                <a:cubicBezTo>
                  <a:pt x="1652188" y="0"/>
                  <a:pt x="1671886" y="19698"/>
                  <a:pt x="1671886" y="43997"/>
                </a:cubicBezTo>
                <a:cubicBezTo>
                  <a:pt x="1671886" y="68296"/>
                  <a:pt x="1652188" y="87994"/>
                  <a:pt x="1627889" y="87994"/>
                </a:cubicBezTo>
                <a:cubicBezTo>
                  <a:pt x="1603590" y="87994"/>
                  <a:pt x="1583892" y="68296"/>
                  <a:pt x="1583892" y="43997"/>
                </a:cubicBezTo>
                <a:cubicBezTo>
                  <a:pt x="1583892" y="19698"/>
                  <a:pt x="1603590" y="0"/>
                  <a:pt x="1627889" y="0"/>
                </a:cubicBezTo>
                <a:close/>
                <a:moveTo>
                  <a:pt x="1363907" y="0"/>
                </a:moveTo>
                <a:cubicBezTo>
                  <a:pt x="1388206" y="0"/>
                  <a:pt x="1407904" y="19698"/>
                  <a:pt x="1407904" y="43997"/>
                </a:cubicBezTo>
                <a:cubicBezTo>
                  <a:pt x="1407904" y="68296"/>
                  <a:pt x="1388206" y="87994"/>
                  <a:pt x="1363907" y="87994"/>
                </a:cubicBezTo>
                <a:cubicBezTo>
                  <a:pt x="1339608" y="87994"/>
                  <a:pt x="1319910" y="68296"/>
                  <a:pt x="1319910" y="43997"/>
                </a:cubicBezTo>
                <a:cubicBezTo>
                  <a:pt x="1319910" y="19698"/>
                  <a:pt x="1339608" y="0"/>
                  <a:pt x="1363907" y="0"/>
                </a:cubicBezTo>
                <a:close/>
                <a:moveTo>
                  <a:pt x="1099925" y="0"/>
                </a:moveTo>
                <a:cubicBezTo>
                  <a:pt x="1124224" y="0"/>
                  <a:pt x="1143922" y="19698"/>
                  <a:pt x="1143922" y="43997"/>
                </a:cubicBezTo>
                <a:cubicBezTo>
                  <a:pt x="1143922" y="68296"/>
                  <a:pt x="1124224" y="87994"/>
                  <a:pt x="1099925" y="87994"/>
                </a:cubicBezTo>
                <a:cubicBezTo>
                  <a:pt x="1075626" y="87994"/>
                  <a:pt x="1055928" y="68296"/>
                  <a:pt x="1055928" y="43997"/>
                </a:cubicBezTo>
                <a:cubicBezTo>
                  <a:pt x="1055928" y="19698"/>
                  <a:pt x="1075626" y="0"/>
                  <a:pt x="1099925" y="0"/>
                </a:cubicBezTo>
                <a:close/>
                <a:moveTo>
                  <a:pt x="835943" y="0"/>
                </a:moveTo>
                <a:cubicBezTo>
                  <a:pt x="860242" y="0"/>
                  <a:pt x="879940" y="19698"/>
                  <a:pt x="879940" y="43997"/>
                </a:cubicBezTo>
                <a:cubicBezTo>
                  <a:pt x="879940" y="68296"/>
                  <a:pt x="860242" y="87994"/>
                  <a:pt x="835943" y="87994"/>
                </a:cubicBezTo>
                <a:cubicBezTo>
                  <a:pt x="811644" y="87994"/>
                  <a:pt x="791946" y="68296"/>
                  <a:pt x="791946" y="43997"/>
                </a:cubicBezTo>
                <a:cubicBezTo>
                  <a:pt x="791946" y="19698"/>
                  <a:pt x="811644" y="0"/>
                  <a:pt x="835943" y="0"/>
                </a:cubicBezTo>
                <a:close/>
                <a:moveTo>
                  <a:pt x="571961" y="0"/>
                </a:moveTo>
                <a:cubicBezTo>
                  <a:pt x="596260" y="0"/>
                  <a:pt x="615958" y="19698"/>
                  <a:pt x="615958" y="43997"/>
                </a:cubicBezTo>
                <a:cubicBezTo>
                  <a:pt x="615958" y="68296"/>
                  <a:pt x="596260" y="87994"/>
                  <a:pt x="571961" y="87994"/>
                </a:cubicBezTo>
                <a:cubicBezTo>
                  <a:pt x="547662" y="87994"/>
                  <a:pt x="527964" y="68296"/>
                  <a:pt x="527964" y="43997"/>
                </a:cubicBezTo>
                <a:cubicBezTo>
                  <a:pt x="527964" y="19698"/>
                  <a:pt x="547662" y="0"/>
                  <a:pt x="571961" y="0"/>
                </a:cubicBezTo>
                <a:close/>
                <a:moveTo>
                  <a:pt x="307979" y="0"/>
                </a:moveTo>
                <a:cubicBezTo>
                  <a:pt x="332278" y="0"/>
                  <a:pt x="351976" y="19698"/>
                  <a:pt x="351976" y="43997"/>
                </a:cubicBezTo>
                <a:cubicBezTo>
                  <a:pt x="351976" y="68296"/>
                  <a:pt x="332278" y="87994"/>
                  <a:pt x="307979" y="87994"/>
                </a:cubicBezTo>
                <a:cubicBezTo>
                  <a:pt x="283680" y="87994"/>
                  <a:pt x="263982" y="68296"/>
                  <a:pt x="263982" y="43997"/>
                </a:cubicBezTo>
                <a:cubicBezTo>
                  <a:pt x="263982" y="19698"/>
                  <a:pt x="283680" y="0"/>
                  <a:pt x="307979" y="0"/>
                </a:cubicBezTo>
                <a:close/>
                <a:moveTo>
                  <a:pt x="43997" y="0"/>
                </a:moveTo>
                <a:cubicBezTo>
                  <a:pt x="68296" y="0"/>
                  <a:pt x="87994" y="19698"/>
                  <a:pt x="87994" y="43997"/>
                </a:cubicBezTo>
                <a:cubicBezTo>
                  <a:pt x="87994" y="68296"/>
                  <a:pt x="68296" y="87994"/>
                  <a:pt x="43997" y="87994"/>
                </a:cubicBezTo>
                <a:cubicBezTo>
                  <a:pt x="19698" y="87994"/>
                  <a:pt x="0" y="68296"/>
                  <a:pt x="0" y="43997"/>
                </a:cubicBezTo>
                <a:cubicBezTo>
                  <a:pt x="0" y="19698"/>
                  <a:pt x="19698" y="0"/>
                  <a:pt x="43997" y="0"/>
                </a:cubicBezTo>
                <a:close/>
              </a:path>
            </a:pathLst>
          </a:custGeom>
          <a:gradFill>
            <a:gsLst>
              <a:gs pos="58000">
                <a:schemeClr val="accent2"/>
              </a:gs>
              <a:gs pos="100000">
                <a:schemeClr val="accent2">
                  <a:lumMod val="40000"/>
                  <a:lumOff val="60000"/>
                </a:schemeClr>
              </a:gs>
            </a:gsLst>
            <a:lin ang="10800000" scaled="0"/>
          </a:gra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10" name="标题 1"/>
          <p:cNvSpPr txBox="1"/>
          <p:nvPr/>
        </p:nvSpPr>
        <p:spPr>
          <a:xfrm>
            <a:off x="702490" y="2438398"/>
            <a:ext cx="670561" cy="670561"/>
          </a:xfrm>
          <a:prstGeom prst="star4">
            <a:avLst>
              <a:gd name="adj" fmla="val 11095"/>
            </a:avLst>
          </a:prstGeom>
          <a:solidFill>
            <a:schemeClr val="accent1">
              <a:alpha val="15000"/>
            </a:schemeClr>
          </a:soli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11" name="标题 1"/>
          <p:cNvSpPr txBox="1"/>
          <p:nvPr/>
        </p:nvSpPr>
        <p:spPr>
          <a:xfrm>
            <a:off x="10949685" y="2438398"/>
            <a:ext cx="670561" cy="670561"/>
          </a:xfrm>
          <a:prstGeom prst="star4">
            <a:avLst>
              <a:gd name="adj" fmla="val 11095"/>
            </a:avLst>
          </a:prstGeom>
          <a:solidFill>
            <a:schemeClr val="accent1">
              <a:alpha val="15000"/>
            </a:schemeClr>
          </a:soli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12" name="标题 1"/>
          <p:cNvSpPr txBox="1"/>
          <p:nvPr/>
        </p:nvSpPr>
        <p:spPr>
          <a:xfrm>
            <a:off x="642078" y="4944889"/>
            <a:ext cx="1557402" cy="1557402"/>
          </a:xfrm>
          <a:prstGeom prst="donut">
            <a:avLst>
              <a:gd name="adj" fmla="val 11558"/>
            </a:avLst>
          </a:prstGeom>
          <a:gradFill>
            <a:gsLst>
              <a:gs pos="58000">
                <a:schemeClr val="accent1"/>
              </a:gs>
              <a:gs pos="100000">
                <a:schemeClr val="accent1">
                  <a:lumMod val="60000"/>
                  <a:lumOff val="40000"/>
                </a:schemeClr>
              </a:gs>
            </a:gsLst>
            <a:lin ang="10800000" scaled="0"/>
          </a:gra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13" name="标题 1"/>
          <p:cNvSpPr txBox="1"/>
          <p:nvPr/>
        </p:nvSpPr>
        <p:spPr>
          <a:xfrm>
            <a:off x="2461291" y="2243420"/>
            <a:ext cx="1710530" cy="389955"/>
          </a:xfrm>
          <a:custGeom>
            <a:avLst/>
            <a:gdLst>
              <a:gd name="connsiteX0" fmla="*/ 1426220 w 1760049"/>
              <a:gd name="connsiteY0" fmla="*/ 0 h 630235"/>
              <a:gd name="connsiteX1" fmla="*/ 1593135 w 1760049"/>
              <a:gd name="connsiteY1" fmla="*/ 0 h 630235"/>
              <a:gd name="connsiteX2" fmla="*/ 1760049 w 1760049"/>
              <a:gd name="connsiteY2" fmla="*/ 315118 h 630235"/>
              <a:gd name="connsiteX3" fmla="*/ 1593135 w 1760049"/>
              <a:gd name="connsiteY3" fmla="*/ 630235 h 630235"/>
              <a:gd name="connsiteX4" fmla="*/ 1426220 w 1760049"/>
              <a:gd name="connsiteY4" fmla="*/ 630235 h 630235"/>
              <a:gd name="connsiteX5" fmla="*/ 1593135 w 1760049"/>
              <a:gd name="connsiteY5" fmla="*/ 315118 h 630235"/>
              <a:gd name="connsiteX6" fmla="*/ 950814 w 1760049"/>
              <a:gd name="connsiteY6" fmla="*/ 0 h 630235"/>
              <a:gd name="connsiteX7" fmla="*/ 1117729 w 1760049"/>
              <a:gd name="connsiteY7" fmla="*/ 0 h 630235"/>
              <a:gd name="connsiteX8" fmla="*/ 1284643 w 1760049"/>
              <a:gd name="connsiteY8" fmla="*/ 315118 h 630235"/>
              <a:gd name="connsiteX9" fmla="*/ 1117729 w 1760049"/>
              <a:gd name="connsiteY9" fmla="*/ 630235 h 630235"/>
              <a:gd name="connsiteX10" fmla="*/ 950814 w 1760049"/>
              <a:gd name="connsiteY10" fmla="*/ 630235 h 630235"/>
              <a:gd name="connsiteX11" fmla="*/ 1117729 w 1760049"/>
              <a:gd name="connsiteY11" fmla="*/ 315118 h 630235"/>
              <a:gd name="connsiteX12" fmla="*/ 475407 w 1760049"/>
              <a:gd name="connsiteY12" fmla="*/ 0 h 630235"/>
              <a:gd name="connsiteX13" fmla="*/ 642322 w 1760049"/>
              <a:gd name="connsiteY13" fmla="*/ 0 h 630235"/>
              <a:gd name="connsiteX14" fmla="*/ 809236 w 1760049"/>
              <a:gd name="connsiteY14" fmla="*/ 315118 h 630235"/>
              <a:gd name="connsiteX15" fmla="*/ 642322 w 1760049"/>
              <a:gd name="connsiteY15" fmla="*/ 630235 h 630235"/>
              <a:gd name="connsiteX16" fmla="*/ 475407 w 1760049"/>
              <a:gd name="connsiteY16" fmla="*/ 630235 h 630235"/>
              <a:gd name="connsiteX17" fmla="*/ 642322 w 1760049"/>
              <a:gd name="connsiteY17" fmla="*/ 315118 h 630235"/>
              <a:gd name="connsiteX18" fmla="*/ 0 w 1760049"/>
              <a:gd name="connsiteY18" fmla="*/ 0 h 630235"/>
              <a:gd name="connsiteX19" fmla="*/ 166915 w 1760049"/>
              <a:gd name="connsiteY19" fmla="*/ 0 h 630235"/>
              <a:gd name="connsiteX20" fmla="*/ 333829 w 1760049"/>
              <a:gd name="connsiteY20" fmla="*/ 315118 h 630235"/>
              <a:gd name="connsiteX21" fmla="*/ 166915 w 1760049"/>
              <a:gd name="connsiteY21" fmla="*/ 630235 h 630235"/>
              <a:gd name="connsiteX22" fmla="*/ 0 w 1760049"/>
              <a:gd name="connsiteY22" fmla="*/ 630235 h 630235"/>
              <a:gd name="connsiteX23" fmla="*/ 166915 w 1760049"/>
              <a:gd name="connsiteY23" fmla="*/ 315118 h 630235"/>
            </a:gdLst>
            <a:ahLst/>
            <a:cxnLst/>
            <a:rect l="l" t="t" r="r" b="b"/>
            <a:pathLst>
              <a:path w="1760049" h="630235">
                <a:moveTo>
                  <a:pt x="1426220" y="0"/>
                </a:moveTo>
                <a:lnTo>
                  <a:pt x="1593135" y="0"/>
                </a:lnTo>
                <a:lnTo>
                  <a:pt x="1760049" y="315118"/>
                </a:lnTo>
                <a:lnTo>
                  <a:pt x="1593135" y="630235"/>
                </a:lnTo>
                <a:lnTo>
                  <a:pt x="1426220" y="630235"/>
                </a:lnTo>
                <a:lnTo>
                  <a:pt x="1593135" y="315118"/>
                </a:lnTo>
                <a:close/>
                <a:moveTo>
                  <a:pt x="950814" y="0"/>
                </a:moveTo>
                <a:lnTo>
                  <a:pt x="1117729" y="0"/>
                </a:lnTo>
                <a:lnTo>
                  <a:pt x="1284643" y="315118"/>
                </a:lnTo>
                <a:lnTo>
                  <a:pt x="1117729" y="630235"/>
                </a:lnTo>
                <a:lnTo>
                  <a:pt x="950814" y="630235"/>
                </a:lnTo>
                <a:lnTo>
                  <a:pt x="1117729" y="315118"/>
                </a:lnTo>
                <a:close/>
                <a:moveTo>
                  <a:pt x="475407" y="0"/>
                </a:moveTo>
                <a:lnTo>
                  <a:pt x="642322" y="0"/>
                </a:lnTo>
                <a:lnTo>
                  <a:pt x="809236" y="315118"/>
                </a:lnTo>
                <a:lnTo>
                  <a:pt x="642322" y="630235"/>
                </a:lnTo>
                <a:lnTo>
                  <a:pt x="475407" y="630235"/>
                </a:lnTo>
                <a:lnTo>
                  <a:pt x="642322" y="315118"/>
                </a:lnTo>
                <a:close/>
                <a:moveTo>
                  <a:pt x="0" y="0"/>
                </a:moveTo>
                <a:lnTo>
                  <a:pt x="166915" y="0"/>
                </a:lnTo>
                <a:lnTo>
                  <a:pt x="333829" y="315118"/>
                </a:lnTo>
                <a:lnTo>
                  <a:pt x="166915" y="630235"/>
                </a:lnTo>
                <a:lnTo>
                  <a:pt x="0" y="630235"/>
                </a:lnTo>
                <a:lnTo>
                  <a:pt x="166915" y="315118"/>
                </a:lnTo>
                <a:close/>
              </a:path>
            </a:pathLst>
          </a:custGeom>
          <a:solidFill>
            <a:schemeClr val="accent2">
              <a:lumMod val="20000"/>
              <a:lumOff val="80000"/>
            </a:schemeClr>
          </a:solidFill>
          <a:ln w="9525" cap="sq">
            <a:solidFill>
              <a:schemeClr val="accent2">
                <a:lumMod val="20000"/>
                <a:lumOff val="80000"/>
              </a:schemeClr>
            </a:solidFill>
            <a:miter/>
          </a:ln>
        </p:spPr>
        <p:txBody>
          <a:bodyPr vert="horz" wrap="square" lIns="91440" tIns="45720" rIns="91440" bIns="45720" rtlCol="0" anchor="ctr"/>
          <a:lstStyle/>
          <a:p>
            <a:pPr algn="ctr">
              <a:lnSpc>
                <a:spcPct val="110000"/>
              </a:lnSpc>
            </a:pPr>
            <a:endParaRPr kumimoji="1" lang="zh-CN" altLang="en-US"/>
          </a:p>
        </p:txBody>
      </p:sp>
      <p:sp>
        <p:nvSpPr>
          <p:cNvPr id="14" name="标题 1"/>
          <p:cNvSpPr txBox="1"/>
          <p:nvPr/>
        </p:nvSpPr>
        <p:spPr>
          <a:xfrm>
            <a:off x="6654313" y="9878"/>
            <a:ext cx="1354921" cy="2861465"/>
          </a:xfrm>
          <a:prstGeom prst="rect">
            <a:avLst/>
          </a:prstGeom>
          <a:noFill/>
          <a:ln>
            <a:noFill/>
          </a:ln>
        </p:spPr>
        <p:txBody>
          <a:bodyPr vert="horz" wrap="square" lIns="91440" tIns="45720" rIns="91440" bIns="45720" rtlCol="0" anchor="b"/>
          <a:lstStyle/>
          <a:p>
            <a:pPr algn="ctr">
              <a:lnSpc>
                <a:spcPct val="110000"/>
              </a:lnSpc>
            </a:pPr>
            <a:r>
              <a:rPr kumimoji="1" lang="en-US" altLang="zh-CN" sz="6000">
                <a:ln w="12700">
                  <a:noFill/>
                </a:ln>
                <a:solidFill>
                  <a:srgbClr val="F07D1E">
                    <a:alpha val="100000"/>
                  </a:srgbClr>
                </a:solidFill>
                <a:latin typeface="Source Han Sans CN Bold" panose="020B0800000000000000" charset="-122"/>
                <a:ea typeface="Source Han Sans CN Bold" panose="020B0800000000000000" charset="-122"/>
                <a:cs typeface="Source Han Sans CN Bold" panose="020B0800000000000000" charset="-122"/>
              </a:rPr>
              <a:t>03</a:t>
            </a:r>
            <a:endParaRPr kumimoji="1" lang="zh-CN" altLang="en-US"/>
          </a:p>
        </p:txBody>
      </p:sp>
      <p:sp>
        <p:nvSpPr>
          <p:cNvPr id="15" name="标题 1"/>
          <p:cNvSpPr txBox="1"/>
          <p:nvPr/>
        </p:nvSpPr>
        <p:spPr>
          <a:xfrm rot="20037206">
            <a:off x="7197220" y="5908552"/>
            <a:ext cx="424800" cy="423326"/>
          </a:xfrm>
          <a:prstGeom prst="rect">
            <a:avLst/>
          </a:prstGeom>
          <a:solidFill>
            <a:schemeClr val="bg1"/>
          </a:solidFill>
          <a:ln w="19050" cap="sq">
            <a:solidFill>
              <a:schemeClr val="accent1">
                <a:lumMod val="20000"/>
                <a:lumOff val="80000"/>
                <a:alpha val="55000"/>
              </a:schemeClr>
            </a:solidFill>
            <a:miter/>
          </a:ln>
        </p:spPr>
        <p:txBody>
          <a:bodyPr vert="horz" wrap="square" lIns="91440" tIns="45720" rIns="91440" bIns="45720" rtlCol="0" anchor="ctr"/>
          <a:lstStyle/>
          <a:p>
            <a:pPr algn="ctr">
              <a:lnSpc>
                <a:spcPct val="110000"/>
              </a:lnSpc>
            </a:pPr>
            <a:endParaRPr kumimoji="1" lang="zh-CN" altLang="en-US"/>
          </a:p>
        </p:txBody>
      </p:sp>
      <p:sp>
        <p:nvSpPr>
          <p:cNvPr id="16" name="标题 1"/>
          <p:cNvSpPr txBox="1"/>
          <p:nvPr/>
        </p:nvSpPr>
        <p:spPr>
          <a:xfrm flipH="1">
            <a:off x="8104873" y="2221704"/>
            <a:ext cx="1710530" cy="389955"/>
          </a:xfrm>
          <a:custGeom>
            <a:avLst/>
            <a:gdLst>
              <a:gd name="connsiteX0" fmla="*/ 1426220 w 1760049"/>
              <a:gd name="connsiteY0" fmla="*/ 0 h 630235"/>
              <a:gd name="connsiteX1" fmla="*/ 1593135 w 1760049"/>
              <a:gd name="connsiteY1" fmla="*/ 0 h 630235"/>
              <a:gd name="connsiteX2" fmla="*/ 1760049 w 1760049"/>
              <a:gd name="connsiteY2" fmla="*/ 315118 h 630235"/>
              <a:gd name="connsiteX3" fmla="*/ 1593135 w 1760049"/>
              <a:gd name="connsiteY3" fmla="*/ 630235 h 630235"/>
              <a:gd name="connsiteX4" fmla="*/ 1426220 w 1760049"/>
              <a:gd name="connsiteY4" fmla="*/ 630235 h 630235"/>
              <a:gd name="connsiteX5" fmla="*/ 1593135 w 1760049"/>
              <a:gd name="connsiteY5" fmla="*/ 315118 h 630235"/>
              <a:gd name="connsiteX6" fmla="*/ 950814 w 1760049"/>
              <a:gd name="connsiteY6" fmla="*/ 0 h 630235"/>
              <a:gd name="connsiteX7" fmla="*/ 1117729 w 1760049"/>
              <a:gd name="connsiteY7" fmla="*/ 0 h 630235"/>
              <a:gd name="connsiteX8" fmla="*/ 1284643 w 1760049"/>
              <a:gd name="connsiteY8" fmla="*/ 315118 h 630235"/>
              <a:gd name="connsiteX9" fmla="*/ 1117729 w 1760049"/>
              <a:gd name="connsiteY9" fmla="*/ 630235 h 630235"/>
              <a:gd name="connsiteX10" fmla="*/ 950814 w 1760049"/>
              <a:gd name="connsiteY10" fmla="*/ 630235 h 630235"/>
              <a:gd name="connsiteX11" fmla="*/ 1117729 w 1760049"/>
              <a:gd name="connsiteY11" fmla="*/ 315118 h 630235"/>
              <a:gd name="connsiteX12" fmla="*/ 475407 w 1760049"/>
              <a:gd name="connsiteY12" fmla="*/ 0 h 630235"/>
              <a:gd name="connsiteX13" fmla="*/ 642322 w 1760049"/>
              <a:gd name="connsiteY13" fmla="*/ 0 h 630235"/>
              <a:gd name="connsiteX14" fmla="*/ 809236 w 1760049"/>
              <a:gd name="connsiteY14" fmla="*/ 315118 h 630235"/>
              <a:gd name="connsiteX15" fmla="*/ 642322 w 1760049"/>
              <a:gd name="connsiteY15" fmla="*/ 630235 h 630235"/>
              <a:gd name="connsiteX16" fmla="*/ 475407 w 1760049"/>
              <a:gd name="connsiteY16" fmla="*/ 630235 h 630235"/>
              <a:gd name="connsiteX17" fmla="*/ 642322 w 1760049"/>
              <a:gd name="connsiteY17" fmla="*/ 315118 h 630235"/>
              <a:gd name="connsiteX18" fmla="*/ 0 w 1760049"/>
              <a:gd name="connsiteY18" fmla="*/ 0 h 630235"/>
              <a:gd name="connsiteX19" fmla="*/ 166915 w 1760049"/>
              <a:gd name="connsiteY19" fmla="*/ 0 h 630235"/>
              <a:gd name="connsiteX20" fmla="*/ 333829 w 1760049"/>
              <a:gd name="connsiteY20" fmla="*/ 315118 h 630235"/>
              <a:gd name="connsiteX21" fmla="*/ 166915 w 1760049"/>
              <a:gd name="connsiteY21" fmla="*/ 630235 h 630235"/>
              <a:gd name="connsiteX22" fmla="*/ 0 w 1760049"/>
              <a:gd name="connsiteY22" fmla="*/ 630235 h 630235"/>
              <a:gd name="connsiteX23" fmla="*/ 166915 w 1760049"/>
              <a:gd name="connsiteY23" fmla="*/ 315118 h 630235"/>
            </a:gdLst>
            <a:ahLst/>
            <a:cxnLst/>
            <a:rect l="l" t="t" r="r" b="b"/>
            <a:pathLst>
              <a:path w="1760049" h="630235">
                <a:moveTo>
                  <a:pt x="1426220" y="0"/>
                </a:moveTo>
                <a:lnTo>
                  <a:pt x="1593135" y="0"/>
                </a:lnTo>
                <a:lnTo>
                  <a:pt x="1760049" y="315118"/>
                </a:lnTo>
                <a:lnTo>
                  <a:pt x="1593135" y="630235"/>
                </a:lnTo>
                <a:lnTo>
                  <a:pt x="1426220" y="630235"/>
                </a:lnTo>
                <a:lnTo>
                  <a:pt x="1593135" y="315118"/>
                </a:lnTo>
                <a:close/>
                <a:moveTo>
                  <a:pt x="950814" y="0"/>
                </a:moveTo>
                <a:lnTo>
                  <a:pt x="1117729" y="0"/>
                </a:lnTo>
                <a:lnTo>
                  <a:pt x="1284643" y="315118"/>
                </a:lnTo>
                <a:lnTo>
                  <a:pt x="1117729" y="630235"/>
                </a:lnTo>
                <a:lnTo>
                  <a:pt x="950814" y="630235"/>
                </a:lnTo>
                <a:lnTo>
                  <a:pt x="1117729" y="315118"/>
                </a:lnTo>
                <a:close/>
                <a:moveTo>
                  <a:pt x="475407" y="0"/>
                </a:moveTo>
                <a:lnTo>
                  <a:pt x="642322" y="0"/>
                </a:lnTo>
                <a:lnTo>
                  <a:pt x="809236" y="315118"/>
                </a:lnTo>
                <a:lnTo>
                  <a:pt x="642322" y="630235"/>
                </a:lnTo>
                <a:lnTo>
                  <a:pt x="475407" y="630235"/>
                </a:lnTo>
                <a:lnTo>
                  <a:pt x="642322" y="315118"/>
                </a:lnTo>
                <a:close/>
                <a:moveTo>
                  <a:pt x="0" y="0"/>
                </a:moveTo>
                <a:lnTo>
                  <a:pt x="166915" y="0"/>
                </a:lnTo>
                <a:lnTo>
                  <a:pt x="333829" y="315118"/>
                </a:lnTo>
                <a:lnTo>
                  <a:pt x="166915" y="630235"/>
                </a:lnTo>
                <a:lnTo>
                  <a:pt x="0" y="630235"/>
                </a:lnTo>
                <a:lnTo>
                  <a:pt x="166915" y="315118"/>
                </a:lnTo>
                <a:close/>
              </a:path>
            </a:pathLst>
          </a:custGeom>
          <a:solidFill>
            <a:schemeClr val="accent2">
              <a:lumMod val="20000"/>
              <a:lumOff val="80000"/>
            </a:schemeClr>
          </a:solidFill>
          <a:ln w="9525" cap="sq">
            <a:solidFill>
              <a:schemeClr val="accent2">
                <a:lumMod val="20000"/>
                <a:lumOff val="80000"/>
              </a:schemeClr>
            </a:solidFill>
            <a:miter/>
          </a:ln>
        </p:spPr>
        <p:txBody>
          <a:bodyPr vert="horz" wrap="square" lIns="91440" tIns="45720" rIns="91440" bIns="45720" rtlCol="0" anchor="ctr"/>
          <a:lstStyle/>
          <a:p>
            <a:pPr algn="ctr">
              <a:lnSpc>
                <a:spcPct val="110000"/>
              </a:lnSpc>
            </a:pPr>
            <a:endParaRPr kumimoji="1" lang="zh-CN" altLang="en-US"/>
          </a:p>
        </p:txBody>
      </p:sp>
      <p:sp>
        <p:nvSpPr>
          <p:cNvPr id="17" name="标题 1"/>
          <p:cNvSpPr txBox="1"/>
          <p:nvPr/>
        </p:nvSpPr>
        <p:spPr>
          <a:xfrm rot="20037206">
            <a:off x="7193855" y="621749"/>
            <a:ext cx="491058" cy="423326"/>
          </a:xfrm>
          <a:prstGeom prst="triangle">
            <a:avLst/>
          </a:prstGeom>
          <a:solidFill>
            <a:schemeClr val="bg1"/>
          </a:solidFill>
          <a:ln w="19050" cap="sq">
            <a:solidFill>
              <a:schemeClr val="accent1">
                <a:lumMod val="20000"/>
                <a:lumOff val="80000"/>
                <a:alpha val="55000"/>
              </a:schemeClr>
            </a:solidFill>
            <a:miter/>
          </a:ln>
        </p:spPr>
        <p:txBody>
          <a:bodyPr vert="horz" wrap="square" lIns="91440" tIns="45720" rIns="91440" bIns="45720" rtlCol="0" anchor="ctr"/>
          <a:lstStyle/>
          <a:p>
            <a:pPr algn="ctr">
              <a:lnSpc>
                <a:spcPct val="110000"/>
              </a:lnSpc>
            </a:pPr>
            <a:endParaRPr kumimoji="1" lang="zh-CN"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标题 1"/>
          <p:cNvSpPr txBox="1"/>
          <p:nvPr>
            <p:custDataLst>
              <p:tags r:id="rId1"/>
            </p:custDataLst>
          </p:nvPr>
        </p:nvSpPr>
        <p:spPr>
          <a:xfrm>
            <a:off x="983513" y="1597208"/>
            <a:ext cx="7200000" cy="936000"/>
          </a:xfrm>
          <a:prstGeom prst="rect">
            <a:avLst/>
          </a:prstGeom>
          <a:noFill/>
          <a:ln cap="sq">
            <a:noFill/>
          </a:ln>
        </p:spPr>
        <p:txBody>
          <a:bodyPr vert="horz" wrap="square" lIns="0" tIns="0" rIns="0" bIns="0" rtlCol="0" anchor="t"/>
          <a:lstStyle/>
          <a:p>
            <a:pPr algn="l">
              <a:lnSpc>
                <a:spcPct val="140000"/>
              </a:lnSpc>
            </a:pPr>
            <a:r>
              <a:rPr kumimoji="1" lang="zh-CN" altLang="en-US">
                <a:ln w="12700">
                  <a:noFill/>
                </a:ln>
                <a:solidFill>
                  <a:srgbClr val="262626">
                    <a:alpha val="100000"/>
                  </a:srgbClr>
                </a:solidFill>
                <a:latin typeface="汉仪君黑-45简" panose="020B0604020202020204" charset="-122"/>
                <a:ea typeface="汉仪君黑-45简" panose="020B0604020202020204" charset="-122"/>
                <a:cs typeface="Source Han Sans" panose="020B0500000000000000" charset="-122"/>
              </a:rPr>
              <a:t>前面数据和配体受体库准备好之后，就可以根据表达值推断细胞类型之间的互作了。使用表达值推测细胞互作的概率，该步骤相对较耗时一些。</a:t>
            </a:r>
            <a:endParaRPr kumimoji="1" lang="zh-CN" altLang="en-US">
              <a:ln w="12700">
                <a:noFill/>
              </a:ln>
              <a:solidFill>
                <a:srgbClr val="262626">
                  <a:alpha val="100000"/>
                </a:srgbClr>
              </a:solidFill>
              <a:latin typeface="汉仪君黑-45简" panose="020B0604020202020204" charset="-122"/>
              <a:ea typeface="汉仪君黑-45简" panose="020B0604020202020204" charset="-122"/>
              <a:cs typeface="Source Han Sans" panose="020B0500000000000000" charset="-122"/>
            </a:endParaRPr>
          </a:p>
        </p:txBody>
      </p:sp>
      <p:sp>
        <p:nvSpPr>
          <p:cNvPr id="8" name="标题 1"/>
          <p:cNvSpPr txBox="1"/>
          <p:nvPr>
            <p:custDataLst>
              <p:tags r:id="rId2"/>
            </p:custDataLst>
          </p:nvPr>
        </p:nvSpPr>
        <p:spPr>
          <a:xfrm>
            <a:off x="983516" y="1124535"/>
            <a:ext cx="7200000" cy="429128"/>
          </a:xfrm>
          <a:prstGeom prst="rect">
            <a:avLst/>
          </a:prstGeom>
          <a:noFill/>
          <a:ln cap="sq">
            <a:noFill/>
          </a:ln>
        </p:spPr>
        <p:txBody>
          <a:bodyPr vert="horz" wrap="square" lIns="0" tIns="0" rIns="0" bIns="0" rtlCol="0" anchor="t"/>
          <a:lstStyle/>
          <a:p>
            <a:pPr algn="l">
              <a:lnSpc>
                <a:spcPct val="130000"/>
              </a:lnSpc>
              <a:buClrTx/>
              <a:buSzTx/>
              <a:buFontTx/>
            </a:pPr>
            <a:r>
              <a:rPr kumimoji="1" lang="en-US" altLang="zh-CN" sz="2000" b="1">
                <a:ln w="12700">
                  <a:noFill/>
                </a:ln>
                <a:solidFill>
                  <a:srgbClr val="1C44F0">
                    <a:alpha val="100000"/>
                  </a:srgbClr>
                </a:solidFill>
                <a:latin typeface="汉仪君黑-45简" panose="020B0604020202020204" charset="-122"/>
                <a:ea typeface="汉仪君黑-45简" panose="020B0604020202020204" charset="-122"/>
                <a:cs typeface="Source Han Sans CN Bold" panose="020B0800000000000000" charset="-122"/>
              </a:rPr>
              <a:t>预期准备</a:t>
            </a:r>
            <a:endParaRPr kumimoji="1" lang="en-US" altLang="zh-CN" sz="2000" b="1">
              <a:ln w="12700">
                <a:noFill/>
              </a:ln>
              <a:solidFill>
                <a:srgbClr val="1C44F0">
                  <a:alpha val="100000"/>
                </a:srgbClr>
              </a:solidFill>
              <a:latin typeface="汉仪君黑-45简" panose="020B0604020202020204" charset="-122"/>
              <a:ea typeface="汉仪君黑-45简" panose="020B0604020202020204" charset="-122"/>
              <a:cs typeface="Source Han Sans CN Bold" panose="020B0800000000000000" charset="-122"/>
            </a:endParaRPr>
          </a:p>
        </p:txBody>
      </p:sp>
      <p:sp>
        <p:nvSpPr>
          <p:cNvPr id="21" name="标题 1"/>
          <p:cNvSpPr txBox="1"/>
          <p:nvPr/>
        </p:nvSpPr>
        <p:spPr>
          <a:xfrm>
            <a:off x="995933" y="222875"/>
            <a:ext cx="10827932" cy="432000"/>
          </a:xfrm>
          <a:prstGeom prst="rect">
            <a:avLst/>
          </a:prstGeom>
          <a:noFill/>
          <a:ln>
            <a:noFill/>
          </a:ln>
        </p:spPr>
        <p:txBody>
          <a:bodyPr vert="horz" wrap="square" lIns="0" tIns="0" rIns="0" bIns="0" rtlCol="0" anchor="ctr"/>
          <a:lstStyle/>
          <a:p>
            <a:pPr algn="l">
              <a:lnSpc>
                <a:spcPct val="120000"/>
              </a:lnSpc>
            </a:pPr>
            <a:r>
              <a:rPr kumimoji="1" lang="en-US" altLang="zh-CN" sz="32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1</a:t>
            </a:r>
            <a:r>
              <a:rPr kumimoji="1" lang="zh-CN" altLang="en-US" sz="32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a:t>
            </a:r>
            <a:r>
              <a:rPr kumimoji="1" lang="en-US" altLang="zh-CN" sz="32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推断细胞通讯网络</a:t>
            </a:r>
            <a:endParaRPr kumimoji="1" lang="zh-CN" altLang="en-US"/>
          </a:p>
        </p:txBody>
      </p:sp>
      <p:sp>
        <p:nvSpPr>
          <p:cNvPr id="22" name="标题 1"/>
          <p:cNvSpPr txBox="1"/>
          <p:nvPr/>
        </p:nvSpPr>
        <p:spPr>
          <a:xfrm>
            <a:off x="368135" y="312135"/>
            <a:ext cx="113260" cy="113260"/>
          </a:xfrm>
          <a:prstGeom prst="ellipse">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3" name="标题 1"/>
          <p:cNvSpPr txBox="1"/>
          <p:nvPr/>
        </p:nvSpPr>
        <p:spPr>
          <a:xfrm>
            <a:off x="543189" y="312135"/>
            <a:ext cx="113260" cy="113260"/>
          </a:xfrm>
          <a:prstGeom prst="ellipse">
            <a:avLst/>
          </a:prstGeom>
          <a:solidFill>
            <a:schemeClr val="accent1">
              <a:lumMod val="40000"/>
              <a:lumOff val="6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4" name="标题 1"/>
          <p:cNvSpPr txBox="1"/>
          <p:nvPr/>
        </p:nvSpPr>
        <p:spPr>
          <a:xfrm>
            <a:off x="718243" y="312135"/>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5" name="标题 1"/>
          <p:cNvSpPr txBox="1"/>
          <p:nvPr/>
        </p:nvSpPr>
        <p:spPr>
          <a:xfrm>
            <a:off x="368135" y="487191"/>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6" name="标题 1"/>
          <p:cNvSpPr txBox="1"/>
          <p:nvPr/>
        </p:nvSpPr>
        <p:spPr>
          <a:xfrm>
            <a:off x="543189" y="487191"/>
            <a:ext cx="113260" cy="113260"/>
          </a:xfrm>
          <a:prstGeom prst="ellipse">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7" name="标题 1"/>
          <p:cNvSpPr txBox="1"/>
          <p:nvPr/>
        </p:nvSpPr>
        <p:spPr>
          <a:xfrm>
            <a:off x="718243" y="487191"/>
            <a:ext cx="113260" cy="113260"/>
          </a:xfrm>
          <a:prstGeom prst="ellipse">
            <a:avLst/>
          </a:prstGeom>
          <a:solidFill>
            <a:schemeClr val="accent1">
              <a:lumMod val="7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pic>
        <p:nvPicPr>
          <p:cNvPr id="29" name="图片 28"/>
          <p:cNvPicPr>
            <a:picLocks noChangeAspect="1"/>
          </p:cNvPicPr>
          <p:nvPr/>
        </p:nvPicPr>
        <p:blipFill>
          <a:blip r:embed="rId3"/>
          <a:stretch>
            <a:fillRect/>
          </a:stretch>
        </p:blipFill>
        <p:spPr>
          <a:xfrm>
            <a:off x="1256665" y="2637155"/>
            <a:ext cx="6677025" cy="781050"/>
          </a:xfrm>
          <a:prstGeom prst="rect">
            <a:avLst/>
          </a:prstGeom>
        </p:spPr>
      </p:pic>
      <p:sp>
        <p:nvSpPr>
          <p:cNvPr id="30" name="文本框 29"/>
          <p:cNvSpPr txBox="1"/>
          <p:nvPr/>
        </p:nvSpPr>
        <p:spPr>
          <a:xfrm>
            <a:off x="995680" y="4364990"/>
            <a:ext cx="7524750" cy="1322070"/>
          </a:xfrm>
          <a:prstGeom prst="rect">
            <a:avLst/>
          </a:prstGeom>
          <a:noFill/>
        </p:spPr>
        <p:txBody>
          <a:bodyPr wrap="square" rtlCol="0">
            <a:spAutoFit/>
          </a:bodyPr>
          <a:p>
            <a:r>
              <a:rPr kumimoji="1" lang="zh-CN" altLang="en-US" sz="1600" b="1">
                <a:ln w="12700">
                  <a:noFill/>
                </a:ln>
                <a:solidFill>
                  <a:srgbClr val="262626">
                    <a:alpha val="100000"/>
                  </a:srgbClr>
                </a:solidFill>
                <a:latin typeface="汉仪君黑-45简" panose="020B0604020202020204" charset="-122"/>
                <a:ea typeface="汉仪君黑-45简" panose="020B0604020202020204" charset="-122"/>
                <a:cs typeface="Source Han Sans" panose="020B0500000000000000" charset="-122"/>
              </a:rPr>
              <a:t>注1：</a:t>
            </a:r>
            <a:r>
              <a:rPr kumimoji="1" lang="zh-CN" altLang="en-US" sz="1600">
                <a:ln w="12700">
                  <a:noFill/>
                </a:ln>
                <a:solidFill>
                  <a:srgbClr val="262626">
                    <a:alpha val="100000"/>
                  </a:srgbClr>
                </a:solidFill>
                <a:latin typeface="汉仪君黑-45简" panose="020B0604020202020204" charset="-122"/>
                <a:ea typeface="汉仪君黑-45简" panose="020B0604020202020204" charset="-122"/>
                <a:cs typeface="Source Han Sans" panose="020B0500000000000000" charset="-122"/>
              </a:rPr>
              <a:t>raw.use = TRUE 表示使用raw数据，而不使用上一步projectData后的结果。</a:t>
            </a:r>
            <a:endParaRPr kumimoji="1" lang="zh-CN" altLang="en-US" sz="1600">
              <a:ln w="12700">
                <a:noFill/>
              </a:ln>
              <a:solidFill>
                <a:srgbClr val="262626">
                  <a:alpha val="100000"/>
                </a:srgbClr>
              </a:solidFill>
              <a:latin typeface="汉仪君黑-45简" panose="020B0604020202020204" charset="-122"/>
              <a:ea typeface="汉仪君黑-45简" panose="020B0604020202020204" charset="-122"/>
              <a:cs typeface="Source Han Sans" panose="020B0500000000000000" charset="-122"/>
            </a:endParaRPr>
          </a:p>
          <a:p>
            <a:endParaRPr kumimoji="1" lang="zh-CN" altLang="en-US" sz="1600">
              <a:ln w="12700">
                <a:noFill/>
              </a:ln>
              <a:solidFill>
                <a:srgbClr val="262626">
                  <a:alpha val="100000"/>
                </a:srgbClr>
              </a:solidFill>
              <a:latin typeface="汉仪君黑-45简" panose="020B0604020202020204" charset="-122"/>
              <a:ea typeface="汉仪君黑-45简" panose="020B0604020202020204" charset="-122"/>
              <a:cs typeface="Source Han Sans" panose="020B0500000000000000" charset="-122"/>
            </a:endParaRPr>
          </a:p>
          <a:p>
            <a:r>
              <a:rPr kumimoji="1" lang="zh-CN" altLang="en-US" sz="1600" b="1">
                <a:ln w="12700">
                  <a:noFill/>
                </a:ln>
                <a:solidFill>
                  <a:srgbClr val="262626">
                    <a:alpha val="100000"/>
                  </a:srgbClr>
                </a:solidFill>
                <a:latin typeface="汉仪君黑-45简" panose="020B0604020202020204" charset="-122"/>
                <a:ea typeface="汉仪君黑-45简" panose="020B0604020202020204" charset="-122"/>
                <a:cs typeface="Source Han Sans" panose="020B0500000000000000" charset="-122"/>
              </a:rPr>
              <a:t>注2：</a:t>
            </a:r>
            <a:r>
              <a:rPr kumimoji="1" lang="zh-CN" altLang="en-US" sz="1600">
                <a:ln w="12700">
                  <a:noFill/>
                </a:ln>
                <a:solidFill>
                  <a:srgbClr val="262626">
                    <a:alpha val="100000"/>
                  </a:srgbClr>
                </a:solidFill>
                <a:latin typeface="汉仪君黑-45简" panose="020B0604020202020204" charset="-122"/>
                <a:ea typeface="汉仪君黑-45简" panose="020B0604020202020204" charset="-122"/>
                <a:cs typeface="Source Han Sans" panose="020B0500000000000000" charset="-122"/>
              </a:rPr>
              <a:t>在假设细胞数较多的群往往比细胞数较少的群发送更强的信号的前提下，当population.size = TRUE时候，CellChat可以在概率计算中考虑每个细胞群中细胞比例的影响。</a:t>
            </a:r>
            <a:endParaRPr kumimoji="1" lang="zh-CN" altLang="en-US" sz="1600">
              <a:ln w="12700">
                <a:noFill/>
              </a:ln>
              <a:solidFill>
                <a:srgbClr val="262626">
                  <a:alpha val="100000"/>
                </a:srgbClr>
              </a:solidFill>
              <a:latin typeface="汉仪君黑-45简" panose="020B0604020202020204" charset="-122"/>
              <a:ea typeface="汉仪君黑-45简" panose="020B0604020202020204" charset="-122"/>
              <a:cs typeface="Source Han Sans" panose="020B0500000000000000" charset="-122"/>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标题 1"/>
          <p:cNvSpPr txBox="1"/>
          <p:nvPr>
            <p:custDataLst>
              <p:tags r:id="rId1"/>
            </p:custDataLst>
          </p:nvPr>
        </p:nvSpPr>
        <p:spPr>
          <a:xfrm>
            <a:off x="1559560" y="1484630"/>
            <a:ext cx="8396605" cy="1185545"/>
          </a:xfrm>
          <a:prstGeom prst="rect">
            <a:avLst/>
          </a:prstGeom>
          <a:noFill/>
          <a:ln>
            <a:noFill/>
          </a:ln>
        </p:spPr>
        <p:txBody>
          <a:bodyPr vert="horz" wrap="square" lIns="91440" tIns="45720" rIns="91440" bIns="45720" rtlCol="0" anchor="t"/>
          <a:lstStyle/>
          <a:p>
            <a:pPr indent="457200" algn="l">
              <a:lnSpc>
                <a:spcPct val="120000"/>
              </a:lnSpc>
            </a:pPr>
            <a:r>
              <a:rPr kumimoji="1" lang="zh-CN" altLang="en-US">
                <a:latin typeface="汉仪君黑-45简" panose="020B0604020202020204" charset="-122"/>
                <a:ea typeface="汉仪君黑-45简" panose="020B0604020202020204" charset="-122"/>
                <a:cs typeface="汉仪君黑-45简" panose="020B0604020202020204" charset="-122"/>
              </a:rPr>
              <a:t>根据需求保存结果，默认保存全部结果（推荐），设置</a:t>
            </a:r>
            <a:r>
              <a:rPr kumimoji="1" lang="en-US" altLang="zh-CN">
                <a:latin typeface="汉仪君黑-45简" panose="020B0604020202020204" charset="-122"/>
                <a:ea typeface="汉仪君黑-45简" panose="020B0604020202020204" charset="-122"/>
                <a:cs typeface="汉仪君黑-45简" panose="020B0604020202020204" charset="-122"/>
              </a:rPr>
              <a:t>slot.name = "netP" </a:t>
            </a:r>
            <a:r>
              <a:rPr kumimoji="1" lang="zh-CN" altLang="en-US">
                <a:latin typeface="汉仪君黑-45简" panose="020B0604020202020204" charset="-122"/>
                <a:ea typeface="汉仪君黑-45简" panose="020B0604020202020204" charset="-122"/>
                <a:cs typeface="汉仪君黑-45简" panose="020B0604020202020204" charset="-122"/>
              </a:rPr>
              <a:t>保存显著的结果，指定</a:t>
            </a:r>
            <a:r>
              <a:rPr kumimoji="1" lang="en-US" altLang="zh-CN">
                <a:latin typeface="汉仪君黑-45简" panose="020B0604020202020204" charset="-122"/>
                <a:ea typeface="汉仪君黑-45简" panose="020B0604020202020204" charset="-122"/>
                <a:cs typeface="汉仪君黑-45简" panose="020B0604020202020204" charset="-122"/>
              </a:rPr>
              <a:t>sources.use</a:t>
            </a:r>
            <a:r>
              <a:rPr kumimoji="1" lang="zh-CN" altLang="en-US">
                <a:latin typeface="汉仪君黑-45简" panose="020B0604020202020204" charset="-122"/>
                <a:ea typeface="汉仪君黑-45简" panose="020B0604020202020204" charset="-122"/>
                <a:cs typeface="汉仪君黑-45简" panose="020B0604020202020204" charset="-122"/>
              </a:rPr>
              <a:t>和</a:t>
            </a:r>
            <a:r>
              <a:rPr kumimoji="1" lang="en-US" altLang="zh-CN">
                <a:latin typeface="汉仪君黑-45简" panose="020B0604020202020204" charset="-122"/>
                <a:ea typeface="汉仪君黑-45简" panose="020B0604020202020204" charset="-122"/>
                <a:cs typeface="汉仪君黑-45简" panose="020B0604020202020204" charset="-122"/>
              </a:rPr>
              <a:t>targets.use</a:t>
            </a:r>
            <a:r>
              <a:rPr kumimoji="1" lang="zh-CN" altLang="en-US">
                <a:latin typeface="汉仪君黑-45简" panose="020B0604020202020204" charset="-122"/>
                <a:ea typeface="汉仪君黑-45简" panose="020B0604020202020204" charset="-122"/>
                <a:cs typeface="汉仪君黑-45简" panose="020B0604020202020204" charset="-122"/>
              </a:rPr>
              <a:t>则能获取指定配体受体方向的结果，</a:t>
            </a:r>
            <a:r>
              <a:rPr kumimoji="1" lang="en-US" altLang="zh-CN">
                <a:latin typeface="汉仪君黑-45简" panose="020B0604020202020204" charset="-122"/>
                <a:ea typeface="汉仪君黑-45简" panose="020B0604020202020204" charset="-122"/>
                <a:cs typeface="汉仪君黑-45简" panose="020B0604020202020204" charset="-122"/>
              </a:rPr>
              <a:t>signaling</a:t>
            </a:r>
            <a:r>
              <a:rPr kumimoji="1" lang="zh-CN" altLang="en-US">
                <a:latin typeface="汉仪君黑-45简" panose="020B0604020202020204" charset="-122"/>
                <a:ea typeface="汉仪君黑-45简" panose="020B0604020202020204" charset="-122"/>
                <a:cs typeface="汉仪君黑-45简" panose="020B0604020202020204" charset="-122"/>
              </a:rPr>
              <a:t>获取指定</a:t>
            </a:r>
            <a:r>
              <a:rPr kumimoji="1" lang="en-US" altLang="zh-CN">
                <a:latin typeface="汉仪君黑-45简" panose="020B0604020202020204" charset="-122"/>
                <a:ea typeface="汉仪君黑-45简" panose="020B0604020202020204" charset="-122"/>
                <a:cs typeface="汉仪君黑-45简" panose="020B0604020202020204" charset="-122"/>
              </a:rPr>
              <a:t>signaling</a:t>
            </a:r>
            <a:r>
              <a:rPr kumimoji="1" lang="zh-CN" altLang="en-US">
                <a:latin typeface="汉仪君黑-45简" panose="020B0604020202020204" charset="-122"/>
                <a:ea typeface="汉仪君黑-45简" panose="020B0604020202020204" charset="-122"/>
                <a:cs typeface="汉仪君黑-45简" panose="020B0604020202020204" charset="-122"/>
              </a:rPr>
              <a:t>的结果。代码如下</a:t>
            </a:r>
            <a:r>
              <a:rPr kumimoji="1" lang="zh-CN" altLang="en-US">
                <a:latin typeface="汉仪君黑-45简" panose="020B0604020202020204" charset="-122"/>
                <a:ea typeface="汉仪君黑-45简" panose="020B0604020202020204" charset="-122"/>
                <a:cs typeface="汉仪君黑-45简" panose="020B0604020202020204" charset="-122"/>
              </a:rPr>
              <a:t>图。</a:t>
            </a:r>
            <a:endParaRPr kumimoji="1" lang="zh-CN" altLang="en-US">
              <a:latin typeface="汉仪君黑-45简" panose="020B0604020202020204" charset="-122"/>
              <a:ea typeface="汉仪君黑-45简" panose="020B0604020202020204" charset="-122"/>
              <a:cs typeface="汉仪君黑-45简" panose="020B0604020202020204" charset="-122"/>
            </a:endParaRPr>
          </a:p>
        </p:txBody>
      </p:sp>
      <p:sp>
        <p:nvSpPr>
          <p:cNvPr id="22" name="标题 1"/>
          <p:cNvSpPr txBox="1"/>
          <p:nvPr/>
        </p:nvSpPr>
        <p:spPr>
          <a:xfrm>
            <a:off x="995933" y="222875"/>
            <a:ext cx="10827932" cy="432000"/>
          </a:xfrm>
          <a:prstGeom prst="rect">
            <a:avLst/>
          </a:prstGeom>
          <a:noFill/>
          <a:ln>
            <a:noFill/>
          </a:ln>
        </p:spPr>
        <p:txBody>
          <a:bodyPr vert="horz" wrap="square" lIns="0" tIns="0" rIns="0" bIns="0" rtlCol="0" anchor="ctr"/>
          <a:lstStyle/>
          <a:p>
            <a:pPr algn="l">
              <a:lnSpc>
                <a:spcPct val="120000"/>
              </a:lnSpc>
            </a:pPr>
            <a:r>
              <a:rPr kumimoji="1" lang="en-US" altLang="zh-CN" sz="32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提取保存结果</a:t>
            </a:r>
            <a:endParaRPr kumimoji="1" lang="zh-CN" altLang="en-US"/>
          </a:p>
        </p:txBody>
      </p:sp>
      <p:sp>
        <p:nvSpPr>
          <p:cNvPr id="23" name="标题 1"/>
          <p:cNvSpPr txBox="1"/>
          <p:nvPr/>
        </p:nvSpPr>
        <p:spPr>
          <a:xfrm>
            <a:off x="368135" y="312135"/>
            <a:ext cx="113260" cy="113260"/>
          </a:xfrm>
          <a:prstGeom prst="ellipse">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4" name="标题 1"/>
          <p:cNvSpPr txBox="1"/>
          <p:nvPr/>
        </p:nvSpPr>
        <p:spPr>
          <a:xfrm>
            <a:off x="543189" y="312135"/>
            <a:ext cx="113260" cy="113260"/>
          </a:xfrm>
          <a:prstGeom prst="ellipse">
            <a:avLst/>
          </a:prstGeom>
          <a:solidFill>
            <a:schemeClr val="accent1">
              <a:lumMod val="40000"/>
              <a:lumOff val="6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5" name="标题 1"/>
          <p:cNvSpPr txBox="1"/>
          <p:nvPr/>
        </p:nvSpPr>
        <p:spPr>
          <a:xfrm>
            <a:off x="718243" y="312135"/>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6" name="标题 1"/>
          <p:cNvSpPr txBox="1"/>
          <p:nvPr/>
        </p:nvSpPr>
        <p:spPr>
          <a:xfrm>
            <a:off x="368135" y="487191"/>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7" name="标题 1"/>
          <p:cNvSpPr txBox="1"/>
          <p:nvPr/>
        </p:nvSpPr>
        <p:spPr>
          <a:xfrm>
            <a:off x="543189" y="487191"/>
            <a:ext cx="113260" cy="113260"/>
          </a:xfrm>
          <a:prstGeom prst="ellipse">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8" name="标题 1"/>
          <p:cNvSpPr txBox="1"/>
          <p:nvPr/>
        </p:nvSpPr>
        <p:spPr>
          <a:xfrm>
            <a:off x="718243" y="487191"/>
            <a:ext cx="113260" cy="113260"/>
          </a:xfrm>
          <a:prstGeom prst="ellipse">
            <a:avLst/>
          </a:prstGeom>
          <a:solidFill>
            <a:schemeClr val="accent1">
              <a:lumMod val="7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pic>
        <p:nvPicPr>
          <p:cNvPr id="2" name="图片 1"/>
          <p:cNvPicPr>
            <a:picLocks noChangeAspect="1"/>
          </p:cNvPicPr>
          <p:nvPr/>
        </p:nvPicPr>
        <p:blipFill>
          <a:blip r:embed="rId2"/>
          <a:stretch>
            <a:fillRect/>
          </a:stretch>
        </p:blipFill>
        <p:spPr>
          <a:xfrm>
            <a:off x="1343660" y="2924810"/>
            <a:ext cx="9058275" cy="231457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标题 1"/>
          <p:cNvSpPr txBox="1"/>
          <p:nvPr>
            <p:custDataLst>
              <p:tags r:id="rId1"/>
            </p:custDataLst>
          </p:nvPr>
        </p:nvSpPr>
        <p:spPr>
          <a:xfrm>
            <a:off x="911860" y="954405"/>
            <a:ext cx="7793355" cy="1250315"/>
          </a:xfrm>
          <a:prstGeom prst="rect">
            <a:avLst/>
          </a:prstGeom>
          <a:noFill/>
          <a:ln>
            <a:noFill/>
          </a:ln>
        </p:spPr>
        <p:txBody>
          <a:bodyPr vert="horz" wrap="square" lIns="91440" tIns="45720" rIns="91440" bIns="45720" rtlCol="0" anchor="t"/>
          <a:lstStyle/>
          <a:p>
            <a:pPr indent="457200" algn="l">
              <a:lnSpc>
                <a:spcPct val="120000"/>
              </a:lnSpc>
            </a:pPr>
            <a:r>
              <a:rPr kumimoji="1" lang="zh-CN" altLang="en-US">
                <a:latin typeface="汉仪君黑-45简" panose="020B0604020202020204" charset="-122"/>
                <a:ea typeface="汉仪君黑-45简" panose="020B0604020202020204" charset="-122"/>
                <a:cs typeface="汉仪君黑-45简" panose="020B0604020202020204" charset="-122"/>
              </a:rPr>
              <a:t>根据需求保存结果，并运行代码后，结果</a:t>
            </a:r>
            <a:r>
              <a:rPr kumimoji="1" lang="zh-CN" altLang="en-US">
                <a:latin typeface="汉仪君黑-45简" panose="020B0604020202020204" charset="-122"/>
                <a:ea typeface="汉仪君黑-45简" panose="020B0604020202020204" charset="-122"/>
                <a:cs typeface="汉仪君黑-45简" panose="020B0604020202020204" charset="-122"/>
              </a:rPr>
              <a:t>如图所示。</a:t>
            </a:r>
            <a:endParaRPr kumimoji="1" lang="zh-CN" altLang="en-US">
              <a:latin typeface="汉仪君黑-45简" panose="020B0604020202020204" charset="-122"/>
              <a:ea typeface="汉仪君黑-45简" panose="020B0604020202020204" charset="-122"/>
              <a:cs typeface="汉仪君黑-45简" panose="020B0604020202020204" charset="-122"/>
            </a:endParaRPr>
          </a:p>
        </p:txBody>
      </p:sp>
      <p:sp>
        <p:nvSpPr>
          <p:cNvPr id="22" name="标题 1"/>
          <p:cNvSpPr txBox="1"/>
          <p:nvPr/>
        </p:nvSpPr>
        <p:spPr>
          <a:xfrm>
            <a:off x="995933" y="222875"/>
            <a:ext cx="10827932" cy="432000"/>
          </a:xfrm>
          <a:prstGeom prst="rect">
            <a:avLst/>
          </a:prstGeom>
          <a:noFill/>
          <a:ln>
            <a:noFill/>
          </a:ln>
        </p:spPr>
        <p:txBody>
          <a:bodyPr vert="horz" wrap="square" lIns="0" tIns="0" rIns="0" bIns="0" rtlCol="0" anchor="ctr"/>
          <a:lstStyle/>
          <a:p>
            <a:pPr algn="l">
              <a:lnSpc>
                <a:spcPct val="120000"/>
              </a:lnSpc>
            </a:pPr>
            <a:r>
              <a:rPr kumimoji="1" lang="en-US" altLang="zh-CN" sz="32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提取保存结果</a:t>
            </a:r>
            <a:endParaRPr kumimoji="1" lang="zh-CN" altLang="en-US"/>
          </a:p>
        </p:txBody>
      </p:sp>
      <p:sp>
        <p:nvSpPr>
          <p:cNvPr id="23" name="标题 1"/>
          <p:cNvSpPr txBox="1"/>
          <p:nvPr/>
        </p:nvSpPr>
        <p:spPr>
          <a:xfrm>
            <a:off x="368135" y="312135"/>
            <a:ext cx="113260" cy="113260"/>
          </a:xfrm>
          <a:prstGeom prst="ellipse">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4" name="标题 1"/>
          <p:cNvSpPr txBox="1"/>
          <p:nvPr/>
        </p:nvSpPr>
        <p:spPr>
          <a:xfrm>
            <a:off x="543189" y="312135"/>
            <a:ext cx="113260" cy="113260"/>
          </a:xfrm>
          <a:prstGeom prst="ellipse">
            <a:avLst/>
          </a:prstGeom>
          <a:solidFill>
            <a:schemeClr val="accent1">
              <a:lumMod val="40000"/>
              <a:lumOff val="6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5" name="标题 1"/>
          <p:cNvSpPr txBox="1"/>
          <p:nvPr/>
        </p:nvSpPr>
        <p:spPr>
          <a:xfrm>
            <a:off x="718243" y="312135"/>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6" name="标题 1"/>
          <p:cNvSpPr txBox="1"/>
          <p:nvPr/>
        </p:nvSpPr>
        <p:spPr>
          <a:xfrm>
            <a:off x="368135" y="487191"/>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7" name="标题 1"/>
          <p:cNvSpPr txBox="1"/>
          <p:nvPr/>
        </p:nvSpPr>
        <p:spPr>
          <a:xfrm>
            <a:off x="543189" y="487191"/>
            <a:ext cx="113260" cy="113260"/>
          </a:xfrm>
          <a:prstGeom prst="ellipse">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8" name="标题 1"/>
          <p:cNvSpPr txBox="1"/>
          <p:nvPr/>
        </p:nvSpPr>
        <p:spPr>
          <a:xfrm>
            <a:off x="718243" y="487191"/>
            <a:ext cx="113260" cy="113260"/>
          </a:xfrm>
          <a:prstGeom prst="ellipse">
            <a:avLst/>
          </a:prstGeom>
          <a:solidFill>
            <a:schemeClr val="accent1">
              <a:lumMod val="7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pic>
        <p:nvPicPr>
          <p:cNvPr id="3" name="图片 2"/>
          <p:cNvPicPr>
            <a:picLocks noChangeAspect="1"/>
          </p:cNvPicPr>
          <p:nvPr/>
        </p:nvPicPr>
        <p:blipFill>
          <a:blip r:embed="rId2"/>
          <a:stretch>
            <a:fillRect/>
          </a:stretch>
        </p:blipFill>
        <p:spPr>
          <a:xfrm>
            <a:off x="1055370" y="1484630"/>
            <a:ext cx="10091420" cy="419417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标题 1"/>
          <p:cNvSpPr txBox="1"/>
          <p:nvPr/>
        </p:nvSpPr>
        <p:spPr>
          <a:xfrm>
            <a:off x="995933" y="222875"/>
            <a:ext cx="10827932" cy="432000"/>
          </a:xfrm>
          <a:prstGeom prst="rect">
            <a:avLst/>
          </a:prstGeom>
          <a:noFill/>
          <a:ln>
            <a:noFill/>
          </a:ln>
        </p:spPr>
        <p:txBody>
          <a:bodyPr vert="horz" wrap="square" lIns="0" tIns="0" rIns="0" bIns="0" rtlCol="0" anchor="ctr"/>
          <a:lstStyle/>
          <a:p>
            <a:pPr algn="l">
              <a:lnSpc>
                <a:spcPct val="120000"/>
              </a:lnSpc>
            </a:pPr>
            <a:r>
              <a:rPr kumimoji="1" lang="en-US" altLang="zh-CN" sz="32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2</a:t>
            </a:r>
            <a:r>
              <a:rPr kumimoji="1" lang="zh-CN" altLang="en-US" sz="32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a:t>
            </a:r>
            <a:r>
              <a:rPr kumimoji="1" lang="en-US" altLang="zh-CN" sz="32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计算cell-cell communication</a:t>
            </a:r>
            <a:endParaRPr kumimoji="1" lang="zh-CN" altLang="en-US"/>
          </a:p>
        </p:txBody>
      </p:sp>
      <p:sp>
        <p:nvSpPr>
          <p:cNvPr id="18" name="标题 1"/>
          <p:cNvSpPr txBox="1"/>
          <p:nvPr/>
        </p:nvSpPr>
        <p:spPr>
          <a:xfrm>
            <a:off x="368135" y="312135"/>
            <a:ext cx="113260" cy="113260"/>
          </a:xfrm>
          <a:prstGeom prst="ellipse">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9" name="标题 1"/>
          <p:cNvSpPr txBox="1"/>
          <p:nvPr/>
        </p:nvSpPr>
        <p:spPr>
          <a:xfrm>
            <a:off x="543189" y="312135"/>
            <a:ext cx="113260" cy="113260"/>
          </a:xfrm>
          <a:prstGeom prst="ellipse">
            <a:avLst/>
          </a:prstGeom>
          <a:solidFill>
            <a:schemeClr val="accent1">
              <a:lumMod val="40000"/>
              <a:lumOff val="6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0" name="标题 1"/>
          <p:cNvSpPr txBox="1"/>
          <p:nvPr/>
        </p:nvSpPr>
        <p:spPr>
          <a:xfrm>
            <a:off x="718243" y="312135"/>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1" name="标题 1"/>
          <p:cNvSpPr txBox="1"/>
          <p:nvPr/>
        </p:nvSpPr>
        <p:spPr>
          <a:xfrm>
            <a:off x="368135" y="487191"/>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2" name="标题 1"/>
          <p:cNvSpPr txBox="1"/>
          <p:nvPr/>
        </p:nvSpPr>
        <p:spPr>
          <a:xfrm>
            <a:off x="543189" y="487191"/>
            <a:ext cx="113260" cy="113260"/>
          </a:xfrm>
          <a:prstGeom prst="ellipse">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3" name="标题 1"/>
          <p:cNvSpPr txBox="1"/>
          <p:nvPr/>
        </p:nvSpPr>
        <p:spPr>
          <a:xfrm>
            <a:off x="718243" y="487191"/>
            <a:ext cx="113260" cy="113260"/>
          </a:xfrm>
          <a:prstGeom prst="ellipse">
            <a:avLst/>
          </a:prstGeom>
          <a:solidFill>
            <a:schemeClr val="accent1">
              <a:lumMod val="7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4" name="文本框 23"/>
          <p:cNvSpPr txBox="1"/>
          <p:nvPr/>
        </p:nvSpPr>
        <p:spPr>
          <a:xfrm>
            <a:off x="349250" y="981075"/>
            <a:ext cx="11375390" cy="1198880"/>
          </a:xfrm>
          <a:prstGeom prst="rect">
            <a:avLst/>
          </a:prstGeom>
          <a:noFill/>
        </p:spPr>
        <p:txBody>
          <a:bodyPr wrap="square" rtlCol="0">
            <a:spAutoFit/>
          </a:bodyPr>
          <a:p>
            <a:r>
              <a:rPr lang="zh-CN" altLang="en-US">
                <a:latin typeface="汉仪君黑-45简" panose="020B0604020202020204" charset="-122"/>
                <a:ea typeface="汉仪君黑-45简" panose="020B0604020202020204" charset="-122"/>
                <a:cs typeface="汉仪君黑-45简" panose="020B0604020202020204" charset="-122"/>
              </a:rPr>
              <a:t>使用</a:t>
            </a:r>
            <a:r>
              <a:rPr lang="en-US" altLang="zh-CN">
                <a:latin typeface="汉仪君黑-45简" panose="020B0604020202020204" charset="-122"/>
                <a:ea typeface="汉仪君黑-45简" panose="020B0604020202020204" charset="-122"/>
                <a:cs typeface="汉仪君黑-45简" panose="020B0604020202020204" charset="-122"/>
              </a:rPr>
              <a:t>computeCommunProbPathway</a:t>
            </a:r>
            <a:r>
              <a:rPr lang="zh-CN" altLang="en-US">
                <a:latin typeface="汉仪君黑-45简" panose="020B0604020202020204" charset="-122"/>
                <a:ea typeface="汉仪君黑-45简" panose="020B0604020202020204" charset="-122"/>
                <a:cs typeface="汉仪君黑-45简" panose="020B0604020202020204" charset="-122"/>
              </a:rPr>
              <a:t>计算</a:t>
            </a:r>
            <a:r>
              <a:rPr lang="zh-CN" altLang="en-US">
                <a:solidFill>
                  <a:srgbClr val="FF0000"/>
                </a:solidFill>
                <a:latin typeface="汉仪君黑-45简" panose="020B0604020202020204" charset="-122"/>
                <a:ea typeface="汉仪君黑-45简" panose="020B0604020202020204" charset="-122"/>
                <a:cs typeface="汉仪君黑-45简" panose="020B0604020202020204" charset="-122"/>
              </a:rPr>
              <a:t>每个信号通路的所有配体</a:t>
            </a:r>
            <a:r>
              <a:rPr lang="en-US" altLang="zh-CN">
                <a:solidFill>
                  <a:srgbClr val="FF0000"/>
                </a:solidFill>
                <a:latin typeface="汉仪君黑-45简" panose="020B0604020202020204" charset="-122"/>
                <a:ea typeface="汉仪君黑-45简" panose="020B0604020202020204" charset="-122"/>
                <a:cs typeface="汉仪君黑-45简" panose="020B0604020202020204" charset="-122"/>
              </a:rPr>
              <a:t>-</a:t>
            </a:r>
            <a:r>
              <a:rPr lang="zh-CN" altLang="en-US">
                <a:solidFill>
                  <a:srgbClr val="FF0000"/>
                </a:solidFill>
                <a:latin typeface="汉仪君黑-45简" panose="020B0604020202020204" charset="-122"/>
                <a:ea typeface="汉仪君黑-45简" panose="020B0604020202020204" charset="-122"/>
                <a:cs typeface="汉仪君黑-45简" panose="020B0604020202020204" charset="-122"/>
              </a:rPr>
              <a:t>受体相互作用的通信结果</a:t>
            </a:r>
            <a:r>
              <a:rPr lang="zh-CN" altLang="en-US">
                <a:latin typeface="汉仪君黑-45简" panose="020B0604020202020204" charset="-122"/>
                <a:ea typeface="汉仪君黑-45简" panose="020B0604020202020204" charset="-122"/>
                <a:cs typeface="汉仪君黑-45简" panose="020B0604020202020204" charset="-122"/>
              </a:rPr>
              <a:t>，结存存放在</a:t>
            </a:r>
            <a:r>
              <a:rPr lang="en-US" altLang="zh-CN">
                <a:latin typeface="汉仪君黑-45简" panose="020B0604020202020204" charset="-122"/>
                <a:ea typeface="汉仪君黑-45简" panose="020B0604020202020204" charset="-122"/>
                <a:cs typeface="汉仪君黑-45简" panose="020B0604020202020204" charset="-122"/>
              </a:rPr>
              <a:t>net </a:t>
            </a:r>
            <a:r>
              <a:rPr lang="zh-CN" altLang="en-US">
                <a:latin typeface="汉仪君黑-45简" panose="020B0604020202020204" charset="-122"/>
                <a:ea typeface="汉仪君黑-45简" panose="020B0604020202020204" charset="-122"/>
                <a:cs typeface="汉仪君黑-45简" panose="020B0604020202020204" charset="-122"/>
              </a:rPr>
              <a:t>和</a:t>
            </a:r>
            <a:r>
              <a:rPr lang="en-US" altLang="zh-CN">
                <a:latin typeface="汉仪君黑-45简" panose="020B0604020202020204" charset="-122"/>
                <a:ea typeface="汉仪君黑-45简" panose="020B0604020202020204" charset="-122"/>
                <a:cs typeface="汉仪君黑-45简" panose="020B0604020202020204" charset="-122"/>
              </a:rPr>
              <a:t> netP</a:t>
            </a:r>
            <a:r>
              <a:rPr lang="zh-CN" altLang="en-US">
                <a:latin typeface="汉仪君黑-45简" panose="020B0604020202020204" charset="-122"/>
                <a:ea typeface="汉仪君黑-45简" panose="020B0604020202020204" charset="-122"/>
                <a:cs typeface="汉仪君黑-45简" panose="020B0604020202020204" charset="-122"/>
              </a:rPr>
              <a:t>中</a:t>
            </a:r>
            <a:r>
              <a:rPr lang="en-US" altLang="zh-CN">
                <a:latin typeface="汉仪君黑-45简" panose="020B0604020202020204" charset="-122"/>
                <a:ea typeface="汉仪君黑-45简" panose="020B0604020202020204" charset="-122"/>
                <a:cs typeface="汉仪君黑-45简" panose="020B0604020202020204" charset="-122"/>
              </a:rPr>
              <a:t> </a:t>
            </a:r>
            <a:r>
              <a:rPr lang="zh-CN" altLang="en-US">
                <a:latin typeface="汉仪君黑-45简" panose="020B0604020202020204" charset="-122"/>
                <a:ea typeface="汉仪君黑-45简" panose="020B0604020202020204" charset="-122"/>
                <a:cs typeface="汉仪君黑-45简" panose="020B0604020202020204" charset="-122"/>
              </a:rPr>
              <a:t>。</a:t>
            </a:r>
            <a:endParaRPr lang="zh-CN" altLang="en-US">
              <a:latin typeface="汉仪君黑-45简" panose="020B0604020202020204" charset="-122"/>
              <a:ea typeface="汉仪君黑-45简" panose="020B0604020202020204" charset="-122"/>
              <a:cs typeface="汉仪君黑-45简" panose="020B0604020202020204" charset="-122"/>
            </a:endParaRPr>
          </a:p>
          <a:p>
            <a:r>
              <a:rPr lang="zh-CN" altLang="en-US">
                <a:latin typeface="汉仪君黑-45简" panose="020B0604020202020204" charset="-122"/>
                <a:ea typeface="汉仪君黑-45简" panose="020B0604020202020204" charset="-122"/>
                <a:cs typeface="汉仪君黑-45简" panose="020B0604020202020204" charset="-122"/>
              </a:rPr>
              <a:t>然后使用</a:t>
            </a:r>
            <a:r>
              <a:rPr lang="en-US" altLang="zh-CN">
                <a:latin typeface="汉仪君黑-45简" panose="020B0604020202020204" charset="-122"/>
                <a:ea typeface="汉仪君黑-45简" panose="020B0604020202020204" charset="-122"/>
                <a:cs typeface="汉仪君黑-45简" panose="020B0604020202020204" charset="-122"/>
              </a:rPr>
              <a:t>aggregateNet</a:t>
            </a:r>
            <a:r>
              <a:rPr lang="zh-CN" altLang="en-US">
                <a:latin typeface="汉仪君黑-45简" panose="020B0604020202020204" charset="-122"/>
                <a:ea typeface="汉仪君黑-45简" panose="020B0604020202020204" charset="-122"/>
                <a:cs typeface="汉仪君黑-45简" panose="020B0604020202020204" charset="-122"/>
              </a:rPr>
              <a:t>计算</a:t>
            </a:r>
            <a:r>
              <a:rPr lang="zh-CN" altLang="en-US">
                <a:solidFill>
                  <a:srgbClr val="FF0000"/>
                </a:solidFill>
                <a:latin typeface="汉仪君黑-45简" panose="020B0604020202020204" charset="-122"/>
                <a:ea typeface="汉仪君黑-45简" panose="020B0604020202020204" charset="-122"/>
                <a:cs typeface="汉仪君黑-45简" panose="020B0604020202020204" charset="-122"/>
              </a:rPr>
              <a:t>细胞类型间整合的细胞通讯结果</a:t>
            </a:r>
            <a:r>
              <a:rPr lang="zh-CN" altLang="en-US">
                <a:latin typeface="汉仪君黑-45简" panose="020B0604020202020204" charset="-122"/>
                <a:ea typeface="汉仪君黑-45简" panose="020B0604020202020204" charset="-122"/>
                <a:cs typeface="汉仪君黑-45简" panose="020B0604020202020204" charset="-122"/>
              </a:rPr>
              <a:t>。</a:t>
            </a:r>
            <a:r>
              <a:rPr lang="en-US" altLang="zh-CN">
                <a:latin typeface="汉仪君黑-45简" panose="020B0604020202020204" charset="-122"/>
                <a:ea typeface="汉仪君黑-45简" panose="020B0604020202020204" charset="-122"/>
                <a:cs typeface="汉仪君黑-45简" panose="020B0604020202020204" charset="-122"/>
              </a:rPr>
              <a:t>net</a:t>
            </a:r>
            <a:r>
              <a:rPr lang="zh-CN" altLang="en-US">
                <a:latin typeface="汉仪君黑-45简" panose="020B0604020202020204" charset="-122"/>
                <a:ea typeface="汉仪君黑-45简" panose="020B0604020202020204" charset="-122"/>
                <a:cs typeface="汉仪君黑-45简" panose="020B0604020202020204" charset="-122"/>
              </a:rPr>
              <a:t>中会有</a:t>
            </a:r>
            <a:r>
              <a:rPr lang="en-US" altLang="zh-CN">
                <a:latin typeface="汉仪君黑-45简" panose="020B0604020202020204" charset="-122"/>
                <a:ea typeface="汉仪君黑-45简" panose="020B0604020202020204" charset="-122"/>
                <a:cs typeface="汉仪君黑-45简" panose="020B0604020202020204" charset="-122"/>
              </a:rPr>
              <a:t>count </a:t>
            </a:r>
            <a:r>
              <a:rPr lang="zh-CN" altLang="en-US">
                <a:latin typeface="汉仪君黑-45简" panose="020B0604020202020204" charset="-122"/>
                <a:ea typeface="汉仪君黑-45简" panose="020B0604020202020204" charset="-122"/>
                <a:cs typeface="汉仪君黑-45简" panose="020B0604020202020204" charset="-122"/>
              </a:rPr>
              <a:t>和</a:t>
            </a:r>
            <a:r>
              <a:rPr lang="en-US" altLang="zh-CN">
                <a:latin typeface="汉仪君黑-45简" panose="020B0604020202020204" charset="-122"/>
                <a:ea typeface="汉仪君黑-45简" panose="020B0604020202020204" charset="-122"/>
                <a:cs typeface="汉仪君黑-45简" panose="020B0604020202020204" charset="-122"/>
              </a:rPr>
              <a:t> weight </a:t>
            </a:r>
            <a:r>
              <a:rPr lang="zh-CN" altLang="en-US">
                <a:latin typeface="汉仪君黑-45简" panose="020B0604020202020204" charset="-122"/>
                <a:ea typeface="汉仪君黑-45简" panose="020B0604020202020204" charset="-122"/>
                <a:cs typeface="汉仪君黑-45简" panose="020B0604020202020204" charset="-122"/>
              </a:rPr>
              <a:t>两个维度，可以选择性可视化。</a:t>
            </a:r>
            <a:endParaRPr lang="zh-CN" altLang="en-US">
              <a:latin typeface="汉仪君黑-45简" panose="020B0604020202020204" charset="-122"/>
              <a:ea typeface="汉仪君黑-45简" panose="020B0604020202020204" charset="-122"/>
              <a:cs typeface="汉仪君黑-45简" panose="020B0604020202020204" charset="-122"/>
            </a:endParaRPr>
          </a:p>
        </p:txBody>
      </p:sp>
      <p:pic>
        <p:nvPicPr>
          <p:cNvPr id="25" name="图片 24"/>
          <p:cNvPicPr>
            <a:picLocks noChangeAspect="1"/>
          </p:cNvPicPr>
          <p:nvPr/>
        </p:nvPicPr>
        <p:blipFill>
          <a:blip r:embed="rId1"/>
          <a:stretch>
            <a:fillRect/>
          </a:stretch>
        </p:blipFill>
        <p:spPr>
          <a:xfrm>
            <a:off x="551815" y="2179955"/>
            <a:ext cx="7905750" cy="4429125"/>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1">
            <a:alphaModFix amt="77000"/>
          </a:blip>
          <a:srcRect/>
          <a:stretch>
            <a:fillRect/>
          </a:stretch>
        </p:blipFill>
        <p:spPr>
          <a:xfrm>
            <a:off x="0" y="0"/>
            <a:ext cx="12192000" cy="6857999"/>
          </a:xfrm>
          <a:prstGeom prst="rect">
            <a:avLst/>
          </a:prstGeom>
          <a:noFill/>
          <a:ln>
            <a:noFill/>
          </a:ln>
        </p:spPr>
      </p:pic>
      <p:sp>
        <p:nvSpPr>
          <p:cNvPr id="3" name="标题 1"/>
          <p:cNvSpPr txBox="1"/>
          <p:nvPr/>
        </p:nvSpPr>
        <p:spPr>
          <a:xfrm>
            <a:off x="4304149" y="1936623"/>
            <a:ext cx="2526462" cy="934720"/>
          </a:xfrm>
          <a:prstGeom prst="rect">
            <a:avLst/>
          </a:prstGeom>
          <a:noFill/>
          <a:ln>
            <a:noFill/>
          </a:ln>
        </p:spPr>
        <p:txBody>
          <a:bodyPr vert="horz" wrap="square" lIns="91440" tIns="45720" rIns="91440" bIns="45720" rtlCol="0" anchor="b"/>
          <a:lstStyle/>
          <a:p>
            <a:pPr algn="ctr">
              <a:lnSpc>
                <a:spcPct val="110000"/>
              </a:lnSpc>
            </a:pPr>
            <a:r>
              <a:rPr kumimoji="1" lang="en-US" altLang="zh-CN" sz="6000">
                <a:ln w="12700">
                  <a:noFill/>
                </a:ln>
                <a:solidFill>
                  <a:srgbClr val="F07D1E">
                    <a:alpha val="100000"/>
                  </a:srgbClr>
                </a:solidFill>
                <a:latin typeface="Source Han Sans CN Bold" panose="020B0800000000000000" charset="-122"/>
                <a:ea typeface="Source Han Sans CN Bold" panose="020B0800000000000000" charset="-122"/>
                <a:cs typeface="Source Han Sans CN Bold" panose="020B0800000000000000" charset="-122"/>
              </a:rPr>
              <a:t>PART-</a:t>
            </a:r>
            <a:endParaRPr kumimoji="1" lang="zh-CN" altLang="en-US"/>
          </a:p>
        </p:txBody>
      </p:sp>
      <p:sp>
        <p:nvSpPr>
          <p:cNvPr id="4" name="标题 1"/>
          <p:cNvSpPr txBox="1"/>
          <p:nvPr/>
        </p:nvSpPr>
        <p:spPr>
          <a:xfrm>
            <a:off x="2026920" y="3003252"/>
            <a:ext cx="8138160" cy="2578823"/>
          </a:xfrm>
          <a:prstGeom prst="rect">
            <a:avLst/>
          </a:prstGeom>
          <a:noFill/>
          <a:ln>
            <a:noFill/>
          </a:ln>
        </p:spPr>
        <p:txBody>
          <a:bodyPr vert="horz" wrap="square" lIns="91440" tIns="45720" rIns="91440" bIns="45720" rtlCol="0" anchor="t"/>
          <a:lstStyle/>
          <a:p>
            <a:pPr algn="ctr">
              <a:lnSpc>
                <a:spcPct val="130000"/>
              </a:lnSpc>
            </a:pPr>
            <a:r>
              <a:rPr kumimoji="1" lang="en-US" altLang="zh-CN" sz="60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CellChat 可视化</a:t>
            </a:r>
            <a:endParaRPr kumimoji="1" lang="zh-CN" altLang="en-US"/>
          </a:p>
        </p:txBody>
      </p:sp>
      <p:sp>
        <p:nvSpPr>
          <p:cNvPr id="5" name="标题 1"/>
          <p:cNvSpPr txBox="1"/>
          <p:nvPr/>
        </p:nvSpPr>
        <p:spPr>
          <a:xfrm>
            <a:off x="9515026" y="4555779"/>
            <a:ext cx="2676974" cy="2302221"/>
          </a:xfrm>
          <a:custGeom>
            <a:avLst/>
            <a:gdLst>
              <a:gd name="connsiteX0" fmla="*/ 2266495 w 2676974"/>
              <a:gd name="connsiteY0" fmla="*/ 0 h 2302221"/>
              <a:gd name="connsiteX1" fmla="*/ 2498231 w 2676974"/>
              <a:gd name="connsiteY1" fmla="*/ 11702 h 2302221"/>
              <a:gd name="connsiteX2" fmla="*/ 2676974 w 2676974"/>
              <a:gd name="connsiteY2" fmla="*/ 38981 h 2302221"/>
              <a:gd name="connsiteX3" fmla="*/ 2676974 w 2676974"/>
              <a:gd name="connsiteY3" fmla="*/ 919318 h 2302221"/>
              <a:gd name="connsiteX4" fmla="*/ 2550326 w 2676974"/>
              <a:gd name="connsiteY4" fmla="*/ 886754 h 2302221"/>
              <a:gd name="connsiteX5" fmla="*/ 2266494 w 2676974"/>
              <a:gd name="connsiteY5" fmla="*/ 858141 h 2302221"/>
              <a:gd name="connsiteX6" fmla="*/ 858140 w 2676974"/>
              <a:gd name="connsiteY6" fmla="*/ 2266495 h 2302221"/>
              <a:gd name="connsiteX7" fmla="*/ 859944 w 2676974"/>
              <a:gd name="connsiteY7" fmla="*/ 2302221 h 2302221"/>
              <a:gd name="connsiteX8" fmla="*/ 1804 w 2676974"/>
              <a:gd name="connsiteY8" fmla="*/ 2302221 h 2302221"/>
              <a:gd name="connsiteX9" fmla="*/ 0 w 2676974"/>
              <a:gd name="connsiteY9" fmla="*/ 2266495 h 2302221"/>
              <a:gd name="connsiteX10" fmla="*/ 2266495 w 2676974"/>
              <a:gd name="connsiteY10" fmla="*/ 0 h 2302221"/>
            </a:gdLst>
            <a:ahLst/>
            <a:cxnLst/>
            <a:rect l="l" t="t" r="r" b="b"/>
            <a:pathLst>
              <a:path w="2676974" h="2302221">
                <a:moveTo>
                  <a:pt x="2266495" y="0"/>
                </a:moveTo>
                <a:cubicBezTo>
                  <a:pt x="2344729" y="0"/>
                  <a:pt x="2422038" y="3964"/>
                  <a:pt x="2498231" y="11702"/>
                </a:cubicBezTo>
                <a:lnTo>
                  <a:pt x="2676974" y="38981"/>
                </a:lnTo>
                <a:lnTo>
                  <a:pt x="2676974" y="919318"/>
                </a:lnTo>
                <a:lnTo>
                  <a:pt x="2550326" y="886754"/>
                </a:lnTo>
                <a:cubicBezTo>
                  <a:pt x="2458646" y="867993"/>
                  <a:pt x="2363720" y="858141"/>
                  <a:pt x="2266494" y="858141"/>
                </a:cubicBezTo>
                <a:cubicBezTo>
                  <a:pt x="1488682" y="858141"/>
                  <a:pt x="858140" y="1488683"/>
                  <a:pt x="858140" y="2266495"/>
                </a:cubicBezTo>
                <a:lnTo>
                  <a:pt x="859944" y="2302221"/>
                </a:lnTo>
                <a:lnTo>
                  <a:pt x="1804" y="2302221"/>
                </a:lnTo>
                <a:lnTo>
                  <a:pt x="0" y="2266495"/>
                </a:lnTo>
                <a:cubicBezTo>
                  <a:pt x="0" y="1014744"/>
                  <a:pt x="1014744" y="0"/>
                  <a:pt x="2266495" y="0"/>
                </a:cubicBezTo>
                <a:close/>
              </a:path>
            </a:pathLst>
          </a:custGeom>
          <a:gradFill>
            <a:gsLst>
              <a:gs pos="28000">
                <a:schemeClr val="accent1"/>
              </a:gs>
              <a:gs pos="100000">
                <a:schemeClr val="accent1">
                  <a:lumMod val="60000"/>
                  <a:lumOff val="40000"/>
                </a:schemeClr>
              </a:gs>
            </a:gsLst>
            <a:lin ang="10800000" scaled="0"/>
          </a:gra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6" name="标题 1"/>
          <p:cNvSpPr txBox="1"/>
          <p:nvPr/>
        </p:nvSpPr>
        <p:spPr>
          <a:xfrm>
            <a:off x="1226434" y="0"/>
            <a:ext cx="4426904" cy="1467396"/>
          </a:xfrm>
          <a:custGeom>
            <a:avLst/>
            <a:gdLst>
              <a:gd name="connsiteX0" fmla="*/ 0 w 4426904"/>
              <a:gd name="connsiteY0" fmla="*/ 0 h 1467396"/>
              <a:gd name="connsiteX1" fmla="*/ 527606 w 4426904"/>
              <a:gd name="connsiteY1" fmla="*/ 0 h 1467396"/>
              <a:gd name="connsiteX2" fmla="*/ 614656 w 4426904"/>
              <a:gd name="connsiteY2" fmla="*/ 143290 h 1467396"/>
              <a:gd name="connsiteX3" fmla="*/ 2213451 w 4426904"/>
              <a:gd name="connsiteY3" fmla="*/ 993362 h 1467396"/>
              <a:gd name="connsiteX4" fmla="*/ 3812247 w 4426904"/>
              <a:gd name="connsiteY4" fmla="*/ 143290 h 1467396"/>
              <a:gd name="connsiteX5" fmla="*/ 3899297 w 4426904"/>
              <a:gd name="connsiteY5" fmla="*/ 0 h 1467396"/>
              <a:gd name="connsiteX6" fmla="*/ 4426904 w 4426904"/>
              <a:gd name="connsiteY6" fmla="*/ 0 h 1467396"/>
              <a:gd name="connsiteX7" fmla="*/ 4426797 w 4426904"/>
              <a:gd name="connsiteY7" fmla="*/ 293 h 1467396"/>
              <a:gd name="connsiteX8" fmla="*/ 2213452 w 4426904"/>
              <a:gd name="connsiteY8" fmla="*/ 1467396 h 1467396"/>
              <a:gd name="connsiteX9" fmla="*/ 107 w 4426904"/>
              <a:gd name="connsiteY9" fmla="*/ 293 h 1467396"/>
            </a:gdLst>
            <a:ahLst/>
            <a:cxnLst/>
            <a:rect l="l" t="t" r="r" b="b"/>
            <a:pathLst>
              <a:path w="4426904" h="1467396">
                <a:moveTo>
                  <a:pt x="0" y="0"/>
                </a:moveTo>
                <a:lnTo>
                  <a:pt x="527606" y="0"/>
                </a:lnTo>
                <a:lnTo>
                  <a:pt x="614656" y="143290"/>
                </a:lnTo>
                <a:cubicBezTo>
                  <a:pt x="961146" y="656163"/>
                  <a:pt x="1547920" y="993362"/>
                  <a:pt x="2213451" y="993362"/>
                </a:cubicBezTo>
                <a:cubicBezTo>
                  <a:pt x="2878983" y="993362"/>
                  <a:pt x="3465757" y="656163"/>
                  <a:pt x="3812247" y="143290"/>
                </a:cubicBezTo>
                <a:lnTo>
                  <a:pt x="3899297" y="0"/>
                </a:lnTo>
                <a:lnTo>
                  <a:pt x="4426904" y="0"/>
                </a:lnTo>
                <a:lnTo>
                  <a:pt x="4426797" y="293"/>
                </a:lnTo>
                <a:cubicBezTo>
                  <a:pt x="4062136" y="862448"/>
                  <a:pt x="3208441" y="1467396"/>
                  <a:pt x="2213452" y="1467396"/>
                </a:cubicBezTo>
                <a:cubicBezTo>
                  <a:pt x="1218464" y="1467396"/>
                  <a:pt x="364768" y="862448"/>
                  <a:pt x="107" y="293"/>
                </a:cubicBezTo>
                <a:close/>
              </a:path>
            </a:pathLst>
          </a:custGeom>
          <a:gradFill>
            <a:gsLst>
              <a:gs pos="0">
                <a:schemeClr val="accent1"/>
              </a:gs>
              <a:gs pos="100000">
                <a:schemeClr val="accent1">
                  <a:lumMod val="60000"/>
                  <a:lumOff val="40000"/>
                </a:schemeClr>
              </a:gs>
            </a:gsLst>
            <a:lin ang="10800000" scaled="0"/>
          </a:gra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7" name="标题 1"/>
          <p:cNvSpPr txBox="1"/>
          <p:nvPr/>
        </p:nvSpPr>
        <p:spPr>
          <a:xfrm>
            <a:off x="9541781" y="461498"/>
            <a:ext cx="1935868" cy="879940"/>
          </a:xfrm>
          <a:custGeom>
            <a:avLst/>
            <a:gdLst>
              <a:gd name="connsiteX0" fmla="*/ 1891871 w 1935868"/>
              <a:gd name="connsiteY0" fmla="*/ 791946 h 879940"/>
              <a:gd name="connsiteX1" fmla="*/ 1935868 w 1935868"/>
              <a:gd name="connsiteY1" fmla="*/ 835943 h 879940"/>
              <a:gd name="connsiteX2" fmla="*/ 1891871 w 1935868"/>
              <a:gd name="connsiteY2" fmla="*/ 879940 h 879940"/>
              <a:gd name="connsiteX3" fmla="*/ 1847874 w 1935868"/>
              <a:gd name="connsiteY3" fmla="*/ 835943 h 879940"/>
              <a:gd name="connsiteX4" fmla="*/ 1891871 w 1935868"/>
              <a:gd name="connsiteY4" fmla="*/ 791946 h 879940"/>
              <a:gd name="connsiteX5" fmla="*/ 1627889 w 1935868"/>
              <a:gd name="connsiteY5" fmla="*/ 791946 h 879940"/>
              <a:gd name="connsiteX6" fmla="*/ 1671886 w 1935868"/>
              <a:gd name="connsiteY6" fmla="*/ 835943 h 879940"/>
              <a:gd name="connsiteX7" fmla="*/ 1627889 w 1935868"/>
              <a:gd name="connsiteY7" fmla="*/ 879940 h 879940"/>
              <a:gd name="connsiteX8" fmla="*/ 1583892 w 1935868"/>
              <a:gd name="connsiteY8" fmla="*/ 835943 h 879940"/>
              <a:gd name="connsiteX9" fmla="*/ 1627889 w 1935868"/>
              <a:gd name="connsiteY9" fmla="*/ 791946 h 879940"/>
              <a:gd name="connsiteX10" fmla="*/ 1363907 w 1935868"/>
              <a:gd name="connsiteY10" fmla="*/ 791946 h 879940"/>
              <a:gd name="connsiteX11" fmla="*/ 1407904 w 1935868"/>
              <a:gd name="connsiteY11" fmla="*/ 835943 h 879940"/>
              <a:gd name="connsiteX12" fmla="*/ 1363907 w 1935868"/>
              <a:gd name="connsiteY12" fmla="*/ 879940 h 879940"/>
              <a:gd name="connsiteX13" fmla="*/ 1319910 w 1935868"/>
              <a:gd name="connsiteY13" fmla="*/ 835943 h 879940"/>
              <a:gd name="connsiteX14" fmla="*/ 1363907 w 1935868"/>
              <a:gd name="connsiteY14" fmla="*/ 791946 h 879940"/>
              <a:gd name="connsiteX15" fmla="*/ 1099925 w 1935868"/>
              <a:gd name="connsiteY15" fmla="*/ 791946 h 879940"/>
              <a:gd name="connsiteX16" fmla="*/ 1143922 w 1935868"/>
              <a:gd name="connsiteY16" fmla="*/ 835943 h 879940"/>
              <a:gd name="connsiteX17" fmla="*/ 1099925 w 1935868"/>
              <a:gd name="connsiteY17" fmla="*/ 879940 h 879940"/>
              <a:gd name="connsiteX18" fmla="*/ 1055928 w 1935868"/>
              <a:gd name="connsiteY18" fmla="*/ 835943 h 879940"/>
              <a:gd name="connsiteX19" fmla="*/ 1099925 w 1935868"/>
              <a:gd name="connsiteY19" fmla="*/ 791946 h 879940"/>
              <a:gd name="connsiteX20" fmla="*/ 835943 w 1935868"/>
              <a:gd name="connsiteY20" fmla="*/ 791946 h 879940"/>
              <a:gd name="connsiteX21" fmla="*/ 879940 w 1935868"/>
              <a:gd name="connsiteY21" fmla="*/ 835943 h 879940"/>
              <a:gd name="connsiteX22" fmla="*/ 835943 w 1935868"/>
              <a:gd name="connsiteY22" fmla="*/ 879940 h 879940"/>
              <a:gd name="connsiteX23" fmla="*/ 791946 w 1935868"/>
              <a:gd name="connsiteY23" fmla="*/ 835943 h 879940"/>
              <a:gd name="connsiteX24" fmla="*/ 835943 w 1935868"/>
              <a:gd name="connsiteY24" fmla="*/ 791946 h 879940"/>
              <a:gd name="connsiteX25" fmla="*/ 571961 w 1935868"/>
              <a:gd name="connsiteY25" fmla="*/ 791946 h 879940"/>
              <a:gd name="connsiteX26" fmla="*/ 615958 w 1935868"/>
              <a:gd name="connsiteY26" fmla="*/ 835943 h 879940"/>
              <a:gd name="connsiteX27" fmla="*/ 571961 w 1935868"/>
              <a:gd name="connsiteY27" fmla="*/ 879940 h 879940"/>
              <a:gd name="connsiteX28" fmla="*/ 527964 w 1935868"/>
              <a:gd name="connsiteY28" fmla="*/ 835943 h 879940"/>
              <a:gd name="connsiteX29" fmla="*/ 571961 w 1935868"/>
              <a:gd name="connsiteY29" fmla="*/ 791946 h 879940"/>
              <a:gd name="connsiteX30" fmla="*/ 307979 w 1935868"/>
              <a:gd name="connsiteY30" fmla="*/ 791946 h 879940"/>
              <a:gd name="connsiteX31" fmla="*/ 351976 w 1935868"/>
              <a:gd name="connsiteY31" fmla="*/ 835943 h 879940"/>
              <a:gd name="connsiteX32" fmla="*/ 307979 w 1935868"/>
              <a:gd name="connsiteY32" fmla="*/ 879940 h 879940"/>
              <a:gd name="connsiteX33" fmla="*/ 263982 w 1935868"/>
              <a:gd name="connsiteY33" fmla="*/ 835943 h 879940"/>
              <a:gd name="connsiteX34" fmla="*/ 307979 w 1935868"/>
              <a:gd name="connsiteY34" fmla="*/ 791946 h 879940"/>
              <a:gd name="connsiteX35" fmla="*/ 43997 w 1935868"/>
              <a:gd name="connsiteY35" fmla="*/ 791946 h 879940"/>
              <a:gd name="connsiteX36" fmla="*/ 87994 w 1935868"/>
              <a:gd name="connsiteY36" fmla="*/ 835943 h 879940"/>
              <a:gd name="connsiteX37" fmla="*/ 43997 w 1935868"/>
              <a:gd name="connsiteY37" fmla="*/ 879940 h 879940"/>
              <a:gd name="connsiteX38" fmla="*/ 0 w 1935868"/>
              <a:gd name="connsiteY38" fmla="*/ 835943 h 879940"/>
              <a:gd name="connsiteX39" fmla="*/ 43997 w 1935868"/>
              <a:gd name="connsiteY39" fmla="*/ 791946 h 879940"/>
              <a:gd name="connsiteX40" fmla="*/ 1891871 w 1935868"/>
              <a:gd name="connsiteY40" fmla="*/ 527964 h 879940"/>
              <a:gd name="connsiteX41" fmla="*/ 1935868 w 1935868"/>
              <a:gd name="connsiteY41" fmla="*/ 571961 h 879940"/>
              <a:gd name="connsiteX42" fmla="*/ 1891871 w 1935868"/>
              <a:gd name="connsiteY42" fmla="*/ 615958 h 879940"/>
              <a:gd name="connsiteX43" fmla="*/ 1847874 w 1935868"/>
              <a:gd name="connsiteY43" fmla="*/ 571961 h 879940"/>
              <a:gd name="connsiteX44" fmla="*/ 1891871 w 1935868"/>
              <a:gd name="connsiteY44" fmla="*/ 527964 h 879940"/>
              <a:gd name="connsiteX45" fmla="*/ 1627889 w 1935868"/>
              <a:gd name="connsiteY45" fmla="*/ 527964 h 879940"/>
              <a:gd name="connsiteX46" fmla="*/ 1671886 w 1935868"/>
              <a:gd name="connsiteY46" fmla="*/ 571961 h 879940"/>
              <a:gd name="connsiteX47" fmla="*/ 1627889 w 1935868"/>
              <a:gd name="connsiteY47" fmla="*/ 615958 h 879940"/>
              <a:gd name="connsiteX48" fmla="*/ 1583892 w 1935868"/>
              <a:gd name="connsiteY48" fmla="*/ 571961 h 879940"/>
              <a:gd name="connsiteX49" fmla="*/ 1627889 w 1935868"/>
              <a:gd name="connsiteY49" fmla="*/ 527964 h 879940"/>
              <a:gd name="connsiteX50" fmla="*/ 1363907 w 1935868"/>
              <a:gd name="connsiteY50" fmla="*/ 527964 h 879940"/>
              <a:gd name="connsiteX51" fmla="*/ 1407904 w 1935868"/>
              <a:gd name="connsiteY51" fmla="*/ 571961 h 879940"/>
              <a:gd name="connsiteX52" fmla="*/ 1363907 w 1935868"/>
              <a:gd name="connsiteY52" fmla="*/ 615958 h 879940"/>
              <a:gd name="connsiteX53" fmla="*/ 1319910 w 1935868"/>
              <a:gd name="connsiteY53" fmla="*/ 571961 h 879940"/>
              <a:gd name="connsiteX54" fmla="*/ 1363907 w 1935868"/>
              <a:gd name="connsiteY54" fmla="*/ 527964 h 879940"/>
              <a:gd name="connsiteX55" fmla="*/ 1099925 w 1935868"/>
              <a:gd name="connsiteY55" fmla="*/ 527964 h 879940"/>
              <a:gd name="connsiteX56" fmla="*/ 1143922 w 1935868"/>
              <a:gd name="connsiteY56" fmla="*/ 571961 h 879940"/>
              <a:gd name="connsiteX57" fmla="*/ 1099925 w 1935868"/>
              <a:gd name="connsiteY57" fmla="*/ 615958 h 879940"/>
              <a:gd name="connsiteX58" fmla="*/ 1055928 w 1935868"/>
              <a:gd name="connsiteY58" fmla="*/ 571961 h 879940"/>
              <a:gd name="connsiteX59" fmla="*/ 1099925 w 1935868"/>
              <a:gd name="connsiteY59" fmla="*/ 527964 h 879940"/>
              <a:gd name="connsiteX60" fmla="*/ 835943 w 1935868"/>
              <a:gd name="connsiteY60" fmla="*/ 527964 h 879940"/>
              <a:gd name="connsiteX61" fmla="*/ 879940 w 1935868"/>
              <a:gd name="connsiteY61" fmla="*/ 571961 h 879940"/>
              <a:gd name="connsiteX62" fmla="*/ 835943 w 1935868"/>
              <a:gd name="connsiteY62" fmla="*/ 615958 h 879940"/>
              <a:gd name="connsiteX63" fmla="*/ 791946 w 1935868"/>
              <a:gd name="connsiteY63" fmla="*/ 571961 h 879940"/>
              <a:gd name="connsiteX64" fmla="*/ 835943 w 1935868"/>
              <a:gd name="connsiteY64" fmla="*/ 527964 h 879940"/>
              <a:gd name="connsiteX65" fmla="*/ 571961 w 1935868"/>
              <a:gd name="connsiteY65" fmla="*/ 527964 h 879940"/>
              <a:gd name="connsiteX66" fmla="*/ 615958 w 1935868"/>
              <a:gd name="connsiteY66" fmla="*/ 571961 h 879940"/>
              <a:gd name="connsiteX67" fmla="*/ 571961 w 1935868"/>
              <a:gd name="connsiteY67" fmla="*/ 615958 h 879940"/>
              <a:gd name="connsiteX68" fmla="*/ 527964 w 1935868"/>
              <a:gd name="connsiteY68" fmla="*/ 571961 h 879940"/>
              <a:gd name="connsiteX69" fmla="*/ 571961 w 1935868"/>
              <a:gd name="connsiteY69" fmla="*/ 527964 h 879940"/>
              <a:gd name="connsiteX70" fmla="*/ 307979 w 1935868"/>
              <a:gd name="connsiteY70" fmla="*/ 527964 h 879940"/>
              <a:gd name="connsiteX71" fmla="*/ 351976 w 1935868"/>
              <a:gd name="connsiteY71" fmla="*/ 571961 h 879940"/>
              <a:gd name="connsiteX72" fmla="*/ 307979 w 1935868"/>
              <a:gd name="connsiteY72" fmla="*/ 615958 h 879940"/>
              <a:gd name="connsiteX73" fmla="*/ 263982 w 1935868"/>
              <a:gd name="connsiteY73" fmla="*/ 571961 h 879940"/>
              <a:gd name="connsiteX74" fmla="*/ 307979 w 1935868"/>
              <a:gd name="connsiteY74" fmla="*/ 527964 h 879940"/>
              <a:gd name="connsiteX75" fmla="*/ 43997 w 1935868"/>
              <a:gd name="connsiteY75" fmla="*/ 527964 h 879940"/>
              <a:gd name="connsiteX76" fmla="*/ 87994 w 1935868"/>
              <a:gd name="connsiteY76" fmla="*/ 571961 h 879940"/>
              <a:gd name="connsiteX77" fmla="*/ 43997 w 1935868"/>
              <a:gd name="connsiteY77" fmla="*/ 615958 h 879940"/>
              <a:gd name="connsiteX78" fmla="*/ 0 w 1935868"/>
              <a:gd name="connsiteY78" fmla="*/ 571961 h 879940"/>
              <a:gd name="connsiteX79" fmla="*/ 43997 w 1935868"/>
              <a:gd name="connsiteY79" fmla="*/ 527964 h 879940"/>
              <a:gd name="connsiteX80" fmla="*/ 1891871 w 1935868"/>
              <a:gd name="connsiteY80" fmla="*/ 263982 h 879940"/>
              <a:gd name="connsiteX81" fmla="*/ 1935868 w 1935868"/>
              <a:gd name="connsiteY81" fmla="*/ 307979 h 879940"/>
              <a:gd name="connsiteX82" fmla="*/ 1891871 w 1935868"/>
              <a:gd name="connsiteY82" fmla="*/ 351976 h 879940"/>
              <a:gd name="connsiteX83" fmla="*/ 1847874 w 1935868"/>
              <a:gd name="connsiteY83" fmla="*/ 307979 h 879940"/>
              <a:gd name="connsiteX84" fmla="*/ 1891871 w 1935868"/>
              <a:gd name="connsiteY84" fmla="*/ 263982 h 879940"/>
              <a:gd name="connsiteX85" fmla="*/ 1627889 w 1935868"/>
              <a:gd name="connsiteY85" fmla="*/ 263982 h 879940"/>
              <a:gd name="connsiteX86" fmla="*/ 1671886 w 1935868"/>
              <a:gd name="connsiteY86" fmla="*/ 307979 h 879940"/>
              <a:gd name="connsiteX87" fmla="*/ 1627889 w 1935868"/>
              <a:gd name="connsiteY87" fmla="*/ 351976 h 879940"/>
              <a:gd name="connsiteX88" fmla="*/ 1583892 w 1935868"/>
              <a:gd name="connsiteY88" fmla="*/ 307979 h 879940"/>
              <a:gd name="connsiteX89" fmla="*/ 1627889 w 1935868"/>
              <a:gd name="connsiteY89" fmla="*/ 263982 h 879940"/>
              <a:gd name="connsiteX90" fmla="*/ 1363907 w 1935868"/>
              <a:gd name="connsiteY90" fmla="*/ 263982 h 879940"/>
              <a:gd name="connsiteX91" fmla="*/ 1407904 w 1935868"/>
              <a:gd name="connsiteY91" fmla="*/ 307979 h 879940"/>
              <a:gd name="connsiteX92" fmla="*/ 1363907 w 1935868"/>
              <a:gd name="connsiteY92" fmla="*/ 351976 h 879940"/>
              <a:gd name="connsiteX93" fmla="*/ 1319910 w 1935868"/>
              <a:gd name="connsiteY93" fmla="*/ 307979 h 879940"/>
              <a:gd name="connsiteX94" fmla="*/ 1363907 w 1935868"/>
              <a:gd name="connsiteY94" fmla="*/ 263982 h 879940"/>
              <a:gd name="connsiteX95" fmla="*/ 1099925 w 1935868"/>
              <a:gd name="connsiteY95" fmla="*/ 263982 h 879940"/>
              <a:gd name="connsiteX96" fmla="*/ 1143922 w 1935868"/>
              <a:gd name="connsiteY96" fmla="*/ 307979 h 879940"/>
              <a:gd name="connsiteX97" fmla="*/ 1099925 w 1935868"/>
              <a:gd name="connsiteY97" fmla="*/ 351976 h 879940"/>
              <a:gd name="connsiteX98" fmla="*/ 1055928 w 1935868"/>
              <a:gd name="connsiteY98" fmla="*/ 307979 h 879940"/>
              <a:gd name="connsiteX99" fmla="*/ 1099925 w 1935868"/>
              <a:gd name="connsiteY99" fmla="*/ 263982 h 879940"/>
              <a:gd name="connsiteX100" fmla="*/ 835943 w 1935868"/>
              <a:gd name="connsiteY100" fmla="*/ 263982 h 879940"/>
              <a:gd name="connsiteX101" fmla="*/ 879940 w 1935868"/>
              <a:gd name="connsiteY101" fmla="*/ 307979 h 879940"/>
              <a:gd name="connsiteX102" fmla="*/ 835943 w 1935868"/>
              <a:gd name="connsiteY102" fmla="*/ 351976 h 879940"/>
              <a:gd name="connsiteX103" fmla="*/ 791946 w 1935868"/>
              <a:gd name="connsiteY103" fmla="*/ 307979 h 879940"/>
              <a:gd name="connsiteX104" fmla="*/ 835943 w 1935868"/>
              <a:gd name="connsiteY104" fmla="*/ 263982 h 879940"/>
              <a:gd name="connsiteX105" fmla="*/ 571961 w 1935868"/>
              <a:gd name="connsiteY105" fmla="*/ 263982 h 879940"/>
              <a:gd name="connsiteX106" fmla="*/ 615958 w 1935868"/>
              <a:gd name="connsiteY106" fmla="*/ 307979 h 879940"/>
              <a:gd name="connsiteX107" fmla="*/ 571961 w 1935868"/>
              <a:gd name="connsiteY107" fmla="*/ 351976 h 879940"/>
              <a:gd name="connsiteX108" fmla="*/ 527964 w 1935868"/>
              <a:gd name="connsiteY108" fmla="*/ 307979 h 879940"/>
              <a:gd name="connsiteX109" fmla="*/ 571961 w 1935868"/>
              <a:gd name="connsiteY109" fmla="*/ 263982 h 879940"/>
              <a:gd name="connsiteX110" fmla="*/ 307979 w 1935868"/>
              <a:gd name="connsiteY110" fmla="*/ 263982 h 879940"/>
              <a:gd name="connsiteX111" fmla="*/ 351976 w 1935868"/>
              <a:gd name="connsiteY111" fmla="*/ 307979 h 879940"/>
              <a:gd name="connsiteX112" fmla="*/ 307979 w 1935868"/>
              <a:gd name="connsiteY112" fmla="*/ 351976 h 879940"/>
              <a:gd name="connsiteX113" fmla="*/ 263982 w 1935868"/>
              <a:gd name="connsiteY113" fmla="*/ 307979 h 879940"/>
              <a:gd name="connsiteX114" fmla="*/ 307979 w 1935868"/>
              <a:gd name="connsiteY114" fmla="*/ 263982 h 879940"/>
              <a:gd name="connsiteX115" fmla="*/ 43997 w 1935868"/>
              <a:gd name="connsiteY115" fmla="*/ 263982 h 879940"/>
              <a:gd name="connsiteX116" fmla="*/ 87994 w 1935868"/>
              <a:gd name="connsiteY116" fmla="*/ 307979 h 879940"/>
              <a:gd name="connsiteX117" fmla="*/ 43997 w 1935868"/>
              <a:gd name="connsiteY117" fmla="*/ 351976 h 879940"/>
              <a:gd name="connsiteX118" fmla="*/ 0 w 1935868"/>
              <a:gd name="connsiteY118" fmla="*/ 307979 h 879940"/>
              <a:gd name="connsiteX119" fmla="*/ 43997 w 1935868"/>
              <a:gd name="connsiteY119" fmla="*/ 263982 h 879940"/>
              <a:gd name="connsiteX120" fmla="*/ 1891871 w 1935868"/>
              <a:gd name="connsiteY120" fmla="*/ 0 h 879940"/>
              <a:gd name="connsiteX121" fmla="*/ 1935868 w 1935868"/>
              <a:gd name="connsiteY121" fmla="*/ 43997 h 879940"/>
              <a:gd name="connsiteX122" fmla="*/ 1891871 w 1935868"/>
              <a:gd name="connsiteY122" fmla="*/ 87994 h 879940"/>
              <a:gd name="connsiteX123" fmla="*/ 1847874 w 1935868"/>
              <a:gd name="connsiteY123" fmla="*/ 43997 h 879940"/>
              <a:gd name="connsiteX124" fmla="*/ 1891871 w 1935868"/>
              <a:gd name="connsiteY124" fmla="*/ 0 h 879940"/>
              <a:gd name="connsiteX125" fmla="*/ 1627889 w 1935868"/>
              <a:gd name="connsiteY125" fmla="*/ 0 h 879940"/>
              <a:gd name="connsiteX126" fmla="*/ 1671886 w 1935868"/>
              <a:gd name="connsiteY126" fmla="*/ 43997 h 879940"/>
              <a:gd name="connsiteX127" fmla="*/ 1627889 w 1935868"/>
              <a:gd name="connsiteY127" fmla="*/ 87994 h 879940"/>
              <a:gd name="connsiteX128" fmla="*/ 1583892 w 1935868"/>
              <a:gd name="connsiteY128" fmla="*/ 43997 h 879940"/>
              <a:gd name="connsiteX129" fmla="*/ 1627889 w 1935868"/>
              <a:gd name="connsiteY129" fmla="*/ 0 h 879940"/>
              <a:gd name="connsiteX130" fmla="*/ 1363907 w 1935868"/>
              <a:gd name="connsiteY130" fmla="*/ 0 h 879940"/>
              <a:gd name="connsiteX131" fmla="*/ 1407904 w 1935868"/>
              <a:gd name="connsiteY131" fmla="*/ 43997 h 879940"/>
              <a:gd name="connsiteX132" fmla="*/ 1363907 w 1935868"/>
              <a:gd name="connsiteY132" fmla="*/ 87994 h 879940"/>
              <a:gd name="connsiteX133" fmla="*/ 1319910 w 1935868"/>
              <a:gd name="connsiteY133" fmla="*/ 43997 h 879940"/>
              <a:gd name="connsiteX134" fmla="*/ 1363907 w 1935868"/>
              <a:gd name="connsiteY134" fmla="*/ 0 h 879940"/>
              <a:gd name="connsiteX135" fmla="*/ 1099925 w 1935868"/>
              <a:gd name="connsiteY135" fmla="*/ 0 h 879940"/>
              <a:gd name="connsiteX136" fmla="*/ 1143922 w 1935868"/>
              <a:gd name="connsiteY136" fmla="*/ 43997 h 879940"/>
              <a:gd name="connsiteX137" fmla="*/ 1099925 w 1935868"/>
              <a:gd name="connsiteY137" fmla="*/ 87994 h 879940"/>
              <a:gd name="connsiteX138" fmla="*/ 1055928 w 1935868"/>
              <a:gd name="connsiteY138" fmla="*/ 43997 h 879940"/>
              <a:gd name="connsiteX139" fmla="*/ 1099925 w 1935868"/>
              <a:gd name="connsiteY139" fmla="*/ 0 h 879940"/>
              <a:gd name="connsiteX140" fmla="*/ 835943 w 1935868"/>
              <a:gd name="connsiteY140" fmla="*/ 0 h 879940"/>
              <a:gd name="connsiteX141" fmla="*/ 879940 w 1935868"/>
              <a:gd name="connsiteY141" fmla="*/ 43997 h 879940"/>
              <a:gd name="connsiteX142" fmla="*/ 835943 w 1935868"/>
              <a:gd name="connsiteY142" fmla="*/ 87994 h 879940"/>
              <a:gd name="connsiteX143" fmla="*/ 791946 w 1935868"/>
              <a:gd name="connsiteY143" fmla="*/ 43997 h 879940"/>
              <a:gd name="connsiteX144" fmla="*/ 835943 w 1935868"/>
              <a:gd name="connsiteY144" fmla="*/ 0 h 879940"/>
              <a:gd name="connsiteX145" fmla="*/ 571961 w 1935868"/>
              <a:gd name="connsiteY145" fmla="*/ 0 h 879940"/>
              <a:gd name="connsiteX146" fmla="*/ 615958 w 1935868"/>
              <a:gd name="connsiteY146" fmla="*/ 43997 h 879940"/>
              <a:gd name="connsiteX147" fmla="*/ 571961 w 1935868"/>
              <a:gd name="connsiteY147" fmla="*/ 87994 h 879940"/>
              <a:gd name="connsiteX148" fmla="*/ 527964 w 1935868"/>
              <a:gd name="connsiteY148" fmla="*/ 43997 h 879940"/>
              <a:gd name="connsiteX149" fmla="*/ 571961 w 1935868"/>
              <a:gd name="connsiteY149" fmla="*/ 0 h 879940"/>
              <a:gd name="connsiteX150" fmla="*/ 307979 w 1935868"/>
              <a:gd name="connsiteY150" fmla="*/ 0 h 879940"/>
              <a:gd name="connsiteX151" fmla="*/ 351976 w 1935868"/>
              <a:gd name="connsiteY151" fmla="*/ 43997 h 879940"/>
              <a:gd name="connsiteX152" fmla="*/ 307979 w 1935868"/>
              <a:gd name="connsiteY152" fmla="*/ 87994 h 879940"/>
              <a:gd name="connsiteX153" fmla="*/ 263982 w 1935868"/>
              <a:gd name="connsiteY153" fmla="*/ 43997 h 879940"/>
              <a:gd name="connsiteX154" fmla="*/ 307979 w 1935868"/>
              <a:gd name="connsiteY154" fmla="*/ 0 h 879940"/>
              <a:gd name="connsiteX155" fmla="*/ 43997 w 1935868"/>
              <a:gd name="connsiteY155" fmla="*/ 0 h 879940"/>
              <a:gd name="connsiteX156" fmla="*/ 87994 w 1935868"/>
              <a:gd name="connsiteY156" fmla="*/ 43997 h 879940"/>
              <a:gd name="connsiteX157" fmla="*/ 43997 w 1935868"/>
              <a:gd name="connsiteY157" fmla="*/ 87994 h 879940"/>
              <a:gd name="connsiteX158" fmla="*/ 0 w 1935868"/>
              <a:gd name="connsiteY158" fmla="*/ 43997 h 879940"/>
              <a:gd name="connsiteX159" fmla="*/ 43997 w 1935868"/>
              <a:gd name="connsiteY159" fmla="*/ 0 h 879940"/>
            </a:gdLst>
            <a:ahLst/>
            <a:cxnLst/>
            <a:rect l="l" t="t" r="r" b="b"/>
            <a:pathLst>
              <a:path w="1935868" h="879940">
                <a:moveTo>
                  <a:pt x="1891871" y="791946"/>
                </a:moveTo>
                <a:cubicBezTo>
                  <a:pt x="1916170" y="791946"/>
                  <a:pt x="1935868" y="811644"/>
                  <a:pt x="1935868" y="835943"/>
                </a:cubicBezTo>
                <a:cubicBezTo>
                  <a:pt x="1935868" y="860242"/>
                  <a:pt x="1916170" y="879940"/>
                  <a:pt x="1891871" y="879940"/>
                </a:cubicBezTo>
                <a:cubicBezTo>
                  <a:pt x="1867572" y="879940"/>
                  <a:pt x="1847874" y="860242"/>
                  <a:pt x="1847874" y="835943"/>
                </a:cubicBezTo>
                <a:cubicBezTo>
                  <a:pt x="1847874" y="811644"/>
                  <a:pt x="1867572" y="791946"/>
                  <a:pt x="1891871" y="791946"/>
                </a:cubicBezTo>
                <a:close/>
                <a:moveTo>
                  <a:pt x="1627889" y="791946"/>
                </a:moveTo>
                <a:cubicBezTo>
                  <a:pt x="1652188" y="791946"/>
                  <a:pt x="1671886" y="811644"/>
                  <a:pt x="1671886" y="835943"/>
                </a:cubicBezTo>
                <a:cubicBezTo>
                  <a:pt x="1671886" y="860242"/>
                  <a:pt x="1652188" y="879940"/>
                  <a:pt x="1627889" y="879940"/>
                </a:cubicBezTo>
                <a:cubicBezTo>
                  <a:pt x="1603590" y="879940"/>
                  <a:pt x="1583892" y="860242"/>
                  <a:pt x="1583892" y="835943"/>
                </a:cubicBezTo>
                <a:cubicBezTo>
                  <a:pt x="1583892" y="811644"/>
                  <a:pt x="1603590" y="791946"/>
                  <a:pt x="1627889" y="791946"/>
                </a:cubicBezTo>
                <a:close/>
                <a:moveTo>
                  <a:pt x="1363907" y="791946"/>
                </a:moveTo>
                <a:cubicBezTo>
                  <a:pt x="1388206" y="791946"/>
                  <a:pt x="1407904" y="811644"/>
                  <a:pt x="1407904" y="835943"/>
                </a:cubicBezTo>
                <a:cubicBezTo>
                  <a:pt x="1407904" y="860242"/>
                  <a:pt x="1388206" y="879940"/>
                  <a:pt x="1363907" y="879940"/>
                </a:cubicBezTo>
                <a:cubicBezTo>
                  <a:pt x="1339608" y="879940"/>
                  <a:pt x="1319910" y="860242"/>
                  <a:pt x="1319910" y="835943"/>
                </a:cubicBezTo>
                <a:cubicBezTo>
                  <a:pt x="1319910" y="811644"/>
                  <a:pt x="1339608" y="791946"/>
                  <a:pt x="1363907" y="791946"/>
                </a:cubicBezTo>
                <a:close/>
                <a:moveTo>
                  <a:pt x="1099925" y="791946"/>
                </a:moveTo>
                <a:cubicBezTo>
                  <a:pt x="1124224" y="791946"/>
                  <a:pt x="1143922" y="811644"/>
                  <a:pt x="1143922" y="835943"/>
                </a:cubicBezTo>
                <a:cubicBezTo>
                  <a:pt x="1143922" y="860242"/>
                  <a:pt x="1124224" y="879940"/>
                  <a:pt x="1099925" y="879940"/>
                </a:cubicBezTo>
                <a:cubicBezTo>
                  <a:pt x="1075626" y="879940"/>
                  <a:pt x="1055928" y="860242"/>
                  <a:pt x="1055928" y="835943"/>
                </a:cubicBezTo>
                <a:cubicBezTo>
                  <a:pt x="1055928" y="811644"/>
                  <a:pt x="1075626" y="791946"/>
                  <a:pt x="1099925" y="791946"/>
                </a:cubicBezTo>
                <a:close/>
                <a:moveTo>
                  <a:pt x="835943" y="791946"/>
                </a:moveTo>
                <a:cubicBezTo>
                  <a:pt x="860242" y="791946"/>
                  <a:pt x="879940" y="811644"/>
                  <a:pt x="879940" y="835943"/>
                </a:cubicBezTo>
                <a:cubicBezTo>
                  <a:pt x="879940" y="860242"/>
                  <a:pt x="860242" y="879940"/>
                  <a:pt x="835943" y="879940"/>
                </a:cubicBezTo>
                <a:cubicBezTo>
                  <a:pt x="811644" y="879940"/>
                  <a:pt x="791946" y="860242"/>
                  <a:pt x="791946" y="835943"/>
                </a:cubicBezTo>
                <a:cubicBezTo>
                  <a:pt x="791946" y="811644"/>
                  <a:pt x="811644" y="791946"/>
                  <a:pt x="835943" y="791946"/>
                </a:cubicBezTo>
                <a:close/>
                <a:moveTo>
                  <a:pt x="571961" y="791946"/>
                </a:moveTo>
                <a:cubicBezTo>
                  <a:pt x="596260" y="791946"/>
                  <a:pt x="615958" y="811644"/>
                  <a:pt x="615958" y="835943"/>
                </a:cubicBezTo>
                <a:cubicBezTo>
                  <a:pt x="615958" y="860242"/>
                  <a:pt x="596260" y="879940"/>
                  <a:pt x="571961" y="879940"/>
                </a:cubicBezTo>
                <a:cubicBezTo>
                  <a:pt x="547662" y="879940"/>
                  <a:pt x="527964" y="860242"/>
                  <a:pt x="527964" y="835943"/>
                </a:cubicBezTo>
                <a:cubicBezTo>
                  <a:pt x="527964" y="811644"/>
                  <a:pt x="547662" y="791946"/>
                  <a:pt x="571961" y="791946"/>
                </a:cubicBezTo>
                <a:close/>
                <a:moveTo>
                  <a:pt x="307979" y="791946"/>
                </a:moveTo>
                <a:cubicBezTo>
                  <a:pt x="332278" y="791946"/>
                  <a:pt x="351976" y="811644"/>
                  <a:pt x="351976" y="835943"/>
                </a:cubicBezTo>
                <a:cubicBezTo>
                  <a:pt x="351976" y="860242"/>
                  <a:pt x="332278" y="879940"/>
                  <a:pt x="307979" y="879940"/>
                </a:cubicBezTo>
                <a:cubicBezTo>
                  <a:pt x="283680" y="879940"/>
                  <a:pt x="263982" y="860242"/>
                  <a:pt x="263982" y="835943"/>
                </a:cubicBezTo>
                <a:cubicBezTo>
                  <a:pt x="263982" y="811644"/>
                  <a:pt x="283680" y="791946"/>
                  <a:pt x="307979" y="791946"/>
                </a:cubicBezTo>
                <a:close/>
                <a:moveTo>
                  <a:pt x="43997" y="791946"/>
                </a:moveTo>
                <a:cubicBezTo>
                  <a:pt x="68296" y="791946"/>
                  <a:pt x="87994" y="811644"/>
                  <a:pt x="87994" y="835943"/>
                </a:cubicBezTo>
                <a:cubicBezTo>
                  <a:pt x="87994" y="860242"/>
                  <a:pt x="68296" y="879940"/>
                  <a:pt x="43997" y="879940"/>
                </a:cubicBezTo>
                <a:cubicBezTo>
                  <a:pt x="19698" y="879940"/>
                  <a:pt x="0" y="860242"/>
                  <a:pt x="0" y="835943"/>
                </a:cubicBezTo>
                <a:cubicBezTo>
                  <a:pt x="0" y="811644"/>
                  <a:pt x="19698" y="791946"/>
                  <a:pt x="43997" y="791946"/>
                </a:cubicBezTo>
                <a:close/>
                <a:moveTo>
                  <a:pt x="1891871" y="527964"/>
                </a:moveTo>
                <a:cubicBezTo>
                  <a:pt x="1916170" y="527964"/>
                  <a:pt x="1935868" y="547662"/>
                  <a:pt x="1935868" y="571961"/>
                </a:cubicBezTo>
                <a:cubicBezTo>
                  <a:pt x="1935868" y="596260"/>
                  <a:pt x="1916170" y="615958"/>
                  <a:pt x="1891871" y="615958"/>
                </a:cubicBezTo>
                <a:cubicBezTo>
                  <a:pt x="1867572" y="615958"/>
                  <a:pt x="1847874" y="596260"/>
                  <a:pt x="1847874" y="571961"/>
                </a:cubicBezTo>
                <a:cubicBezTo>
                  <a:pt x="1847874" y="547662"/>
                  <a:pt x="1867572" y="527964"/>
                  <a:pt x="1891871" y="527964"/>
                </a:cubicBezTo>
                <a:close/>
                <a:moveTo>
                  <a:pt x="1627889" y="527964"/>
                </a:moveTo>
                <a:cubicBezTo>
                  <a:pt x="1652188" y="527964"/>
                  <a:pt x="1671886" y="547662"/>
                  <a:pt x="1671886" y="571961"/>
                </a:cubicBezTo>
                <a:cubicBezTo>
                  <a:pt x="1671886" y="596260"/>
                  <a:pt x="1652188" y="615958"/>
                  <a:pt x="1627889" y="615958"/>
                </a:cubicBezTo>
                <a:cubicBezTo>
                  <a:pt x="1603590" y="615958"/>
                  <a:pt x="1583892" y="596260"/>
                  <a:pt x="1583892" y="571961"/>
                </a:cubicBezTo>
                <a:cubicBezTo>
                  <a:pt x="1583892" y="547662"/>
                  <a:pt x="1603590" y="527964"/>
                  <a:pt x="1627889" y="527964"/>
                </a:cubicBezTo>
                <a:close/>
                <a:moveTo>
                  <a:pt x="1363907" y="527964"/>
                </a:moveTo>
                <a:cubicBezTo>
                  <a:pt x="1388206" y="527964"/>
                  <a:pt x="1407904" y="547662"/>
                  <a:pt x="1407904" y="571961"/>
                </a:cubicBezTo>
                <a:cubicBezTo>
                  <a:pt x="1407904" y="596260"/>
                  <a:pt x="1388206" y="615958"/>
                  <a:pt x="1363907" y="615958"/>
                </a:cubicBezTo>
                <a:cubicBezTo>
                  <a:pt x="1339608" y="615958"/>
                  <a:pt x="1319910" y="596260"/>
                  <a:pt x="1319910" y="571961"/>
                </a:cubicBezTo>
                <a:cubicBezTo>
                  <a:pt x="1319910" y="547662"/>
                  <a:pt x="1339608" y="527964"/>
                  <a:pt x="1363907" y="527964"/>
                </a:cubicBezTo>
                <a:close/>
                <a:moveTo>
                  <a:pt x="1099925" y="527964"/>
                </a:moveTo>
                <a:cubicBezTo>
                  <a:pt x="1124224" y="527964"/>
                  <a:pt x="1143922" y="547662"/>
                  <a:pt x="1143922" y="571961"/>
                </a:cubicBezTo>
                <a:cubicBezTo>
                  <a:pt x="1143922" y="596260"/>
                  <a:pt x="1124224" y="615958"/>
                  <a:pt x="1099925" y="615958"/>
                </a:cubicBezTo>
                <a:cubicBezTo>
                  <a:pt x="1075626" y="615958"/>
                  <a:pt x="1055928" y="596260"/>
                  <a:pt x="1055928" y="571961"/>
                </a:cubicBezTo>
                <a:cubicBezTo>
                  <a:pt x="1055928" y="547662"/>
                  <a:pt x="1075626" y="527964"/>
                  <a:pt x="1099925" y="527964"/>
                </a:cubicBezTo>
                <a:close/>
                <a:moveTo>
                  <a:pt x="835943" y="527964"/>
                </a:moveTo>
                <a:cubicBezTo>
                  <a:pt x="860242" y="527964"/>
                  <a:pt x="879940" y="547662"/>
                  <a:pt x="879940" y="571961"/>
                </a:cubicBezTo>
                <a:cubicBezTo>
                  <a:pt x="879940" y="596260"/>
                  <a:pt x="860242" y="615958"/>
                  <a:pt x="835943" y="615958"/>
                </a:cubicBezTo>
                <a:cubicBezTo>
                  <a:pt x="811644" y="615958"/>
                  <a:pt x="791946" y="596260"/>
                  <a:pt x="791946" y="571961"/>
                </a:cubicBezTo>
                <a:cubicBezTo>
                  <a:pt x="791946" y="547662"/>
                  <a:pt x="811644" y="527964"/>
                  <a:pt x="835943" y="527964"/>
                </a:cubicBezTo>
                <a:close/>
                <a:moveTo>
                  <a:pt x="571961" y="527964"/>
                </a:moveTo>
                <a:cubicBezTo>
                  <a:pt x="596260" y="527964"/>
                  <a:pt x="615958" y="547662"/>
                  <a:pt x="615958" y="571961"/>
                </a:cubicBezTo>
                <a:cubicBezTo>
                  <a:pt x="615958" y="596260"/>
                  <a:pt x="596260" y="615958"/>
                  <a:pt x="571961" y="615958"/>
                </a:cubicBezTo>
                <a:cubicBezTo>
                  <a:pt x="547662" y="615958"/>
                  <a:pt x="527964" y="596260"/>
                  <a:pt x="527964" y="571961"/>
                </a:cubicBezTo>
                <a:cubicBezTo>
                  <a:pt x="527964" y="547662"/>
                  <a:pt x="547662" y="527964"/>
                  <a:pt x="571961" y="527964"/>
                </a:cubicBezTo>
                <a:close/>
                <a:moveTo>
                  <a:pt x="307979" y="527964"/>
                </a:moveTo>
                <a:cubicBezTo>
                  <a:pt x="332278" y="527964"/>
                  <a:pt x="351976" y="547662"/>
                  <a:pt x="351976" y="571961"/>
                </a:cubicBezTo>
                <a:cubicBezTo>
                  <a:pt x="351976" y="596260"/>
                  <a:pt x="332278" y="615958"/>
                  <a:pt x="307979" y="615958"/>
                </a:cubicBezTo>
                <a:cubicBezTo>
                  <a:pt x="283680" y="615958"/>
                  <a:pt x="263982" y="596260"/>
                  <a:pt x="263982" y="571961"/>
                </a:cubicBezTo>
                <a:cubicBezTo>
                  <a:pt x="263982" y="547662"/>
                  <a:pt x="283680" y="527964"/>
                  <a:pt x="307979" y="527964"/>
                </a:cubicBezTo>
                <a:close/>
                <a:moveTo>
                  <a:pt x="43997" y="527964"/>
                </a:moveTo>
                <a:cubicBezTo>
                  <a:pt x="68296" y="527964"/>
                  <a:pt x="87994" y="547662"/>
                  <a:pt x="87994" y="571961"/>
                </a:cubicBezTo>
                <a:cubicBezTo>
                  <a:pt x="87994" y="596260"/>
                  <a:pt x="68296" y="615958"/>
                  <a:pt x="43997" y="615958"/>
                </a:cubicBezTo>
                <a:cubicBezTo>
                  <a:pt x="19698" y="615958"/>
                  <a:pt x="0" y="596260"/>
                  <a:pt x="0" y="571961"/>
                </a:cubicBezTo>
                <a:cubicBezTo>
                  <a:pt x="0" y="547662"/>
                  <a:pt x="19698" y="527964"/>
                  <a:pt x="43997" y="527964"/>
                </a:cubicBezTo>
                <a:close/>
                <a:moveTo>
                  <a:pt x="1891871" y="263982"/>
                </a:moveTo>
                <a:cubicBezTo>
                  <a:pt x="1916170" y="263982"/>
                  <a:pt x="1935868" y="283680"/>
                  <a:pt x="1935868" y="307979"/>
                </a:cubicBezTo>
                <a:cubicBezTo>
                  <a:pt x="1935868" y="332278"/>
                  <a:pt x="1916170" y="351976"/>
                  <a:pt x="1891871" y="351976"/>
                </a:cubicBezTo>
                <a:cubicBezTo>
                  <a:pt x="1867572" y="351976"/>
                  <a:pt x="1847874" y="332278"/>
                  <a:pt x="1847874" y="307979"/>
                </a:cubicBezTo>
                <a:cubicBezTo>
                  <a:pt x="1847874" y="283680"/>
                  <a:pt x="1867572" y="263982"/>
                  <a:pt x="1891871" y="263982"/>
                </a:cubicBezTo>
                <a:close/>
                <a:moveTo>
                  <a:pt x="1627889" y="263982"/>
                </a:moveTo>
                <a:cubicBezTo>
                  <a:pt x="1652188" y="263982"/>
                  <a:pt x="1671886" y="283680"/>
                  <a:pt x="1671886" y="307979"/>
                </a:cubicBezTo>
                <a:cubicBezTo>
                  <a:pt x="1671886" y="332278"/>
                  <a:pt x="1652188" y="351976"/>
                  <a:pt x="1627889" y="351976"/>
                </a:cubicBezTo>
                <a:cubicBezTo>
                  <a:pt x="1603590" y="351976"/>
                  <a:pt x="1583892" y="332278"/>
                  <a:pt x="1583892" y="307979"/>
                </a:cubicBezTo>
                <a:cubicBezTo>
                  <a:pt x="1583892" y="283680"/>
                  <a:pt x="1603590" y="263982"/>
                  <a:pt x="1627889" y="263982"/>
                </a:cubicBezTo>
                <a:close/>
                <a:moveTo>
                  <a:pt x="1363907" y="263982"/>
                </a:moveTo>
                <a:cubicBezTo>
                  <a:pt x="1388206" y="263982"/>
                  <a:pt x="1407904" y="283680"/>
                  <a:pt x="1407904" y="307979"/>
                </a:cubicBezTo>
                <a:cubicBezTo>
                  <a:pt x="1407904" y="332278"/>
                  <a:pt x="1388206" y="351976"/>
                  <a:pt x="1363907" y="351976"/>
                </a:cubicBezTo>
                <a:cubicBezTo>
                  <a:pt x="1339608" y="351976"/>
                  <a:pt x="1319910" y="332278"/>
                  <a:pt x="1319910" y="307979"/>
                </a:cubicBezTo>
                <a:cubicBezTo>
                  <a:pt x="1319910" y="283680"/>
                  <a:pt x="1339608" y="263982"/>
                  <a:pt x="1363907" y="263982"/>
                </a:cubicBezTo>
                <a:close/>
                <a:moveTo>
                  <a:pt x="1099925" y="263982"/>
                </a:moveTo>
                <a:cubicBezTo>
                  <a:pt x="1124224" y="263982"/>
                  <a:pt x="1143922" y="283680"/>
                  <a:pt x="1143922" y="307979"/>
                </a:cubicBezTo>
                <a:cubicBezTo>
                  <a:pt x="1143922" y="332278"/>
                  <a:pt x="1124224" y="351976"/>
                  <a:pt x="1099925" y="351976"/>
                </a:cubicBezTo>
                <a:cubicBezTo>
                  <a:pt x="1075626" y="351976"/>
                  <a:pt x="1055928" y="332278"/>
                  <a:pt x="1055928" y="307979"/>
                </a:cubicBezTo>
                <a:cubicBezTo>
                  <a:pt x="1055928" y="283680"/>
                  <a:pt x="1075626" y="263982"/>
                  <a:pt x="1099925" y="263982"/>
                </a:cubicBezTo>
                <a:close/>
                <a:moveTo>
                  <a:pt x="835943" y="263982"/>
                </a:moveTo>
                <a:cubicBezTo>
                  <a:pt x="860242" y="263982"/>
                  <a:pt x="879940" y="283680"/>
                  <a:pt x="879940" y="307979"/>
                </a:cubicBezTo>
                <a:cubicBezTo>
                  <a:pt x="879940" y="332278"/>
                  <a:pt x="860242" y="351976"/>
                  <a:pt x="835943" y="351976"/>
                </a:cubicBezTo>
                <a:cubicBezTo>
                  <a:pt x="811644" y="351976"/>
                  <a:pt x="791946" y="332278"/>
                  <a:pt x="791946" y="307979"/>
                </a:cubicBezTo>
                <a:cubicBezTo>
                  <a:pt x="791946" y="283680"/>
                  <a:pt x="811644" y="263982"/>
                  <a:pt x="835943" y="263982"/>
                </a:cubicBezTo>
                <a:close/>
                <a:moveTo>
                  <a:pt x="571961" y="263982"/>
                </a:moveTo>
                <a:cubicBezTo>
                  <a:pt x="596260" y="263982"/>
                  <a:pt x="615958" y="283680"/>
                  <a:pt x="615958" y="307979"/>
                </a:cubicBezTo>
                <a:cubicBezTo>
                  <a:pt x="615958" y="332278"/>
                  <a:pt x="596260" y="351976"/>
                  <a:pt x="571961" y="351976"/>
                </a:cubicBezTo>
                <a:cubicBezTo>
                  <a:pt x="547662" y="351976"/>
                  <a:pt x="527964" y="332278"/>
                  <a:pt x="527964" y="307979"/>
                </a:cubicBezTo>
                <a:cubicBezTo>
                  <a:pt x="527964" y="283680"/>
                  <a:pt x="547662" y="263982"/>
                  <a:pt x="571961" y="263982"/>
                </a:cubicBezTo>
                <a:close/>
                <a:moveTo>
                  <a:pt x="307979" y="263982"/>
                </a:moveTo>
                <a:cubicBezTo>
                  <a:pt x="332278" y="263982"/>
                  <a:pt x="351976" y="283680"/>
                  <a:pt x="351976" y="307979"/>
                </a:cubicBezTo>
                <a:cubicBezTo>
                  <a:pt x="351976" y="332278"/>
                  <a:pt x="332278" y="351976"/>
                  <a:pt x="307979" y="351976"/>
                </a:cubicBezTo>
                <a:cubicBezTo>
                  <a:pt x="283680" y="351976"/>
                  <a:pt x="263982" y="332278"/>
                  <a:pt x="263982" y="307979"/>
                </a:cubicBezTo>
                <a:cubicBezTo>
                  <a:pt x="263982" y="283680"/>
                  <a:pt x="283680" y="263982"/>
                  <a:pt x="307979" y="263982"/>
                </a:cubicBezTo>
                <a:close/>
                <a:moveTo>
                  <a:pt x="43997" y="263982"/>
                </a:moveTo>
                <a:cubicBezTo>
                  <a:pt x="68296" y="263982"/>
                  <a:pt x="87994" y="283680"/>
                  <a:pt x="87994" y="307979"/>
                </a:cubicBezTo>
                <a:cubicBezTo>
                  <a:pt x="87994" y="332278"/>
                  <a:pt x="68296" y="351976"/>
                  <a:pt x="43997" y="351976"/>
                </a:cubicBezTo>
                <a:cubicBezTo>
                  <a:pt x="19698" y="351976"/>
                  <a:pt x="0" y="332278"/>
                  <a:pt x="0" y="307979"/>
                </a:cubicBezTo>
                <a:cubicBezTo>
                  <a:pt x="0" y="283680"/>
                  <a:pt x="19698" y="263982"/>
                  <a:pt x="43997" y="263982"/>
                </a:cubicBezTo>
                <a:close/>
                <a:moveTo>
                  <a:pt x="1891871" y="0"/>
                </a:moveTo>
                <a:cubicBezTo>
                  <a:pt x="1916170" y="0"/>
                  <a:pt x="1935868" y="19698"/>
                  <a:pt x="1935868" y="43997"/>
                </a:cubicBezTo>
                <a:cubicBezTo>
                  <a:pt x="1935868" y="68296"/>
                  <a:pt x="1916170" y="87994"/>
                  <a:pt x="1891871" y="87994"/>
                </a:cubicBezTo>
                <a:cubicBezTo>
                  <a:pt x="1867572" y="87994"/>
                  <a:pt x="1847874" y="68296"/>
                  <a:pt x="1847874" y="43997"/>
                </a:cubicBezTo>
                <a:cubicBezTo>
                  <a:pt x="1847874" y="19698"/>
                  <a:pt x="1867572" y="0"/>
                  <a:pt x="1891871" y="0"/>
                </a:cubicBezTo>
                <a:close/>
                <a:moveTo>
                  <a:pt x="1627889" y="0"/>
                </a:moveTo>
                <a:cubicBezTo>
                  <a:pt x="1652188" y="0"/>
                  <a:pt x="1671886" y="19698"/>
                  <a:pt x="1671886" y="43997"/>
                </a:cubicBezTo>
                <a:cubicBezTo>
                  <a:pt x="1671886" y="68296"/>
                  <a:pt x="1652188" y="87994"/>
                  <a:pt x="1627889" y="87994"/>
                </a:cubicBezTo>
                <a:cubicBezTo>
                  <a:pt x="1603590" y="87994"/>
                  <a:pt x="1583892" y="68296"/>
                  <a:pt x="1583892" y="43997"/>
                </a:cubicBezTo>
                <a:cubicBezTo>
                  <a:pt x="1583892" y="19698"/>
                  <a:pt x="1603590" y="0"/>
                  <a:pt x="1627889" y="0"/>
                </a:cubicBezTo>
                <a:close/>
                <a:moveTo>
                  <a:pt x="1363907" y="0"/>
                </a:moveTo>
                <a:cubicBezTo>
                  <a:pt x="1388206" y="0"/>
                  <a:pt x="1407904" y="19698"/>
                  <a:pt x="1407904" y="43997"/>
                </a:cubicBezTo>
                <a:cubicBezTo>
                  <a:pt x="1407904" y="68296"/>
                  <a:pt x="1388206" y="87994"/>
                  <a:pt x="1363907" y="87994"/>
                </a:cubicBezTo>
                <a:cubicBezTo>
                  <a:pt x="1339608" y="87994"/>
                  <a:pt x="1319910" y="68296"/>
                  <a:pt x="1319910" y="43997"/>
                </a:cubicBezTo>
                <a:cubicBezTo>
                  <a:pt x="1319910" y="19698"/>
                  <a:pt x="1339608" y="0"/>
                  <a:pt x="1363907" y="0"/>
                </a:cubicBezTo>
                <a:close/>
                <a:moveTo>
                  <a:pt x="1099925" y="0"/>
                </a:moveTo>
                <a:cubicBezTo>
                  <a:pt x="1124224" y="0"/>
                  <a:pt x="1143922" y="19698"/>
                  <a:pt x="1143922" y="43997"/>
                </a:cubicBezTo>
                <a:cubicBezTo>
                  <a:pt x="1143922" y="68296"/>
                  <a:pt x="1124224" y="87994"/>
                  <a:pt x="1099925" y="87994"/>
                </a:cubicBezTo>
                <a:cubicBezTo>
                  <a:pt x="1075626" y="87994"/>
                  <a:pt x="1055928" y="68296"/>
                  <a:pt x="1055928" y="43997"/>
                </a:cubicBezTo>
                <a:cubicBezTo>
                  <a:pt x="1055928" y="19698"/>
                  <a:pt x="1075626" y="0"/>
                  <a:pt x="1099925" y="0"/>
                </a:cubicBezTo>
                <a:close/>
                <a:moveTo>
                  <a:pt x="835943" y="0"/>
                </a:moveTo>
                <a:cubicBezTo>
                  <a:pt x="860242" y="0"/>
                  <a:pt x="879940" y="19698"/>
                  <a:pt x="879940" y="43997"/>
                </a:cubicBezTo>
                <a:cubicBezTo>
                  <a:pt x="879940" y="68296"/>
                  <a:pt x="860242" y="87994"/>
                  <a:pt x="835943" y="87994"/>
                </a:cubicBezTo>
                <a:cubicBezTo>
                  <a:pt x="811644" y="87994"/>
                  <a:pt x="791946" y="68296"/>
                  <a:pt x="791946" y="43997"/>
                </a:cubicBezTo>
                <a:cubicBezTo>
                  <a:pt x="791946" y="19698"/>
                  <a:pt x="811644" y="0"/>
                  <a:pt x="835943" y="0"/>
                </a:cubicBezTo>
                <a:close/>
                <a:moveTo>
                  <a:pt x="571961" y="0"/>
                </a:moveTo>
                <a:cubicBezTo>
                  <a:pt x="596260" y="0"/>
                  <a:pt x="615958" y="19698"/>
                  <a:pt x="615958" y="43997"/>
                </a:cubicBezTo>
                <a:cubicBezTo>
                  <a:pt x="615958" y="68296"/>
                  <a:pt x="596260" y="87994"/>
                  <a:pt x="571961" y="87994"/>
                </a:cubicBezTo>
                <a:cubicBezTo>
                  <a:pt x="547662" y="87994"/>
                  <a:pt x="527964" y="68296"/>
                  <a:pt x="527964" y="43997"/>
                </a:cubicBezTo>
                <a:cubicBezTo>
                  <a:pt x="527964" y="19698"/>
                  <a:pt x="547662" y="0"/>
                  <a:pt x="571961" y="0"/>
                </a:cubicBezTo>
                <a:close/>
                <a:moveTo>
                  <a:pt x="307979" y="0"/>
                </a:moveTo>
                <a:cubicBezTo>
                  <a:pt x="332278" y="0"/>
                  <a:pt x="351976" y="19698"/>
                  <a:pt x="351976" y="43997"/>
                </a:cubicBezTo>
                <a:cubicBezTo>
                  <a:pt x="351976" y="68296"/>
                  <a:pt x="332278" y="87994"/>
                  <a:pt x="307979" y="87994"/>
                </a:cubicBezTo>
                <a:cubicBezTo>
                  <a:pt x="283680" y="87994"/>
                  <a:pt x="263982" y="68296"/>
                  <a:pt x="263982" y="43997"/>
                </a:cubicBezTo>
                <a:cubicBezTo>
                  <a:pt x="263982" y="19698"/>
                  <a:pt x="283680" y="0"/>
                  <a:pt x="307979" y="0"/>
                </a:cubicBezTo>
                <a:close/>
                <a:moveTo>
                  <a:pt x="43997" y="0"/>
                </a:moveTo>
                <a:cubicBezTo>
                  <a:pt x="68296" y="0"/>
                  <a:pt x="87994" y="19698"/>
                  <a:pt x="87994" y="43997"/>
                </a:cubicBezTo>
                <a:cubicBezTo>
                  <a:pt x="87994" y="68296"/>
                  <a:pt x="68296" y="87994"/>
                  <a:pt x="43997" y="87994"/>
                </a:cubicBezTo>
                <a:cubicBezTo>
                  <a:pt x="19698" y="87994"/>
                  <a:pt x="0" y="68296"/>
                  <a:pt x="0" y="43997"/>
                </a:cubicBezTo>
                <a:cubicBezTo>
                  <a:pt x="0" y="19698"/>
                  <a:pt x="19698" y="0"/>
                  <a:pt x="43997" y="0"/>
                </a:cubicBezTo>
                <a:close/>
              </a:path>
            </a:pathLst>
          </a:custGeom>
          <a:gradFill>
            <a:gsLst>
              <a:gs pos="58000">
                <a:schemeClr val="accent2">
                  <a:lumMod val="40000"/>
                  <a:lumOff val="60000"/>
                </a:schemeClr>
              </a:gs>
              <a:gs pos="100000">
                <a:schemeClr val="accent2"/>
              </a:gs>
            </a:gsLst>
            <a:lin ang="10800000" scaled="0"/>
          </a:gra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8" name="标题 1"/>
          <p:cNvSpPr txBox="1"/>
          <p:nvPr/>
        </p:nvSpPr>
        <p:spPr>
          <a:xfrm>
            <a:off x="2129961" y="5829516"/>
            <a:ext cx="1935868" cy="615958"/>
          </a:xfrm>
          <a:custGeom>
            <a:avLst/>
            <a:gdLst>
              <a:gd name="connsiteX0" fmla="*/ 1891871 w 1935868"/>
              <a:gd name="connsiteY0" fmla="*/ 527964 h 615958"/>
              <a:gd name="connsiteX1" fmla="*/ 1935868 w 1935868"/>
              <a:gd name="connsiteY1" fmla="*/ 571961 h 615958"/>
              <a:gd name="connsiteX2" fmla="*/ 1891871 w 1935868"/>
              <a:gd name="connsiteY2" fmla="*/ 615958 h 615958"/>
              <a:gd name="connsiteX3" fmla="*/ 1847874 w 1935868"/>
              <a:gd name="connsiteY3" fmla="*/ 571961 h 615958"/>
              <a:gd name="connsiteX4" fmla="*/ 1891871 w 1935868"/>
              <a:gd name="connsiteY4" fmla="*/ 527964 h 615958"/>
              <a:gd name="connsiteX5" fmla="*/ 1627889 w 1935868"/>
              <a:gd name="connsiteY5" fmla="*/ 527964 h 615958"/>
              <a:gd name="connsiteX6" fmla="*/ 1671886 w 1935868"/>
              <a:gd name="connsiteY6" fmla="*/ 571961 h 615958"/>
              <a:gd name="connsiteX7" fmla="*/ 1627889 w 1935868"/>
              <a:gd name="connsiteY7" fmla="*/ 615958 h 615958"/>
              <a:gd name="connsiteX8" fmla="*/ 1583892 w 1935868"/>
              <a:gd name="connsiteY8" fmla="*/ 571961 h 615958"/>
              <a:gd name="connsiteX9" fmla="*/ 1627889 w 1935868"/>
              <a:gd name="connsiteY9" fmla="*/ 527964 h 615958"/>
              <a:gd name="connsiteX10" fmla="*/ 1363907 w 1935868"/>
              <a:gd name="connsiteY10" fmla="*/ 527964 h 615958"/>
              <a:gd name="connsiteX11" fmla="*/ 1407904 w 1935868"/>
              <a:gd name="connsiteY11" fmla="*/ 571961 h 615958"/>
              <a:gd name="connsiteX12" fmla="*/ 1363907 w 1935868"/>
              <a:gd name="connsiteY12" fmla="*/ 615958 h 615958"/>
              <a:gd name="connsiteX13" fmla="*/ 1319910 w 1935868"/>
              <a:gd name="connsiteY13" fmla="*/ 571961 h 615958"/>
              <a:gd name="connsiteX14" fmla="*/ 1363907 w 1935868"/>
              <a:gd name="connsiteY14" fmla="*/ 527964 h 615958"/>
              <a:gd name="connsiteX15" fmla="*/ 1099925 w 1935868"/>
              <a:gd name="connsiteY15" fmla="*/ 527964 h 615958"/>
              <a:gd name="connsiteX16" fmla="*/ 1143922 w 1935868"/>
              <a:gd name="connsiteY16" fmla="*/ 571961 h 615958"/>
              <a:gd name="connsiteX17" fmla="*/ 1099925 w 1935868"/>
              <a:gd name="connsiteY17" fmla="*/ 615958 h 615958"/>
              <a:gd name="connsiteX18" fmla="*/ 1055928 w 1935868"/>
              <a:gd name="connsiteY18" fmla="*/ 571961 h 615958"/>
              <a:gd name="connsiteX19" fmla="*/ 1099925 w 1935868"/>
              <a:gd name="connsiteY19" fmla="*/ 527964 h 615958"/>
              <a:gd name="connsiteX20" fmla="*/ 835943 w 1935868"/>
              <a:gd name="connsiteY20" fmla="*/ 527964 h 615958"/>
              <a:gd name="connsiteX21" fmla="*/ 879940 w 1935868"/>
              <a:gd name="connsiteY21" fmla="*/ 571961 h 615958"/>
              <a:gd name="connsiteX22" fmla="*/ 835943 w 1935868"/>
              <a:gd name="connsiteY22" fmla="*/ 615958 h 615958"/>
              <a:gd name="connsiteX23" fmla="*/ 791946 w 1935868"/>
              <a:gd name="connsiteY23" fmla="*/ 571961 h 615958"/>
              <a:gd name="connsiteX24" fmla="*/ 835943 w 1935868"/>
              <a:gd name="connsiteY24" fmla="*/ 527964 h 615958"/>
              <a:gd name="connsiteX25" fmla="*/ 571961 w 1935868"/>
              <a:gd name="connsiteY25" fmla="*/ 527964 h 615958"/>
              <a:gd name="connsiteX26" fmla="*/ 615958 w 1935868"/>
              <a:gd name="connsiteY26" fmla="*/ 571961 h 615958"/>
              <a:gd name="connsiteX27" fmla="*/ 571961 w 1935868"/>
              <a:gd name="connsiteY27" fmla="*/ 615958 h 615958"/>
              <a:gd name="connsiteX28" fmla="*/ 527964 w 1935868"/>
              <a:gd name="connsiteY28" fmla="*/ 571961 h 615958"/>
              <a:gd name="connsiteX29" fmla="*/ 571961 w 1935868"/>
              <a:gd name="connsiteY29" fmla="*/ 527964 h 615958"/>
              <a:gd name="connsiteX30" fmla="*/ 307979 w 1935868"/>
              <a:gd name="connsiteY30" fmla="*/ 527964 h 615958"/>
              <a:gd name="connsiteX31" fmla="*/ 351976 w 1935868"/>
              <a:gd name="connsiteY31" fmla="*/ 571961 h 615958"/>
              <a:gd name="connsiteX32" fmla="*/ 307979 w 1935868"/>
              <a:gd name="connsiteY32" fmla="*/ 615958 h 615958"/>
              <a:gd name="connsiteX33" fmla="*/ 263982 w 1935868"/>
              <a:gd name="connsiteY33" fmla="*/ 571961 h 615958"/>
              <a:gd name="connsiteX34" fmla="*/ 307979 w 1935868"/>
              <a:gd name="connsiteY34" fmla="*/ 527964 h 615958"/>
              <a:gd name="connsiteX35" fmla="*/ 43997 w 1935868"/>
              <a:gd name="connsiteY35" fmla="*/ 527964 h 615958"/>
              <a:gd name="connsiteX36" fmla="*/ 87994 w 1935868"/>
              <a:gd name="connsiteY36" fmla="*/ 571961 h 615958"/>
              <a:gd name="connsiteX37" fmla="*/ 43997 w 1935868"/>
              <a:gd name="connsiteY37" fmla="*/ 615958 h 615958"/>
              <a:gd name="connsiteX38" fmla="*/ 0 w 1935868"/>
              <a:gd name="connsiteY38" fmla="*/ 571961 h 615958"/>
              <a:gd name="connsiteX39" fmla="*/ 43997 w 1935868"/>
              <a:gd name="connsiteY39" fmla="*/ 527964 h 615958"/>
              <a:gd name="connsiteX40" fmla="*/ 1891871 w 1935868"/>
              <a:gd name="connsiteY40" fmla="*/ 263982 h 615958"/>
              <a:gd name="connsiteX41" fmla="*/ 1935868 w 1935868"/>
              <a:gd name="connsiteY41" fmla="*/ 307979 h 615958"/>
              <a:gd name="connsiteX42" fmla="*/ 1891871 w 1935868"/>
              <a:gd name="connsiteY42" fmla="*/ 351976 h 615958"/>
              <a:gd name="connsiteX43" fmla="*/ 1847874 w 1935868"/>
              <a:gd name="connsiteY43" fmla="*/ 307979 h 615958"/>
              <a:gd name="connsiteX44" fmla="*/ 1891871 w 1935868"/>
              <a:gd name="connsiteY44" fmla="*/ 263982 h 615958"/>
              <a:gd name="connsiteX45" fmla="*/ 1627889 w 1935868"/>
              <a:gd name="connsiteY45" fmla="*/ 263982 h 615958"/>
              <a:gd name="connsiteX46" fmla="*/ 1671886 w 1935868"/>
              <a:gd name="connsiteY46" fmla="*/ 307979 h 615958"/>
              <a:gd name="connsiteX47" fmla="*/ 1627889 w 1935868"/>
              <a:gd name="connsiteY47" fmla="*/ 351976 h 615958"/>
              <a:gd name="connsiteX48" fmla="*/ 1583892 w 1935868"/>
              <a:gd name="connsiteY48" fmla="*/ 307979 h 615958"/>
              <a:gd name="connsiteX49" fmla="*/ 1627889 w 1935868"/>
              <a:gd name="connsiteY49" fmla="*/ 263982 h 615958"/>
              <a:gd name="connsiteX50" fmla="*/ 1363907 w 1935868"/>
              <a:gd name="connsiteY50" fmla="*/ 263982 h 615958"/>
              <a:gd name="connsiteX51" fmla="*/ 1407904 w 1935868"/>
              <a:gd name="connsiteY51" fmla="*/ 307979 h 615958"/>
              <a:gd name="connsiteX52" fmla="*/ 1363907 w 1935868"/>
              <a:gd name="connsiteY52" fmla="*/ 351976 h 615958"/>
              <a:gd name="connsiteX53" fmla="*/ 1319910 w 1935868"/>
              <a:gd name="connsiteY53" fmla="*/ 307979 h 615958"/>
              <a:gd name="connsiteX54" fmla="*/ 1363907 w 1935868"/>
              <a:gd name="connsiteY54" fmla="*/ 263982 h 615958"/>
              <a:gd name="connsiteX55" fmla="*/ 1099925 w 1935868"/>
              <a:gd name="connsiteY55" fmla="*/ 263982 h 615958"/>
              <a:gd name="connsiteX56" fmla="*/ 1143922 w 1935868"/>
              <a:gd name="connsiteY56" fmla="*/ 307979 h 615958"/>
              <a:gd name="connsiteX57" fmla="*/ 1099925 w 1935868"/>
              <a:gd name="connsiteY57" fmla="*/ 351976 h 615958"/>
              <a:gd name="connsiteX58" fmla="*/ 1055928 w 1935868"/>
              <a:gd name="connsiteY58" fmla="*/ 307979 h 615958"/>
              <a:gd name="connsiteX59" fmla="*/ 1099925 w 1935868"/>
              <a:gd name="connsiteY59" fmla="*/ 263982 h 615958"/>
              <a:gd name="connsiteX60" fmla="*/ 835943 w 1935868"/>
              <a:gd name="connsiteY60" fmla="*/ 263982 h 615958"/>
              <a:gd name="connsiteX61" fmla="*/ 879940 w 1935868"/>
              <a:gd name="connsiteY61" fmla="*/ 307979 h 615958"/>
              <a:gd name="connsiteX62" fmla="*/ 835943 w 1935868"/>
              <a:gd name="connsiteY62" fmla="*/ 351976 h 615958"/>
              <a:gd name="connsiteX63" fmla="*/ 791946 w 1935868"/>
              <a:gd name="connsiteY63" fmla="*/ 307979 h 615958"/>
              <a:gd name="connsiteX64" fmla="*/ 835943 w 1935868"/>
              <a:gd name="connsiteY64" fmla="*/ 263982 h 615958"/>
              <a:gd name="connsiteX65" fmla="*/ 571961 w 1935868"/>
              <a:gd name="connsiteY65" fmla="*/ 263982 h 615958"/>
              <a:gd name="connsiteX66" fmla="*/ 615958 w 1935868"/>
              <a:gd name="connsiteY66" fmla="*/ 307979 h 615958"/>
              <a:gd name="connsiteX67" fmla="*/ 571961 w 1935868"/>
              <a:gd name="connsiteY67" fmla="*/ 351976 h 615958"/>
              <a:gd name="connsiteX68" fmla="*/ 527964 w 1935868"/>
              <a:gd name="connsiteY68" fmla="*/ 307979 h 615958"/>
              <a:gd name="connsiteX69" fmla="*/ 571961 w 1935868"/>
              <a:gd name="connsiteY69" fmla="*/ 263982 h 615958"/>
              <a:gd name="connsiteX70" fmla="*/ 307979 w 1935868"/>
              <a:gd name="connsiteY70" fmla="*/ 263982 h 615958"/>
              <a:gd name="connsiteX71" fmla="*/ 351976 w 1935868"/>
              <a:gd name="connsiteY71" fmla="*/ 307979 h 615958"/>
              <a:gd name="connsiteX72" fmla="*/ 307979 w 1935868"/>
              <a:gd name="connsiteY72" fmla="*/ 351976 h 615958"/>
              <a:gd name="connsiteX73" fmla="*/ 263982 w 1935868"/>
              <a:gd name="connsiteY73" fmla="*/ 307979 h 615958"/>
              <a:gd name="connsiteX74" fmla="*/ 307979 w 1935868"/>
              <a:gd name="connsiteY74" fmla="*/ 263982 h 615958"/>
              <a:gd name="connsiteX75" fmla="*/ 43997 w 1935868"/>
              <a:gd name="connsiteY75" fmla="*/ 263982 h 615958"/>
              <a:gd name="connsiteX76" fmla="*/ 87994 w 1935868"/>
              <a:gd name="connsiteY76" fmla="*/ 307979 h 615958"/>
              <a:gd name="connsiteX77" fmla="*/ 43997 w 1935868"/>
              <a:gd name="connsiteY77" fmla="*/ 351976 h 615958"/>
              <a:gd name="connsiteX78" fmla="*/ 0 w 1935868"/>
              <a:gd name="connsiteY78" fmla="*/ 307979 h 615958"/>
              <a:gd name="connsiteX79" fmla="*/ 43997 w 1935868"/>
              <a:gd name="connsiteY79" fmla="*/ 263982 h 615958"/>
              <a:gd name="connsiteX80" fmla="*/ 1891871 w 1935868"/>
              <a:gd name="connsiteY80" fmla="*/ 0 h 615958"/>
              <a:gd name="connsiteX81" fmla="*/ 1935868 w 1935868"/>
              <a:gd name="connsiteY81" fmla="*/ 43997 h 615958"/>
              <a:gd name="connsiteX82" fmla="*/ 1891871 w 1935868"/>
              <a:gd name="connsiteY82" fmla="*/ 87994 h 615958"/>
              <a:gd name="connsiteX83" fmla="*/ 1847874 w 1935868"/>
              <a:gd name="connsiteY83" fmla="*/ 43997 h 615958"/>
              <a:gd name="connsiteX84" fmla="*/ 1891871 w 1935868"/>
              <a:gd name="connsiteY84" fmla="*/ 0 h 615958"/>
              <a:gd name="connsiteX85" fmla="*/ 1627889 w 1935868"/>
              <a:gd name="connsiteY85" fmla="*/ 0 h 615958"/>
              <a:gd name="connsiteX86" fmla="*/ 1671886 w 1935868"/>
              <a:gd name="connsiteY86" fmla="*/ 43997 h 615958"/>
              <a:gd name="connsiteX87" fmla="*/ 1627889 w 1935868"/>
              <a:gd name="connsiteY87" fmla="*/ 87994 h 615958"/>
              <a:gd name="connsiteX88" fmla="*/ 1583892 w 1935868"/>
              <a:gd name="connsiteY88" fmla="*/ 43997 h 615958"/>
              <a:gd name="connsiteX89" fmla="*/ 1627889 w 1935868"/>
              <a:gd name="connsiteY89" fmla="*/ 0 h 615958"/>
              <a:gd name="connsiteX90" fmla="*/ 1363907 w 1935868"/>
              <a:gd name="connsiteY90" fmla="*/ 0 h 615958"/>
              <a:gd name="connsiteX91" fmla="*/ 1407904 w 1935868"/>
              <a:gd name="connsiteY91" fmla="*/ 43997 h 615958"/>
              <a:gd name="connsiteX92" fmla="*/ 1363907 w 1935868"/>
              <a:gd name="connsiteY92" fmla="*/ 87994 h 615958"/>
              <a:gd name="connsiteX93" fmla="*/ 1319910 w 1935868"/>
              <a:gd name="connsiteY93" fmla="*/ 43997 h 615958"/>
              <a:gd name="connsiteX94" fmla="*/ 1363907 w 1935868"/>
              <a:gd name="connsiteY94" fmla="*/ 0 h 615958"/>
              <a:gd name="connsiteX95" fmla="*/ 1099925 w 1935868"/>
              <a:gd name="connsiteY95" fmla="*/ 0 h 615958"/>
              <a:gd name="connsiteX96" fmla="*/ 1143922 w 1935868"/>
              <a:gd name="connsiteY96" fmla="*/ 43997 h 615958"/>
              <a:gd name="connsiteX97" fmla="*/ 1099925 w 1935868"/>
              <a:gd name="connsiteY97" fmla="*/ 87994 h 615958"/>
              <a:gd name="connsiteX98" fmla="*/ 1055928 w 1935868"/>
              <a:gd name="connsiteY98" fmla="*/ 43997 h 615958"/>
              <a:gd name="connsiteX99" fmla="*/ 1099925 w 1935868"/>
              <a:gd name="connsiteY99" fmla="*/ 0 h 615958"/>
              <a:gd name="connsiteX100" fmla="*/ 835943 w 1935868"/>
              <a:gd name="connsiteY100" fmla="*/ 0 h 615958"/>
              <a:gd name="connsiteX101" fmla="*/ 879940 w 1935868"/>
              <a:gd name="connsiteY101" fmla="*/ 43997 h 615958"/>
              <a:gd name="connsiteX102" fmla="*/ 835943 w 1935868"/>
              <a:gd name="connsiteY102" fmla="*/ 87994 h 615958"/>
              <a:gd name="connsiteX103" fmla="*/ 791946 w 1935868"/>
              <a:gd name="connsiteY103" fmla="*/ 43997 h 615958"/>
              <a:gd name="connsiteX104" fmla="*/ 835943 w 1935868"/>
              <a:gd name="connsiteY104" fmla="*/ 0 h 615958"/>
              <a:gd name="connsiteX105" fmla="*/ 571961 w 1935868"/>
              <a:gd name="connsiteY105" fmla="*/ 0 h 615958"/>
              <a:gd name="connsiteX106" fmla="*/ 615958 w 1935868"/>
              <a:gd name="connsiteY106" fmla="*/ 43997 h 615958"/>
              <a:gd name="connsiteX107" fmla="*/ 571961 w 1935868"/>
              <a:gd name="connsiteY107" fmla="*/ 87994 h 615958"/>
              <a:gd name="connsiteX108" fmla="*/ 527964 w 1935868"/>
              <a:gd name="connsiteY108" fmla="*/ 43997 h 615958"/>
              <a:gd name="connsiteX109" fmla="*/ 571961 w 1935868"/>
              <a:gd name="connsiteY109" fmla="*/ 0 h 615958"/>
              <a:gd name="connsiteX110" fmla="*/ 307979 w 1935868"/>
              <a:gd name="connsiteY110" fmla="*/ 0 h 615958"/>
              <a:gd name="connsiteX111" fmla="*/ 351976 w 1935868"/>
              <a:gd name="connsiteY111" fmla="*/ 43997 h 615958"/>
              <a:gd name="connsiteX112" fmla="*/ 307979 w 1935868"/>
              <a:gd name="connsiteY112" fmla="*/ 87994 h 615958"/>
              <a:gd name="connsiteX113" fmla="*/ 263982 w 1935868"/>
              <a:gd name="connsiteY113" fmla="*/ 43997 h 615958"/>
              <a:gd name="connsiteX114" fmla="*/ 307979 w 1935868"/>
              <a:gd name="connsiteY114" fmla="*/ 0 h 615958"/>
              <a:gd name="connsiteX115" fmla="*/ 43997 w 1935868"/>
              <a:gd name="connsiteY115" fmla="*/ 0 h 615958"/>
              <a:gd name="connsiteX116" fmla="*/ 87994 w 1935868"/>
              <a:gd name="connsiteY116" fmla="*/ 43997 h 615958"/>
              <a:gd name="connsiteX117" fmla="*/ 43997 w 1935868"/>
              <a:gd name="connsiteY117" fmla="*/ 87994 h 615958"/>
              <a:gd name="connsiteX118" fmla="*/ 0 w 1935868"/>
              <a:gd name="connsiteY118" fmla="*/ 43997 h 615958"/>
              <a:gd name="connsiteX119" fmla="*/ 43997 w 1935868"/>
              <a:gd name="connsiteY119" fmla="*/ 0 h 615958"/>
            </a:gdLst>
            <a:ahLst/>
            <a:cxnLst/>
            <a:rect l="l" t="t" r="r" b="b"/>
            <a:pathLst>
              <a:path w="1935868" h="615958">
                <a:moveTo>
                  <a:pt x="1891871" y="527964"/>
                </a:moveTo>
                <a:cubicBezTo>
                  <a:pt x="1916170" y="527964"/>
                  <a:pt x="1935868" y="547662"/>
                  <a:pt x="1935868" y="571961"/>
                </a:cubicBezTo>
                <a:cubicBezTo>
                  <a:pt x="1935868" y="596260"/>
                  <a:pt x="1916170" y="615958"/>
                  <a:pt x="1891871" y="615958"/>
                </a:cubicBezTo>
                <a:cubicBezTo>
                  <a:pt x="1867572" y="615958"/>
                  <a:pt x="1847874" y="596260"/>
                  <a:pt x="1847874" y="571961"/>
                </a:cubicBezTo>
                <a:cubicBezTo>
                  <a:pt x="1847874" y="547662"/>
                  <a:pt x="1867572" y="527964"/>
                  <a:pt x="1891871" y="527964"/>
                </a:cubicBezTo>
                <a:close/>
                <a:moveTo>
                  <a:pt x="1627889" y="527964"/>
                </a:moveTo>
                <a:cubicBezTo>
                  <a:pt x="1652188" y="527964"/>
                  <a:pt x="1671886" y="547662"/>
                  <a:pt x="1671886" y="571961"/>
                </a:cubicBezTo>
                <a:cubicBezTo>
                  <a:pt x="1671886" y="596260"/>
                  <a:pt x="1652188" y="615958"/>
                  <a:pt x="1627889" y="615958"/>
                </a:cubicBezTo>
                <a:cubicBezTo>
                  <a:pt x="1603590" y="615958"/>
                  <a:pt x="1583892" y="596260"/>
                  <a:pt x="1583892" y="571961"/>
                </a:cubicBezTo>
                <a:cubicBezTo>
                  <a:pt x="1583892" y="547662"/>
                  <a:pt x="1603590" y="527964"/>
                  <a:pt x="1627889" y="527964"/>
                </a:cubicBezTo>
                <a:close/>
                <a:moveTo>
                  <a:pt x="1363907" y="527964"/>
                </a:moveTo>
                <a:cubicBezTo>
                  <a:pt x="1388206" y="527964"/>
                  <a:pt x="1407904" y="547662"/>
                  <a:pt x="1407904" y="571961"/>
                </a:cubicBezTo>
                <a:cubicBezTo>
                  <a:pt x="1407904" y="596260"/>
                  <a:pt x="1388206" y="615958"/>
                  <a:pt x="1363907" y="615958"/>
                </a:cubicBezTo>
                <a:cubicBezTo>
                  <a:pt x="1339608" y="615958"/>
                  <a:pt x="1319910" y="596260"/>
                  <a:pt x="1319910" y="571961"/>
                </a:cubicBezTo>
                <a:cubicBezTo>
                  <a:pt x="1319910" y="547662"/>
                  <a:pt x="1339608" y="527964"/>
                  <a:pt x="1363907" y="527964"/>
                </a:cubicBezTo>
                <a:close/>
                <a:moveTo>
                  <a:pt x="1099925" y="527964"/>
                </a:moveTo>
                <a:cubicBezTo>
                  <a:pt x="1124224" y="527964"/>
                  <a:pt x="1143922" y="547662"/>
                  <a:pt x="1143922" y="571961"/>
                </a:cubicBezTo>
                <a:cubicBezTo>
                  <a:pt x="1143922" y="596260"/>
                  <a:pt x="1124224" y="615958"/>
                  <a:pt x="1099925" y="615958"/>
                </a:cubicBezTo>
                <a:cubicBezTo>
                  <a:pt x="1075626" y="615958"/>
                  <a:pt x="1055928" y="596260"/>
                  <a:pt x="1055928" y="571961"/>
                </a:cubicBezTo>
                <a:cubicBezTo>
                  <a:pt x="1055928" y="547662"/>
                  <a:pt x="1075626" y="527964"/>
                  <a:pt x="1099925" y="527964"/>
                </a:cubicBezTo>
                <a:close/>
                <a:moveTo>
                  <a:pt x="835943" y="527964"/>
                </a:moveTo>
                <a:cubicBezTo>
                  <a:pt x="860242" y="527964"/>
                  <a:pt x="879940" y="547662"/>
                  <a:pt x="879940" y="571961"/>
                </a:cubicBezTo>
                <a:cubicBezTo>
                  <a:pt x="879940" y="596260"/>
                  <a:pt x="860242" y="615958"/>
                  <a:pt x="835943" y="615958"/>
                </a:cubicBezTo>
                <a:cubicBezTo>
                  <a:pt x="811644" y="615958"/>
                  <a:pt x="791946" y="596260"/>
                  <a:pt x="791946" y="571961"/>
                </a:cubicBezTo>
                <a:cubicBezTo>
                  <a:pt x="791946" y="547662"/>
                  <a:pt x="811644" y="527964"/>
                  <a:pt x="835943" y="527964"/>
                </a:cubicBezTo>
                <a:close/>
                <a:moveTo>
                  <a:pt x="571961" y="527964"/>
                </a:moveTo>
                <a:cubicBezTo>
                  <a:pt x="596260" y="527964"/>
                  <a:pt x="615958" y="547662"/>
                  <a:pt x="615958" y="571961"/>
                </a:cubicBezTo>
                <a:cubicBezTo>
                  <a:pt x="615958" y="596260"/>
                  <a:pt x="596260" y="615958"/>
                  <a:pt x="571961" y="615958"/>
                </a:cubicBezTo>
                <a:cubicBezTo>
                  <a:pt x="547662" y="615958"/>
                  <a:pt x="527964" y="596260"/>
                  <a:pt x="527964" y="571961"/>
                </a:cubicBezTo>
                <a:cubicBezTo>
                  <a:pt x="527964" y="547662"/>
                  <a:pt x="547662" y="527964"/>
                  <a:pt x="571961" y="527964"/>
                </a:cubicBezTo>
                <a:close/>
                <a:moveTo>
                  <a:pt x="307979" y="527964"/>
                </a:moveTo>
                <a:cubicBezTo>
                  <a:pt x="332278" y="527964"/>
                  <a:pt x="351976" y="547662"/>
                  <a:pt x="351976" y="571961"/>
                </a:cubicBezTo>
                <a:cubicBezTo>
                  <a:pt x="351976" y="596260"/>
                  <a:pt x="332278" y="615958"/>
                  <a:pt x="307979" y="615958"/>
                </a:cubicBezTo>
                <a:cubicBezTo>
                  <a:pt x="283680" y="615958"/>
                  <a:pt x="263982" y="596260"/>
                  <a:pt x="263982" y="571961"/>
                </a:cubicBezTo>
                <a:cubicBezTo>
                  <a:pt x="263982" y="547662"/>
                  <a:pt x="283680" y="527964"/>
                  <a:pt x="307979" y="527964"/>
                </a:cubicBezTo>
                <a:close/>
                <a:moveTo>
                  <a:pt x="43997" y="527964"/>
                </a:moveTo>
                <a:cubicBezTo>
                  <a:pt x="68296" y="527964"/>
                  <a:pt x="87994" y="547662"/>
                  <a:pt x="87994" y="571961"/>
                </a:cubicBezTo>
                <a:cubicBezTo>
                  <a:pt x="87994" y="596260"/>
                  <a:pt x="68296" y="615958"/>
                  <a:pt x="43997" y="615958"/>
                </a:cubicBezTo>
                <a:cubicBezTo>
                  <a:pt x="19698" y="615958"/>
                  <a:pt x="0" y="596260"/>
                  <a:pt x="0" y="571961"/>
                </a:cubicBezTo>
                <a:cubicBezTo>
                  <a:pt x="0" y="547662"/>
                  <a:pt x="19698" y="527964"/>
                  <a:pt x="43997" y="527964"/>
                </a:cubicBezTo>
                <a:close/>
                <a:moveTo>
                  <a:pt x="1891871" y="263982"/>
                </a:moveTo>
                <a:cubicBezTo>
                  <a:pt x="1916170" y="263982"/>
                  <a:pt x="1935868" y="283680"/>
                  <a:pt x="1935868" y="307979"/>
                </a:cubicBezTo>
                <a:cubicBezTo>
                  <a:pt x="1935868" y="332278"/>
                  <a:pt x="1916170" y="351976"/>
                  <a:pt x="1891871" y="351976"/>
                </a:cubicBezTo>
                <a:cubicBezTo>
                  <a:pt x="1867572" y="351976"/>
                  <a:pt x="1847874" y="332278"/>
                  <a:pt x="1847874" y="307979"/>
                </a:cubicBezTo>
                <a:cubicBezTo>
                  <a:pt x="1847874" y="283680"/>
                  <a:pt x="1867572" y="263982"/>
                  <a:pt x="1891871" y="263982"/>
                </a:cubicBezTo>
                <a:close/>
                <a:moveTo>
                  <a:pt x="1627889" y="263982"/>
                </a:moveTo>
                <a:cubicBezTo>
                  <a:pt x="1652188" y="263982"/>
                  <a:pt x="1671886" y="283680"/>
                  <a:pt x="1671886" y="307979"/>
                </a:cubicBezTo>
                <a:cubicBezTo>
                  <a:pt x="1671886" y="332278"/>
                  <a:pt x="1652188" y="351976"/>
                  <a:pt x="1627889" y="351976"/>
                </a:cubicBezTo>
                <a:cubicBezTo>
                  <a:pt x="1603590" y="351976"/>
                  <a:pt x="1583892" y="332278"/>
                  <a:pt x="1583892" y="307979"/>
                </a:cubicBezTo>
                <a:cubicBezTo>
                  <a:pt x="1583892" y="283680"/>
                  <a:pt x="1603590" y="263982"/>
                  <a:pt x="1627889" y="263982"/>
                </a:cubicBezTo>
                <a:close/>
                <a:moveTo>
                  <a:pt x="1363907" y="263982"/>
                </a:moveTo>
                <a:cubicBezTo>
                  <a:pt x="1388206" y="263982"/>
                  <a:pt x="1407904" y="283680"/>
                  <a:pt x="1407904" y="307979"/>
                </a:cubicBezTo>
                <a:cubicBezTo>
                  <a:pt x="1407904" y="332278"/>
                  <a:pt x="1388206" y="351976"/>
                  <a:pt x="1363907" y="351976"/>
                </a:cubicBezTo>
                <a:cubicBezTo>
                  <a:pt x="1339608" y="351976"/>
                  <a:pt x="1319910" y="332278"/>
                  <a:pt x="1319910" y="307979"/>
                </a:cubicBezTo>
                <a:cubicBezTo>
                  <a:pt x="1319910" y="283680"/>
                  <a:pt x="1339608" y="263982"/>
                  <a:pt x="1363907" y="263982"/>
                </a:cubicBezTo>
                <a:close/>
                <a:moveTo>
                  <a:pt x="1099925" y="263982"/>
                </a:moveTo>
                <a:cubicBezTo>
                  <a:pt x="1124224" y="263982"/>
                  <a:pt x="1143922" y="283680"/>
                  <a:pt x="1143922" y="307979"/>
                </a:cubicBezTo>
                <a:cubicBezTo>
                  <a:pt x="1143922" y="332278"/>
                  <a:pt x="1124224" y="351976"/>
                  <a:pt x="1099925" y="351976"/>
                </a:cubicBezTo>
                <a:cubicBezTo>
                  <a:pt x="1075626" y="351976"/>
                  <a:pt x="1055928" y="332278"/>
                  <a:pt x="1055928" y="307979"/>
                </a:cubicBezTo>
                <a:cubicBezTo>
                  <a:pt x="1055928" y="283680"/>
                  <a:pt x="1075626" y="263982"/>
                  <a:pt x="1099925" y="263982"/>
                </a:cubicBezTo>
                <a:close/>
                <a:moveTo>
                  <a:pt x="835943" y="263982"/>
                </a:moveTo>
                <a:cubicBezTo>
                  <a:pt x="860242" y="263982"/>
                  <a:pt x="879940" y="283680"/>
                  <a:pt x="879940" y="307979"/>
                </a:cubicBezTo>
                <a:cubicBezTo>
                  <a:pt x="879940" y="332278"/>
                  <a:pt x="860242" y="351976"/>
                  <a:pt x="835943" y="351976"/>
                </a:cubicBezTo>
                <a:cubicBezTo>
                  <a:pt x="811644" y="351976"/>
                  <a:pt x="791946" y="332278"/>
                  <a:pt x="791946" y="307979"/>
                </a:cubicBezTo>
                <a:cubicBezTo>
                  <a:pt x="791946" y="283680"/>
                  <a:pt x="811644" y="263982"/>
                  <a:pt x="835943" y="263982"/>
                </a:cubicBezTo>
                <a:close/>
                <a:moveTo>
                  <a:pt x="571961" y="263982"/>
                </a:moveTo>
                <a:cubicBezTo>
                  <a:pt x="596260" y="263982"/>
                  <a:pt x="615958" y="283680"/>
                  <a:pt x="615958" y="307979"/>
                </a:cubicBezTo>
                <a:cubicBezTo>
                  <a:pt x="615958" y="332278"/>
                  <a:pt x="596260" y="351976"/>
                  <a:pt x="571961" y="351976"/>
                </a:cubicBezTo>
                <a:cubicBezTo>
                  <a:pt x="547662" y="351976"/>
                  <a:pt x="527964" y="332278"/>
                  <a:pt x="527964" y="307979"/>
                </a:cubicBezTo>
                <a:cubicBezTo>
                  <a:pt x="527964" y="283680"/>
                  <a:pt x="547662" y="263982"/>
                  <a:pt x="571961" y="263982"/>
                </a:cubicBezTo>
                <a:close/>
                <a:moveTo>
                  <a:pt x="307979" y="263982"/>
                </a:moveTo>
                <a:cubicBezTo>
                  <a:pt x="332278" y="263982"/>
                  <a:pt x="351976" y="283680"/>
                  <a:pt x="351976" y="307979"/>
                </a:cubicBezTo>
                <a:cubicBezTo>
                  <a:pt x="351976" y="332278"/>
                  <a:pt x="332278" y="351976"/>
                  <a:pt x="307979" y="351976"/>
                </a:cubicBezTo>
                <a:cubicBezTo>
                  <a:pt x="283680" y="351976"/>
                  <a:pt x="263982" y="332278"/>
                  <a:pt x="263982" y="307979"/>
                </a:cubicBezTo>
                <a:cubicBezTo>
                  <a:pt x="263982" y="283680"/>
                  <a:pt x="283680" y="263982"/>
                  <a:pt x="307979" y="263982"/>
                </a:cubicBezTo>
                <a:close/>
                <a:moveTo>
                  <a:pt x="43997" y="263982"/>
                </a:moveTo>
                <a:cubicBezTo>
                  <a:pt x="68296" y="263982"/>
                  <a:pt x="87994" y="283680"/>
                  <a:pt x="87994" y="307979"/>
                </a:cubicBezTo>
                <a:cubicBezTo>
                  <a:pt x="87994" y="332278"/>
                  <a:pt x="68296" y="351976"/>
                  <a:pt x="43997" y="351976"/>
                </a:cubicBezTo>
                <a:cubicBezTo>
                  <a:pt x="19698" y="351976"/>
                  <a:pt x="0" y="332278"/>
                  <a:pt x="0" y="307979"/>
                </a:cubicBezTo>
                <a:cubicBezTo>
                  <a:pt x="0" y="283680"/>
                  <a:pt x="19698" y="263982"/>
                  <a:pt x="43997" y="263982"/>
                </a:cubicBezTo>
                <a:close/>
                <a:moveTo>
                  <a:pt x="1891871" y="0"/>
                </a:moveTo>
                <a:cubicBezTo>
                  <a:pt x="1916170" y="0"/>
                  <a:pt x="1935868" y="19698"/>
                  <a:pt x="1935868" y="43997"/>
                </a:cubicBezTo>
                <a:cubicBezTo>
                  <a:pt x="1935868" y="68296"/>
                  <a:pt x="1916170" y="87994"/>
                  <a:pt x="1891871" y="87994"/>
                </a:cubicBezTo>
                <a:cubicBezTo>
                  <a:pt x="1867572" y="87994"/>
                  <a:pt x="1847874" y="68296"/>
                  <a:pt x="1847874" y="43997"/>
                </a:cubicBezTo>
                <a:cubicBezTo>
                  <a:pt x="1847874" y="19698"/>
                  <a:pt x="1867572" y="0"/>
                  <a:pt x="1891871" y="0"/>
                </a:cubicBezTo>
                <a:close/>
                <a:moveTo>
                  <a:pt x="1627889" y="0"/>
                </a:moveTo>
                <a:cubicBezTo>
                  <a:pt x="1652188" y="0"/>
                  <a:pt x="1671886" y="19698"/>
                  <a:pt x="1671886" y="43997"/>
                </a:cubicBezTo>
                <a:cubicBezTo>
                  <a:pt x="1671886" y="68296"/>
                  <a:pt x="1652188" y="87994"/>
                  <a:pt x="1627889" y="87994"/>
                </a:cubicBezTo>
                <a:cubicBezTo>
                  <a:pt x="1603590" y="87994"/>
                  <a:pt x="1583892" y="68296"/>
                  <a:pt x="1583892" y="43997"/>
                </a:cubicBezTo>
                <a:cubicBezTo>
                  <a:pt x="1583892" y="19698"/>
                  <a:pt x="1603590" y="0"/>
                  <a:pt x="1627889" y="0"/>
                </a:cubicBezTo>
                <a:close/>
                <a:moveTo>
                  <a:pt x="1363907" y="0"/>
                </a:moveTo>
                <a:cubicBezTo>
                  <a:pt x="1388206" y="0"/>
                  <a:pt x="1407904" y="19698"/>
                  <a:pt x="1407904" y="43997"/>
                </a:cubicBezTo>
                <a:cubicBezTo>
                  <a:pt x="1407904" y="68296"/>
                  <a:pt x="1388206" y="87994"/>
                  <a:pt x="1363907" y="87994"/>
                </a:cubicBezTo>
                <a:cubicBezTo>
                  <a:pt x="1339608" y="87994"/>
                  <a:pt x="1319910" y="68296"/>
                  <a:pt x="1319910" y="43997"/>
                </a:cubicBezTo>
                <a:cubicBezTo>
                  <a:pt x="1319910" y="19698"/>
                  <a:pt x="1339608" y="0"/>
                  <a:pt x="1363907" y="0"/>
                </a:cubicBezTo>
                <a:close/>
                <a:moveTo>
                  <a:pt x="1099925" y="0"/>
                </a:moveTo>
                <a:cubicBezTo>
                  <a:pt x="1124224" y="0"/>
                  <a:pt x="1143922" y="19698"/>
                  <a:pt x="1143922" y="43997"/>
                </a:cubicBezTo>
                <a:cubicBezTo>
                  <a:pt x="1143922" y="68296"/>
                  <a:pt x="1124224" y="87994"/>
                  <a:pt x="1099925" y="87994"/>
                </a:cubicBezTo>
                <a:cubicBezTo>
                  <a:pt x="1075626" y="87994"/>
                  <a:pt x="1055928" y="68296"/>
                  <a:pt x="1055928" y="43997"/>
                </a:cubicBezTo>
                <a:cubicBezTo>
                  <a:pt x="1055928" y="19698"/>
                  <a:pt x="1075626" y="0"/>
                  <a:pt x="1099925" y="0"/>
                </a:cubicBezTo>
                <a:close/>
                <a:moveTo>
                  <a:pt x="835943" y="0"/>
                </a:moveTo>
                <a:cubicBezTo>
                  <a:pt x="860242" y="0"/>
                  <a:pt x="879940" y="19698"/>
                  <a:pt x="879940" y="43997"/>
                </a:cubicBezTo>
                <a:cubicBezTo>
                  <a:pt x="879940" y="68296"/>
                  <a:pt x="860242" y="87994"/>
                  <a:pt x="835943" y="87994"/>
                </a:cubicBezTo>
                <a:cubicBezTo>
                  <a:pt x="811644" y="87994"/>
                  <a:pt x="791946" y="68296"/>
                  <a:pt x="791946" y="43997"/>
                </a:cubicBezTo>
                <a:cubicBezTo>
                  <a:pt x="791946" y="19698"/>
                  <a:pt x="811644" y="0"/>
                  <a:pt x="835943" y="0"/>
                </a:cubicBezTo>
                <a:close/>
                <a:moveTo>
                  <a:pt x="571961" y="0"/>
                </a:moveTo>
                <a:cubicBezTo>
                  <a:pt x="596260" y="0"/>
                  <a:pt x="615958" y="19698"/>
                  <a:pt x="615958" y="43997"/>
                </a:cubicBezTo>
                <a:cubicBezTo>
                  <a:pt x="615958" y="68296"/>
                  <a:pt x="596260" y="87994"/>
                  <a:pt x="571961" y="87994"/>
                </a:cubicBezTo>
                <a:cubicBezTo>
                  <a:pt x="547662" y="87994"/>
                  <a:pt x="527964" y="68296"/>
                  <a:pt x="527964" y="43997"/>
                </a:cubicBezTo>
                <a:cubicBezTo>
                  <a:pt x="527964" y="19698"/>
                  <a:pt x="547662" y="0"/>
                  <a:pt x="571961" y="0"/>
                </a:cubicBezTo>
                <a:close/>
                <a:moveTo>
                  <a:pt x="307979" y="0"/>
                </a:moveTo>
                <a:cubicBezTo>
                  <a:pt x="332278" y="0"/>
                  <a:pt x="351976" y="19698"/>
                  <a:pt x="351976" y="43997"/>
                </a:cubicBezTo>
                <a:cubicBezTo>
                  <a:pt x="351976" y="68296"/>
                  <a:pt x="332278" y="87994"/>
                  <a:pt x="307979" y="87994"/>
                </a:cubicBezTo>
                <a:cubicBezTo>
                  <a:pt x="283680" y="87994"/>
                  <a:pt x="263982" y="68296"/>
                  <a:pt x="263982" y="43997"/>
                </a:cubicBezTo>
                <a:cubicBezTo>
                  <a:pt x="263982" y="19698"/>
                  <a:pt x="283680" y="0"/>
                  <a:pt x="307979" y="0"/>
                </a:cubicBezTo>
                <a:close/>
                <a:moveTo>
                  <a:pt x="43997" y="0"/>
                </a:moveTo>
                <a:cubicBezTo>
                  <a:pt x="68296" y="0"/>
                  <a:pt x="87994" y="19698"/>
                  <a:pt x="87994" y="43997"/>
                </a:cubicBezTo>
                <a:cubicBezTo>
                  <a:pt x="87994" y="68296"/>
                  <a:pt x="68296" y="87994"/>
                  <a:pt x="43997" y="87994"/>
                </a:cubicBezTo>
                <a:cubicBezTo>
                  <a:pt x="19698" y="87994"/>
                  <a:pt x="0" y="68296"/>
                  <a:pt x="0" y="43997"/>
                </a:cubicBezTo>
                <a:cubicBezTo>
                  <a:pt x="0" y="19698"/>
                  <a:pt x="19698" y="0"/>
                  <a:pt x="43997" y="0"/>
                </a:cubicBezTo>
                <a:close/>
              </a:path>
            </a:pathLst>
          </a:custGeom>
          <a:gradFill>
            <a:gsLst>
              <a:gs pos="58000">
                <a:schemeClr val="accent2"/>
              </a:gs>
              <a:gs pos="100000">
                <a:schemeClr val="accent2">
                  <a:lumMod val="40000"/>
                  <a:lumOff val="60000"/>
                </a:schemeClr>
              </a:gs>
            </a:gsLst>
            <a:lin ang="10800000" scaled="0"/>
          </a:gra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10" name="标题 1"/>
          <p:cNvSpPr txBox="1"/>
          <p:nvPr/>
        </p:nvSpPr>
        <p:spPr>
          <a:xfrm>
            <a:off x="702490" y="2438398"/>
            <a:ext cx="670561" cy="670561"/>
          </a:xfrm>
          <a:prstGeom prst="star4">
            <a:avLst>
              <a:gd name="adj" fmla="val 11095"/>
            </a:avLst>
          </a:prstGeom>
          <a:solidFill>
            <a:schemeClr val="accent1">
              <a:alpha val="15000"/>
            </a:schemeClr>
          </a:soli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11" name="标题 1"/>
          <p:cNvSpPr txBox="1"/>
          <p:nvPr/>
        </p:nvSpPr>
        <p:spPr>
          <a:xfrm>
            <a:off x="10949685" y="2438398"/>
            <a:ext cx="670561" cy="670561"/>
          </a:xfrm>
          <a:prstGeom prst="star4">
            <a:avLst>
              <a:gd name="adj" fmla="val 11095"/>
            </a:avLst>
          </a:prstGeom>
          <a:solidFill>
            <a:schemeClr val="accent1">
              <a:alpha val="15000"/>
            </a:schemeClr>
          </a:soli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12" name="标题 1"/>
          <p:cNvSpPr txBox="1"/>
          <p:nvPr/>
        </p:nvSpPr>
        <p:spPr>
          <a:xfrm>
            <a:off x="642078" y="4944889"/>
            <a:ext cx="1557402" cy="1557402"/>
          </a:xfrm>
          <a:prstGeom prst="donut">
            <a:avLst>
              <a:gd name="adj" fmla="val 11558"/>
            </a:avLst>
          </a:prstGeom>
          <a:gradFill>
            <a:gsLst>
              <a:gs pos="58000">
                <a:schemeClr val="accent1"/>
              </a:gs>
              <a:gs pos="100000">
                <a:schemeClr val="accent1">
                  <a:lumMod val="60000"/>
                  <a:lumOff val="40000"/>
                </a:schemeClr>
              </a:gs>
            </a:gsLst>
            <a:lin ang="10800000" scaled="0"/>
          </a:gra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13" name="标题 1"/>
          <p:cNvSpPr txBox="1"/>
          <p:nvPr/>
        </p:nvSpPr>
        <p:spPr>
          <a:xfrm>
            <a:off x="2461291" y="2243420"/>
            <a:ext cx="1710530" cy="389955"/>
          </a:xfrm>
          <a:custGeom>
            <a:avLst/>
            <a:gdLst>
              <a:gd name="connsiteX0" fmla="*/ 1426220 w 1760049"/>
              <a:gd name="connsiteY0" fmla="*/ 0 h 630235"/>
              <a:gd name="connsiteX1" fmla="*/ 1593135 w 1760049"/>
              <a:gd name="connsiteY1" fmla="*/ 0 h 630235"/>
              <a:gd name="connsiteX2" fmla="*/ 1760049 w 1760049"/>
              <a:gd name="connsiteY2" fmla="*/ 315118 h 630235"/>
              <a:gd name="connsiteX3" fmla="*/ 1593135 w 1760049"/>
              <a:gd name="connsiteY3" fmla="*/ 630235 h 630235"/>
              <a:gd name="connsiteX4" fmla="*/ 1426220 w 1760049"/>
              <a:gd name="connsiteY4" fmla="*/ 630235 h 630235"/>
              <a:gd name="connsiteX5" fmla="*/ 1593135 w 1760049"/>
              <a:gd name="connsiteY5" fmla="*/ 315118 h 630235"/>
              <a:gd name="connsiteX6" fmla="*/ 950814 w 1760049"/>
              <a:gd name="connsiteY6" fmla="*/ 0 h 630235"/>
              <a:gd name="connsiteX7" fmla="*/ 1117729 w 1760049"/>
              <a:gd name="connsiteY7" fmla="*/ 0 h 630235"/>
              <a:gd name="connsiteX8" fmla="*/ 1284643 w 1760049"/>
              <a:gd name="connsiteY8" fmla="*/ 315118 h 630235"/>
              <a:gd name="connsiteX9" fmla="*/ 1117729 w 1760049"/>
              <a:gd name="connsiteY9" fmla="*/ 630235 h 630235"/>
              <a:gd name="connsiteX10" fmla="*/ 950814 w 1760049"/>
              <a:gd name="connsiteY10" fmla="*/ 630235 h 630235"/>
              <a:gd name="connsiteX11" fmla="*/ 1117729 w 1760049"/>
              <a:gd name="connsiteY11" fmla="*/ 315118 h 630235"/>
              <a:gd name="connsiteX12" fmla="*/ 475407 w 1760049"/>
              <a:gd name="connsiteY12" fmla="*/ 0 h 630235"/>
              <a:gd name="connsiteX13" fmla="*/ 642322 w 1760049"/>
              <a:gd name="connsiteY13" fmla="*/ 0 h 630235"/>
              <a:gd name="connsiteX14" fmla="*/ 809236 w 1760049"/>
              <a:gd name="connsiteY14" fmla="*/ 315118 h 630235"/>
              <a:gd name="connsiteX15" fmla="*/ 642322 w 1760049"/>
              <a:gd name="connsiteY15" fmla="*/ 630235 h 630235"/>
              <a:gd name="connsiteX16" fmla="*/ 475407 w 1760049"/>
              <a:gd name="connsiteY16" fmla="*/ 630235 h 630235"/>
              <a:gd name="connsiteX17" fmla="*/ 642322 w 1760049"/>
              <a:gd name="connsiteY17" fmla="*/ 315118 h 630235"/>
              <a:gd name="connsiteX18" fmla="*/ 0 w 1760049"/>
              <a:gd name="connsiteY18" fmla="*/ 0 h 630235"/>
              <a:gd name="connsiteX19" fmla="*/ 166915 w 1760049"/>
              <a:gd name="connsiteY19" fmla="*/ 0 h 630235"/>
              <a:gd name="connsiteX20" fmla="*/ 333829 w 1760049"/>
              <a:gd name="connsiteY20" fmla="*/ 315118 h 630235"/>
              <a:gd name="connsiteX21" fmla="*/ 166915 w 1760049"/>
              <a:gd name="connsiteY21" fmla="*/ 630235 h 630235"/>
              <a:gd name="connsiteX22" fmla="*/ 0 w 1760049"/>
              <a:gd name="connsiteY22" fmla="*/ 630235 h 630235"/>
              <a:gd name="connsiteX23" fmla="*/ 166915 w 1760049"/>
              <a:gd name="connsiteY23" fmla="*/ 315118 h 630235"/>
            </a:gdLst>
            <a:ahLst/>
            <a:cxnLst/>
            <a:rect l="l" t="t" r="r" b="b"/>
            <a:pathLst>
              <a:path w="1760049" h="630235">
                <a:moveTo>
                  <a:pt x="1426220" y="0"/>
                </a:moveTo>
                <a:lnTo>
                  <a:pt x="1593135" y="0"/>
                </a:lnTo>
                <a:lnTo>
                  <a:pt x="1760049" y="315118"/>
                </a:lnTo>
                <a:lnTo>
                  <a:pt x="1593135" y="630235"/>
                </a:lnTo>
                <a:lnTo>
                  <a:pt x="1426220" y="630235"/>
                </a:lnTo>
                <a:lnTo>
                  <a:pt x="1593135" y="315118"/>
                </a:lnTo>
                <a:close/>
                <a:moveTo>
                  <a:pt x="950814" y="0"/>
                </a:moveTo>
                <a:lnTo>
                  <a:pt x="1117729" y="0"/>
                </a:lnTo>
                <a:lnTo>
                  <a:pt x="1284643" y="315118"/>
                </a:lnTo>
                <a:lnTo>
                  <a:pt x="1117729" y="630235"/>
                </a:lnTo>
                <a:lnTo>
                  <a:pt x="950814" y="630235"/>
                </a:lnTo>
                <a:lnTo>
                  <a:pt x="1117729" y="315118"/>
                </a:lnTo>
                <a:close/>
                <a:moveTo>
                  <a:pt x="475407" y="0"/>
                </a:moveTo>
                <a:lnTo>
                  <a:pt x="642322" y="0"/>
                </a:lnTo>
                <a:lnTo>
                  <a:pt x="809236" y="315118"/>
                </a:lnTo>
                <a:lnTo>
                  <a:pt x="642322" y="630235"/>
                </a:lnTo>
                <a:lnTo>
                  <a:pt x="475407" y="630235"/>
                </a:lnTo>
                <a:lnTo>
                  <a:pt x="642322" y="315118"/>
                </a:lnTo>
                <a:close/>
                <a:moveTo>
                  <a:pt x="0" y="0"/>
                </a:moveTo>
                <a:lnTo>
                  <a:pt x="166915" y="0"/>
                </a:lnTo>
                <a:lnTo>
                  <a:pt x="333829" y="315118"/>
                </a:lnTo>
                <a:lnTo>
                  <a:pt x="166915" y="630235"/>
                </a:lnTo>
                <a:lnTo>
                  <a:pt x="0" y="630235"/>
                </a:lnTo>
                <a:lnTo>
                  <a:pt x="166915" y="315118"/>
                </a:lnTo>
                <a:close/>
              </a:path>
            </a:pathLst>
          </a:custGeom>
          <a:solidFill>
            <a:schemeClr val="accent2">
              <a:lumMod val="20000"/>
              <a:lumOff val="80000"/>
            </a:schemeClr>
          </a:solidFill>
          <a:ln w="9525" cap="sq">
            <a:solidFill>
              <a:schemeClr val="accent2">
                <a:lumMod val="20000"/>
                <a:lumOff val="80000"/>
              </a:schemeClr>
            </a:solidFill>
            <a:miter/>
          </a:ln>
        </p:spPr>
        <p:txBody>
          <a:bodyPr vert="horz" wrap="square" lIns="91440" tIns="45720" rIns="91440" bIns="45720" rtlCol="0" anchor="ctr"/>
          <a:lstStyle/>
          <a:p>
            <a:pPr algn="ctr">
              <a:lnSpc>
                <a:spcPct val="110000"/>
              </a:lnSpc>
            </a:pPr>
            <a:endParaRPr kumimoji="1" lang="zh-CN" altLang="en-US"/>
          </a:p>
        </p:txBody>
      </p:sp>
      <p:sp>
        <p:nvSpPr>
          <p:cNvPr id="14" name="标题 1"/>
          <p:cNvSpPr txBox="1"/>
          <p:nvPr/>
        </p:nvSpPr>
        <p:spPr>
          <a:xfrm>
            <a:off x="6654313" y="9878"/>
            <a:ext cx="1354921" cy="2861465"/>
          </a:xfrm>
          <a:prstGeom prst="rect">
            <a:avLst/>
          </a:prstGeom>
          <a:noFill/>
          <a:ln>
            <a:noFill/>
          </a:ln>
        </p:spPr>
        <p:txBody>
          <a:bodyPr vert="horz" wrap="square" lIns="91440" tIns="45720" rIns="91440" bIns="45720" rtlCol="0" anchor="b"/>
          <a:lstStyle/>
          <a:p>
            <a:pPr algn="ctr">
              <a:lnSpc>
                <a:spcPct val="110000"/>
              </a:lnSpc>
            </a:pPr>
            <a:r>
              <a:rPr kumimoji="1" lang="en-US" altLang="zh-CN" sz="6000">
                <a:ln w="12700">
                  <a:noFill/>
                </a:ln>
                <a:solidFill>
                  <a:srgbClr val="F07D1E">
                    <a:alpha val="100000"/>
                  </a:srgbClr>
                </a:solidFill>
                <a:latin typeface="Source Han Sans CN Bold" panose="020B0800000000000000" charset="-122"/>
                <a:ea typeface="Source Han Sans CN Bold" panose="020B0800000000000000" charset="-122"/>
                <a:cs typeface="Source Han Sans CN Bold" panose="020B0800000000000000" charset="-122"/>
              </a:rPr>
              <a:t>04</a:t>
            </a:r>
            <a:endParaRPr kumimoji="1" lang="zh-CN" altLang="en-US"/>
          </a:p>
        </p:txBody>
      </p:sp>
      <p:sp>
        <p:nvSpPr>
          <p:cNvPr id="15" name="标题 1"/>
          <p:cNvSpPr txBox="1"/>
          <p:nvPr/>
        </p:nvSpPr>
        <p:spPr>
          <a:xfrm rot="20037206">
            <a:off x="7197220" y="5908552"/>
            <a:ext cx="424800" cy="423326"/>
          </a:xfrm>
          <a:prstGeom prst="rect">
            <a:avLst/>
          </a:prstGeom>
          <a:solidFill>
            <a:schemeClr val="bg1"/>
          </a:solidFill>
          <a:ln w="19050" cap="sq">
            <a:solidFill>
              <a:schemeClr val="accent1">
                <a:lumMod val="20000"/>
                <a:lumOff val="80000"/>
                <a:alpha val="55000"/>
              </a:schemeClr>
            </a:solidFill>
            <a:miter/>
          </a:ln>
        </p:spPr>
        <p:txBody>
          <a:bodyPr vert="horz" wrap="square" lIns="91440" tIns="45720" rIns="91440" bIns="45720" rtlCol="0" anchor="ctr"/>
          <a:lstStyle/>
          <a:p>
            <a:pPr algn="ctr">
              <a:lnSpc>
                <a:spcPct val="110000"/>
              </a:lnSpc>
            </a:pPr>
            <a:endParaRPr kumimoji="1" lang="zh-CN" altLang="en-US"/>
          </a:p>
        </p:txBody>
      </p:sp>
      <p:sp>
        <p:nvSpPr>
          <p:cNvPr id="16" name="标题 1"/>
          <p:cNvSpPr txBox="1"/>
          <p:nvPr/>
        </p:nvSpPr>
        <p:spPr>
          <a:xfrm flipH="1">
            <a:off x="8104873" y="2221704"/>
            <a:ext cx="1710530" cy="389955"/>
          </a:xfrm>
          <a:custGeom>
            <a:avLst/>
            <a:gdLst>
              <a:gd name="connsiteX0" fmla="*/ 1426220 w 1760049"/>
              <a:gd name="connsiteY0" fmla="*/ 0 h 630235"/>
              <a:gd name="connsiteX1" fmla="*/ 1593135 w 1760049"/>
              <a:gd name="connsiteY1" fmla="*/ 0 h 630235"/>
              <a:gd name="connsiteX2" fmla="*/ 1760049 w 1760049"/>
              <a:gd name="connsiteY2" fmla="*/ 315118 h 630235"/>
              <a:gd name="connsiteX3" fmla="*/ 1593135 w 1760049"/>
              <a:gd name="connsiteY3" fmla="*/ 630235 h 630235"/>
              <a:gd name="connsiteX4" fmla="*/ 1426220 w 1760049"/>
              <a:gd name="connsiteY4" fmla="*/ 630235 h 630235"/>
              <a:gd name="connsiteX5" fmla="*/ 1593135 w 1760049"/>
              <a:gd name="connsiteY5" fmla="*/ 315118 h 630235"/>
              <a:gd name="connsiteX6" fmla="*/ 950814 w 1760049"/>
              <a:gd name="connsiteY6" fmla="*/ 0 h 630235"/>
              <a:gd name="connsiteX7" fmla="*/ 1117729 w 1760049"/>
              <a:gd name="connsiteY7" fmla="*/ 0 h 630235"/>
              <a:gd name="connsiteX8" fmla="*/ 1284643 w 1760049"/>
              <a:gd name="connsiteY8" fmla="*/ 315118 h 630235"/>
              <a:gd name="connsiteX9" fmla="*/ 1117729 w 1760049"/>
              <a:gd name="connsiteY9" fmla="*/ 630235 h 630235"/>
              <a:gd name="connsiteX10" fmla="*/ 950814 w 1760049"/>
              <a:gd name="connsiteY10" fmla="*/ 630235 h 630235"/>
              <a:gd name="connsiteX11" fmla="*/ 1117729 w 1760049"/>
              <a:gd name="connsiteY11" fmla="*/ 315118 h 630235"/>
              <a:gd name="connsiteX12" fmla="*/ 475407 w 1760049"/>
              <a:gd name="connsiteY12" fmla="*/ 0 h 630235"/>
              <a:gd name="connsiteX13" fmla="*/ 642322 w 1760049"/>
              <a:gd name="connsiteY13" fmla="*/ 0 h 630235"/>
              <a:gd name="connsiteX14" fmla="*/ 809236 w 1760049"/>
              <a:gd name="connsiteY14" fmla="*/ 315118 h 630235"/>
              <a:gd name="connsiteX15" fmla="*/ 642322 w 1760049"/>
              <a:gd name="connsiteY15" fmla="*/ 630235 h 630235"/>
              <a:gd name="connsiteX16" fmla="*/ 475407 w 1760049"/>
              <a:gd name="connsiteY16" fmla="*/ 630235 h 630235"/>
              <a:gd name="connsiteX17" fmla="*/ 642322 w 1760049"/>
              <a:gd name="connsiteY17" fmla="*/ 315118 h 630235"/>
              <a:gd name="connsiteX18" fmla="*/ 0 w 1760049"/>
              <a:gd name="connsiteY18" fmla="*/ 0 h 630235"/>
              <a:gd name="connsiteX19" fmla="*/ 166915 w 1760049"/>
              <a:gd name="connsiteY19" fmla="*/ 0 h 630235"/>
              <a:gd name="connsiteX20" fmla="*/ 333829 w 1760049"/>
              <a:gd name="connsiteY20" fmla="*/ 315118 h 630235"/>
              <a:gd name="connsiteX21" fmla="*/ 166915 w 1760049"/>
              <a:gd name="connsiteY21" fmla="*/ 630235 h 630235"/>
              <a:gd name="connsiteX22" fmla="*/ 0 w 1760049"/>
              <a:gd name="connsiteY22" fmla="*/ 630235 h 630235"/>
              <a:gd name="connsiteX23" fmla="*/ 166915 w 1760049"/>
              <a:gd name="connsiteY23" fmla="*/ 315118 h 630235"/>
            </a:gdLst>
            <a:ahLst/>
            <a:cxnLst/>
            <a:rect l="l" t="t" r="r" b="b"/>
            <a:pathLst>
              <a:path w="1760049" h="630235">
                <a:moveTo>
                  <a:pt x="1426220" y="0"/>
                </a:moveTo>
                <a:lnTo>
                  <a:pt x="1593135" y="0"/>
                </a:lnTo>
                <a:lnTo>
                  <a:pt x="1760049" y="315118"/>
                </a:lnTo>
                <a:lnTo>
                  <a:pt x="1593135" y="630235"/>
                </a:lnTo>
                <a:lnTo>
                  <a:pt x="1426220" y="630235"/>
                </a:lnTo>
                <a:lnTo>
                  <a:pt x="1593135" y="315118"/>
                </a:lnTo>
                <a:close/>
                <a:moveTo>
                  <a:pt x="950814" y="0"/>
                </a:moveTo>
                <a:lnTo>
                  <a:pt x="1117729" y="0"/>
                </a:lnTo>
                <a:lnTo>
                  <a:pt x="1284643" y="315118"/>
                </a:lnTo>
                <a:lnTo>
                  <a:pt x="1117729" y="630235"/>
                </a:lnTo>
                <a:lnTo>
                  <a:pt x="950814" y="630235"/>
                </a:lnTo>
                <a:lnTo>
                  <a:pt x="1117729" y="315118"/>
                </a:lnTo>
                <a:close/>
                <a:moveTo>
                  <a:pt x="475407" y="0"/>
                </a:moveTo>
                <a:lnTo>
                  <a:pt x="642322" y="0"/>
                </a:lnTo>
                <a:lnTo>
                  <a:pt x="809236" y="315118"/>
                </a:lnTo>
                <a:lnTo>
                  <a:pt x="642322" y="630235"/>
                </a:lnTo>
                <a:lnTo>
                  <a:pt x="475407" y="630235"/>
                </a:lnTo>
                <a:lnTo>
                  <a:pt x="642322" y="315118"/>
                </a:lnTo>
                <a:close/>
                <a:moveTo>
                  <a:pt x="0" y="0"/>
                </a:moveTo>
                <a:lnTo>
                  <a:pt x="166915" y="0"/>
                </a:lnTo>
                <a:lnTo>
                  <a:pt x="333829" y="315118"/>
                </a:lnTo>
                <a:lnTo>
                  <a:pt x="166915" y="630235"/>
                </a:lnTo>
                <a:lnTo>
                  <a:pt x="0" y="630235"/>
                </a:lnTo>
                <a:lnTo>
                  <a:pt x="166915" y="315118"/>
                </a:lnTo>
                <a:close/>
              </a:path>
            </a:pathLst>
          </a:custGeom>
          <a:solidFill>
            <a:schemeClr val="accent2">
              <a:lumMod val="20000"/>
              <a:lumOff val="80000"/>
            </a:schemeClr>
          </a:solidFill>
          <a:ln w="9525" cap="sq">
            <a:solidFill>
              <a:schemeClr val="accent2">
                <a:lumMod val="20000"/>
                <a:lumOff val="80000"/>
              </a:schemeClr>
            </a:solidFill>
            <a:miter/>
          </a:ln>
        </p:spPr>
        <p:txBody>
          <a:bodyPr vert="horz" wrap="square" lIns="91440" tIns="45720" rIns="91440" bIns="45720" rtlCol="0" anchor="ctr"/>
          <a:lstStyle/>
          <a:p>
            <a:pPr algn="ctr">
              <a:lnSpc>
                <a:spcPct val="110000"/>
              </a:lnSpc>
            </a:pPr>
            <a:endParaRPr kumimoji="1" lang="zh-CN" altLang="en-US"/>
          </a:p>
        </p:txBody>
      </p:sp>
      <p:sp>
        <p:nvSpPr>
          <p:cNvPr id="17" name="标题 1"/>
          <p:cNvSpPr txBox="1"/>
          <p:nvPr/>
        </p:nvSpPr>
        <p:spPr>
          <a:xfrm rot="20037206">
            <a:off x="7193855" y="621749"/>
            <a:ext cx="491058" cy="423326"/>
          </a:xfrm>
          <a:prstGeom prst="triangle">
            <a:avLst/>
          </a:prstGeom>
          <a:solidFill>
            <a:schemeClr val="bg1"/>
          </a:solidFill>
          <a:ln w="19050" cap="sq">
            <a:solidFill>
              <a:schemeClr val="accent1">
                <a:lumMod val="20000"/>
                <a:lumOff val="80000"/>
                <a:alpha val="55000"/>
              </a:schemeClr>
            </a:solidFill>
            <a:miter/>
          </a:ln>
        </p:spPr>
        <p:txBody>
          <a:bodyPr vert="horz" wrap="square" lIns="91440" tIns="45720" rIns="91440" bIns="45720" rtlCol="0" anchor="ctr"/>
          <a:lstStyle/>
          <a:p>
            <a:pPr algn="ctr">
              <a:lnSpc>
                <a:spcPct val="110000"/>
              </a:lnSpc>
            </a:pPr>
            <a:endParaRPr kumimoji="1" lang="zh-CN" alt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标题 1"/>
          <p:cNvSpPr txBox="1"/>
          <p:nvPr/>
        </p:nvSpPr>
        <p:spPr>
          <a:xfrm>
            <a:off x="995933" y="222875"/>
            <a:ext cx="10827932" cy="432000"/>
          </a:xfrm>
          <a:prstGeom prst="rect">
            <a:avLst/>
          </a:prstGeom>
          <a:noFill/>
          <a:ln>
            <a:noFill/>
          </a:ln>
        </p:spPr>
        <p:txBody>
          <a:bodyPr vert="horz" wrap="square" lIns="0" tIns="0" rIns="0" bIns="0" rtlCol="0" anchor="ctr"/>
          <a:lstStyle/>
          <a:p>
            <a:pPr algn="l">
              <a:lnSpc>
                <a:spcPct val="120000"/>
              </a:lnSpc>
            </a:pPr>
            <a:r>
              <a:rPr kumimoji="1" lang="en-US" altLang="zh-CN" sz="32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1</a:t>
            </a:r>
            <a:r>
              <a:rPr kumimoji="1" lang="zh-CN" altLang="en-US" sz="32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a:t>
            </a:r>
            <a:r>
              <a:rPr kumimoji="1" lang="en-US" altLang="zh-CN" sz="32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celltype之间通讯结果</a:t>
            </a:r>
            <a:endParaRPr kumimoji="1" lang="zh-CN" altLang="en-US"/>
          </a:p>
        </p:txBody>
      </p:sp>
      <p:sp>
        <p:nvSpPr>
          <p:cNvPr id="20" name="标题 1"/>
          <p:cNvSpPr txBox="1"/>
          <p:nvPr/>
        </p:nvSpPr>
        <p:spPr>
          <a:xfrm>
            <a:off x="368135" y="312135"/>
            <a:ext cx="113260" cy="113260"/>
          </a:xfrm>
          <a:prstGeom prst="ellipse">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1" name="标题 1"/>
          <p:cNvSpPr txBox="1"/>
          <p:nvPr/>
        </p:nvSpPr>
        <p:spPr>
          <a:xfrm>
            <a:off x="543189" y="312135"/>
            <a:ext cx="113260" cy="113260"/>
          </a:xfrm>
          <a:prstGeom prst="ellipse">
            <a:avLst/>
          </a:prstGeom>
          <a:solidFill>
            <a:schemeClr val="accent1">
              <a:lumMod val="40000"/>
              <a:lumOff val="6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2" name="标题 1"/>
          <p:cNvSpPr txBox="1"/>
          <p:nvPr/>
        </p:nvSpPr>
        <p:spPr>
          <a:xfrm>
            <a:off x="718243" y="312135"/>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3" name="标题 1"/>
          <p:cNvSpPr txBox="1"/>
          <p:nvPr/>
        </p:nvSpPr>
        <p:spPr>
          <a:xfrm>
            <a:off x="368135" y="487191"/>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4" name="标题 1"/>
          <p:cNvSpPr txBox="1"/>
          <p:nvPr/>
        </p:nvSpPr>
        <p:spPr>
          <a:xfrm>
            <a:off x="543189" y="487191"/>
            <a:ext cx="113260" cy="113260"/>
          </a:xfrm>
          <a:prstGeom prst="ellipse">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5" name="标题 1"/>
          <p:cNvSpPr txBox="1"/>
          <p:nvPr/>
        </p:nvSpPr>
        <p:spPr>
          <a:xfrm>
            <a:off x="718243" y="487191"/>
            <a:ext cx="113260" cy="113260"/>
          </a:xfrm>
          <a:prstGeom prst="ellipse">
            <a:avLst/>
          </a:prstGeom>
          <a:solidFill>
            <a:schemeClr val="accent1">
              <a:lumMod val="7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6" name="文本框 25"/>
          <p:cNvSpPr txBox="1"/>
          <p:nvPr/>
        </p:nvSpPr>
        <p:spPr>
          <a:xfrm>
            <a:off x="175260" y="908685"/>
            <a:ext cx="11992610" cy="368300"/>
          </a:xfrm>
          <a:prstGeom prst="rect">
            <a:avLst/>
          </a:prstGeom>
          <a:noFill/>
        </p:spPr>
        <p:txBody>
          <a:bodyPr wrap="square" rtlCol="0">
            <a:spAutoFit/>
          </a:bodyPr>
          <a:p>
            <a:pPr marL="285750" indent="-285750">
              <a:buFont typeface="Wingdings" panose="05000000000000000000" charset="0"/>
              <a:buChar char="l"/>
            </a:pPr>
            <a:r>
              <a:rPr lang="en-US" altLang="zh-CN"/>
              <a:t>1</a:t>
            </a:r>
            <a:r>
              <a:rPr lang="zh-CN" altLang="en-US"/>
              <a:t>）根据使用</a:t>
            </a:r>
            <a:r>
              <a:rPr lang="en-US" altLang="zh-CN"/>
              <a:t>netVisual_circle</a:t>
            </a:r>
            <a:r>
              <a:rPr lang="zh-CN" altLang="en-US"/>
              <a:t>显示任意两个</a:t>
            </a:r>
            <a:r>
              <a:rPr lang="en-US" altLang="zh-CN"/>
              <a:t>celltype</a:t>
            </a:r>
            <a:r>
              <a:rPr lang="zh-CN" altLang="en-US"/>
              <a:t>之间的通讯次数（左）或总通讯强度</a:t>
            </a:r>
            <a:r>
              <a:rPr lang="en-US" altLang="zh-CN"/>
              <a:t>(</a:t>
            </a:r>
            <a:r>
              <a:rPr lang="zh-CN" altLang="en-US"/>
              <a:t>右</a:t>
            </a:r>
            <a:r>
              <a:rPr lang="en-US" altLang="zh-CN"/>
              <a:t>)</a:t>
            </a:r>
            <a:endParaRPr lang="en-US" altLang="zh-CN"/>
          </a:p>
        </p:txBody>
      </p:sp>
      <p:pic>
        <p:nvPicPr>
          <p:cNvPr id="2" name="图片 1"/>
          <p:cNvPicPr>
            <a:picLocks noChangeAspect="1"/>
          </p:cNvPicPr>
          <p:nvPr/>
        </p:nvPicPr>
        <p:blipFill>
          <a:blip r:embed="rId1"/>
          <a:stretch>
            <a:fillRect/>
          </a:stretch>
        </p:blipFill>
        <p:spPr>
          <a:xfrm>
            <a:off x="839470" y="1276985"/>
            <a:ext cx="9959340" cy="1515110"/>
          </a:xfrm>
          <a:prstGeom prst="rect">
            <a:avLst/>
          </a:prstGeom>
        </p:spPr>
      </p:pic>
      <p:pic>
        <p:nvPicPr>
          <p:cNvPr id="3" name="图片 2"/>
          <p:cNvPicPr>
            <a:picLocks noChangeAspect="1"/>
          </p:cNvPicPr>
          <p:nvPr/>
        </p:nvPicPr>
        <p:blipFill>
          <a:blip r:embed="rId2"/>
          <a:stretch>
            <a:fillRect/>
          </a:stretch>
        </p:blipFill>
        <p:spPr>
          <a:xfrm>
            <a:off x="1559560" y="2564765"/>
            <a:ext cx="8172450" cy="398145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标题 1"/>
          <p:cNvSpPr txBox="1"/>
          <p:nvPr/>
        </p:nvSpPr>
        <p:spPr>
          <a:xfrm>
            <a:off x="995933" y="222875"/>
            <a:ext cx="10827932" cy="432000"/>
          </a:xfrm>
          <a:prstGeom prst="rect">
            <a:avLst/>
          </a:prstGeom>
          <a:noFill/>
          <a:ln>
            <a:noFill/>
          </a:ln>
        </p:spPr>
        <p:txBody>
          <a:bodyPr vert="horz" wrap="square" lIns="0" tIns="0" rIns="0" bIns="0" rtlCol="0" anchor="ctr"/>
          <a:lstStyle/>
          <a:p>
            <a:pPr algn="l">
              <a:lnSpc>
                <a:spcPct val="120000"/>
              </a:lnSpc>
            </a:pPr>
            <a:r>
              <a:rPr kumimoji="1" lang="en-US" altLang="zh-CN" sz="32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1</a:t>
            </a:r>
            <a:r>
              <a:rPr kumimoji="1" lang="zh-CN" altLang="en-US" sz="32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a:t>
            </a:r>
            <a:r>
              <a:rPr kumimoji="1" lang="en-US" altLang="zh-CN" sz="32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celltype之间通讯结果</a:t>
            </a:r>
            <a:endParaRPr kumimoji="1" lang="zh-CN" altLang="en-US"/>
          </a:p>
        </p:txBody>
      </p:sp>
      <p:sp>
        <p:nvSpPr>
          <p:cNvPr id="20" name="标题 1"/>
          <p:cNvSpPr txBox="1"/>
          <p:nvPr/>
        </p:nvSpPr>
        <p:spPr>
          <a:xfrm>
            <a:off x="368135" y="312135"/>
            <a:ext cx="113260" cy="113260"/>
          </a:xfrm>
          <a:prstGeom prst="ellipse">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1" name="标题 1"/>
          <p:cNvSpPr txBox="1"/>
          <p:nvPr/>
        </p:nvSpPr>
        <p:spPr>
          <a:xfrm>
            <a:off x="543189" y="312135"/>
            <a:ext cx="113260" cy="113260"/>
          </a:xfrm>
          <a:prstGeom prst="ellipse">
            <a:avLst/>
          </a:prstGeom>
          <a:solidFill>
            <a:schemeClr val="accent1">
              <a:lumMod val="40000"/>
              <a:lumOff val="6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2" name="标题 1"/>
          <p:cNvSpPr txBox="1"/>
          <p:nvPr/>
        </p:nvSpPr>
        <p:spPr>
          <a:xfrm>
            <a:off x="718243" y="312135"/>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3" name="标题 1"/>
          <p:cNvSpPr txBox="1"/>
          <p:nvPr/>
        </p:nvSpPr>
        <p:spPr>
          <a:xfrm>
            <a:off x="368135" y="487191"/>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4" name="标题 1"/>
          <p:cNvSpPr txBox="1"/>
          <p:nvPr/>
        </p:nvSpPr>
        <p:spPr>
          <a:xfrm>
            <a:off x="543189" y="487191"/>
            <a:ext cx="113260" cy="113260"/>
          </a:xfrm>
          <a:prstGeom prst="ellipse">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5" name="标题 1"/>
          <p:cNvSpPr txBox="1"/>
          <p:nvPr/>
        </p:nvSpPr>
        <p:spPr>
          <a:xfrm>
            <a:off x="718243" y="487191"/>
            <a:ext cx="113260" cy="113260"/>
          </a:xfrm>
          <a:prstGeom prst="ellipse">
            <a:avLst/>
          </a:prstGeom>
          <a:solidFill>
            <a:schemeClr val="accent1">
              <a:lumMod val="7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6" name="文本框 25"/>
          <p:cNvSpPr txBox="1"/>
          <p:nvPr/>
        </p:nvSpPr>
        <p:spPr>
          <a:xfrm>
            <a:off x="119380" y="1772920"/>
            <a:ext cx="11992610" cy="368300"/>
          </a:xfrm>
          <a:prstGeom prst="rect">
            <a:avLst/>
          </a:prstGeom>
          <a:noFill/>
        </p:spPr>
        <p:txBody>
          <a:bodyPr wrap="square" rtlCol="0">
            <a:spAutoFit/>
          </a:bodyPr>
          <a:p>
            <a:pPr marL="285750" indent="-285750">
              <a:buFont typeface="Wingdings" panose="05000000000000000000" charset="0"/>
              <a:buChar char="l"/>
            </a:pPr>
            <a:r>
              <a:rPr lang="en-US" altLang="zh-CN"/>
              <a:t>2</a:t>
            </a:r>
            <a:r>
              <a:rPr lang="zh-CN" altLang="en-US"/>
              <a:t>）分别展示</a:t>
            </a:r>
            <a:endParaRPr lang="zh-CN" altLang="en-US"/>
          </a:p>
        </p:txBody>
      </p:sp>
      <p:sp>
        <p:nvSpPr>
          <p:cNvPr id="2" name="文本框 1"/>
          <p:cNvSpPr txBox="1"/>
          <p:nvPr/>
        </p:nvSpPr>
        <p:spPr>
          <a:xfrm>
            <a:off x="263525" y="2348865"/>
            <a:ext cx="3128010" cy="1753235"/>
          </a:xfrm>
          <a:prstGeom prst="rect">
            <a:avLst/>
          </a:prstGeom>
          <a:noFill/>
        </p:spPr>
        <p:txBody>
          <a:bodyPr wrap="square" rtlCol="0">
            <a:spAutoFit/>
          </a:bodyPr>
          <a:p>
            <a:r>
              <a:rPr lang="zh-CN" altLang="en-US"/>
              <a:t>根据</a:t>
            </a:r>
            <a:r>
              <a:rPr lang="en-US" altLang="zh-CN"/>
              <a:t>celltype</a:t>
            </a:r>
            <a:r>
              <a:rPr lang="zh-CN" altLang="en-US"/>
              <a:t>的个数，灵活调整</a:t>
            </a:r>
            <a:r>
              <a:rPr lang="en-US" altLang="zh-CN"/>
              <a:t>mfrow = c(2,3) </a:t>
            </a:r>
            <a:r>
              <a:rPr lang="zh-CN" altLang="en-US"/>
              <a:t>参数</a:t>
            </a:r>
            <a:r>
              <a:rPr lang="en-US" altLang="zh-CN"/>
              <a:t> </a:t>
            </a:r>
            <a:r>
              <a:rPr lang="zh-CN" altLang="en-US"/>
              <a:t>。</a:t>
            </a:r>
            <a:endParaRPr lang="zh-CN" altLang="en-US"/>
          </a:p>
          <a:p>
            <a:r>
              <a:rPr lang="zh-CN" altLang="en-US"/>
              <a:t>像绘制</a:t>
            </a:r>
            <a:r>
              <a:rPr lang="en-US" altLang="zh-CN"/>
              <a:t>count</a:t>
            </a:r>
            <a:r>
              <a:rPr lang="zh-CN" altLang="en-US"/>
              <a:t>维度的，只需要修改下</a:t>
            </a:r>
            <a:r>
              <a:rPr lang="en-US" altLang="zh-CN"/>
              <a:t> </a:t>
            </a:r>
            <a:endParaRPr lang="en-US" altLang="zh-CN"/>
          </a:p>
          <a:p>
            <a:r>
              <a:rPr lang="en-US" altLang="zh-CN"/>
              <a:t>mat &lt;- cellchat@net$count </a:t>
            </a:r>
            <a:r>
              <a:rPr lang="zh-CN" altLang="en-US"/>
              <a:t>即可</a:t>
            </a:r>
            <a:r>
              <a:rPr lang="en-US" altLang="zh-CN"/>
              <a:t> </a:t>
            </a:r>
            <a:r>
              <a:rPr lang="zh-CN" altLang="en-US"/>
              <a:t>。</a:t>
            </a:r>
            <a:endParaRPr lang="zh-CN" altLang="en-US"/>
          </a:p>
        </p:txBody>
      </p:sp>
      <p:pic>
        <p:nvPicPr>
          <p:cNvPr id="5" name="图片 4"/>
          <p:cNvPicPr>
            <a:picLocks noChangeAspect="1"/>
          </p:cNvPicPr>
          <p:nvPr/>
        </p:nvPicPr>
        <p:blipFill>
          <a:blip r:embed="rId1"/>
          <a:stretch>
            <a:fillRect/>
          </a:stretch>
        </p:blipFill>
        <p:spPr>
          <a:xfrm>
            <a:off x="3667760" y="764540"/>
            <a:ext cx="8161020" cy="4685030"/>
          </a:xfrm>
          <a:prstGeom prst="rect">
            <a:avLst/>
          </a:prstGeom>
        </p:spPr>
      </p:pic>
      <p:pic>
        <p:nvPicPr>
          <p:cNvPr id="3" name="图片 2"/>
          <p:cNvPicPr>
            <a:picLocks noChangeAspect="1"/>
          </p:cNvPicPr>
          <p:nvPr/>
        </p:nvPicPr>
        <p:blipFill>
          <a:blip r:embed="rId2"/>
          <a:srcRect b="30895"/>
          <a:stretch>
            <a:fillRect/>
          </a:stretch>
        </p:blipFill>
        <p:spPr>
          <a:xfrm>
            <a:off x="263525" y="5519420"/>
            <a:ext cx="11287125" cy="115189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标题 1"/>
          <p:cNvSpPr txBox="1"/>
          <p:nvPr/>
        </p:nvSpPr>
        <p:spPr>
          <a:xfrm>
            <a:off x="995933" y="222875"/>
            <a:ext cx="10827932" cy="432000"/>
          </a:xfrm>
          <a:prstGeom prst="rect">
            <a:avLst/>
          </a:prstGeom>
          <a:noFill/>
          <a:ln>
            <a:noFill/>
          </a:ln>
        </p:spPr>
        <p:txBody>
          <a:bodyPr vert="horz" wrap="square" lIns="0" tIns="0" rIns="0" bIns="0" rtlCol="0" anchor="ctr"/>
          <a:lstStyle/>
          <a:p>
            <a:pPr algn="l">
              <a:lnSpc>
                <a:spcPct val="120000"/>
              </a:lnSpc>
            </a:pPr>
            <a:r>
              <a:rPr kumimoji="1" lang="en-US" altLang="zh-CN" sz="32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2</a:t>
            </a:r>
            <a:r>
              <a:rPr kumimoji="1" lang="zh-CN" altLang="en-US" sz="32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a:t>
            </a:r>
            <a:r>
              <a:rPr kumimoji="1" lang="en-US" altLang="zh-CN" sz="32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单个信号通路可视化</a:t>
            </a:r>
            <a:endParaRPr kumimoji="1" lang="zh-CN" altLang="en-US"/>
          </a:p>
        </p:txBody>
      </p:sp>
      <p:sp>
        <p:nvSpPr>
          <p:cNvPr id="23" name="标题 1"/>
          <p:cNvSpPr txBox="1"/>
          <p:nvPr/>
        </p:nvSpPr>
        <p:spPr>
          <a:xfrm>
            <a:off x="368135" y="312135"/>
            <a:ext cx="113260" cy="113260"/>
          </a:xfrm>
          <a:prstGeom prst="ellipse">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4" name="标题 1"/>
          <p:cNvSpPr txBox="1"/>
          <p:nvPr/>
        </p:nvSpPr>
        <p:spPr>
          <a:xfrm>
            <a:off x="543189" y="312135"/>
            <a:ext cx="113260" cy="113260"/>
          </a:xfrm>
          <a:prstGeom prst="ellipse">
            <a:avLst/>
          </a:prstGeom>
          <a:solidFill>
            <a:schemeClr val="accent1">
              <a:lumMod val="40000"/>
              <a:lumOff val="6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5" name="标题 1"/>
          <p:cNvSpPr txBox="1"/>
          <p:nvPr/>
        </p:nvSpPr>
        <p:spPr>
          <a:xfrm>
            <a:off x="718243" y="312135"/>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6" name="标题 1"/>
          <p:cNvSpPr txBox="1"/>
          <p:nvPr/>
        </p:nvSpPr>
        <p:spPr>
          <a:xfrm>
            <a:off x="368135" y="487191"/>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7" name="标题 1"/>
          <p:cNvSpPr txBox="1"/>
          <p:nvPr/>
        </p:nvSpPr>
        <p:spPr>
          <a:xfrm>
            <a:off x="543189" y="487191"/>
            <a:ext cx="113260" cy="113260"/>
          </a:xfrm>
          <a:prstGeom prst="ellipse">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8" name="标题 1"/>
          <p:cNvSpPr txBox="1"/>
          <p:nvPr/>
        </p:nvSpPr>
        <p:spPr>
          <a:xfrm>
            <a:off x="718243" y="487191"/>
            <a:ext cx="113260" cy="113260"/>
          </a:xfrm>
          <a:prstGeom prst="ellipse">
            <a:avLst/>
          </a:prstGeom>
          <a:solidFill>
            <a:schemeClr val="accent1">
              <a:lumMod val="7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9" name="文本框 28"/>
          <p:cNvSpPr txBox="1"/>
          <p:nvPr/>
        </p:nvSpPr>
        <p:spPr>
          <a:xfrm>
            <a:off x="335915" y="1052830"/>
            <a:ext cx="11085195" cy="645160"/>
          </a:xfrm>
          <a:prstGeom prst="rect">
            <a:avLst/>
          </a:prstGeom>
          <a:noFill/>
        </p:spPr>
        <p:txBody>
          <a:bodyPr wrap="square" rtlCol="0">
            <a:spAutoFit/>
          </a:bodyPr>
          <a:p>
            <a:pPr indent="457200"/>
            <a:r>
              <a:rPr lang="zh-CN" altLang="en-US"/>
              <a:t>根据</a:t>
            </a:r>
            <a:r>
              <a:rPr lang="en-US" altLang="zh-CN">
                <a:solidFill>
                  <a:srgbClr val="FF0000"/>
                </a:solidFill>
              </a:rPr>
              <a:t>cellchat@netP$pathways</a:t>
            </a:r>
            <a:r>
              <a:rPr lang="zh-CN" altLang="en-US"/>
              <a:t>展示当前有哪些通路结果，选择感兴趣的进行展示，此处示例展示</a:t>
            </a:r>
            <a:r>
              <a:rPr lang="en-US" altLang="zh-CN"/>
              <a:t>TGFb</a:t>
            </a:r>
            <a:r>
              <a:rPr lang="zh-CN" altLang="en-US"/>
              <a:t>通路。</a:t>
            </a:r>
            <a:r>
              <a:rPr lang="en-US" altLang="zh-CN"/>
              <a:t>levels(cellchat@idents) </a:t>
            </a:r>
            <a:r>
              <a:rPr lang="zh-CN" altLang="en-US"/>
              <a:t>查看当前的</a:t>
            </a:r>
            <a:r>
              <a:rPr lang="en-US" altLang="zh-CN"/>
              <a:t>celltype</a:t>
            </a:r>
            <a:r>
              <a:rPr lang="zh-CN" altLang="en-US"/>
              <a:t>顺序，然后可以通过</a:t>
            </a:r>
            <a:r>
              <a:rPr lang="en-US" altLang="zh-CN">
                <a:solidFill>
                  <a:srgbClr val="FF0000"/>
                </a:solidFill>
              </a:rPr>
              <a:t>vertex.receiver</a:t>
            </a:r>
            <a:r>
              <a:rPr lang="zh-CN" altLang="en-US"/>
              <a:t>指定</a:t>
            </a:r>
            <a:r>
              <a:rPr lang="en-US" altLang="zh-CN"/>
              <a:t>target </a:t>
            </a:r>
            <a:r>
              <a:rPr lang="zh-CN" altLang="en-US"/>
              <a:t>的细胞类型。</a:t>
            </a:r>
            <a:endParaRPr lang="zh-CN" altLang="en-US"/>
          </a:p>
        </p:txBody>
      </p:sp>
      <p:sp>
        <p:nvSpPr>
          <p:cNvPr id="30" name="文本框 29"/>
          <p:cNvSpPr txBox="1"/>
          <p:nvPr/>
        </p:nvSpPr>
        <p:spPr>
          <a:xfrm>
            <a:off x="407670" y="2061210"/>
            <a:ext cx="11434445" cy="645160"/>
          </a:xfrm>
          <a:prstGeom prst="rect">
            <a:avLst/>
          </a:prstGeom>
          <a:noFill/>
        </p:spPr>
        <p:txBody>
          <a:bodyPr wrap="square" rtlCol="0">
            <a:spAutoFit/>
          </a:bodyPr>
          <a:p>
            <a:r>
              <a:rPr lang="en-US" altLang="zh-CN" b="1"/>
              <a:t>1</a:t>
            </a:r>
            <a:r>
              <a:rPr lang="zh-CN" altLang="en-US" b="1"/>
              <a:t>）层级图</a:t>
            </a:r>
            <a:endParaRPr lang="zh-CN" altLang="en-US" b="1"/>
          </a:p>
          <a:p>
            <a:r>
              <a:rPr lang="zh-CN" altLang="en-US"/>
              <a:t>绘制层级图的话</a:t>
            </a:r>
            <a:r>
              <a:rPr lang="en-US" altLang="zh-CN"/>
              <a:t> </a:t>
            </a:r>
            <a:r>
              <a:rPr lang="zh-CN" altLang="en-US"/>
              <a:t>，需要指定</a:t>
            </a:r>
            <a:r>
              <a:rPr lang="en-US" altLang="zh-CN"/>
              <a:t>layout</a:t>
            </a:r>
            <a:r>
              <a:rPr lang="zh-CN" altLang="en-US"/>
              <a:t>为</a:t>
            </a:r>
            <a:r>
              <a:rPr lang="en-US" altLang="zh-CN"/>
              <a:t>hierarchy </a:t>
            </a:r>
            <a:r>
              <a:rPr lang="zh-CN" altLang="en-US"/>
              <a:t>，当前版本默认下出来的是</a:t>
            </a:r>
            <a:r>
              <a:rPr lang="en-US" altLang="zh-CN"/>
              <a:t>circle</a:t>
            </a:r>
            <a:r>
              <a:rPr lang="zh-CN" altLang="en-US"/>
              <a:t>图。</a:t>
            </a:r>
            <a:endParaRPr lang="zh-CN" altLang="en-US"/>
          </a:p>
        </p:txBody>
      </p:sp>
      <p:pic>
        <p:nvPicPr>
          <p:cNvPr id="31" name="图片 30"/>
          <p:cNvPicPr>
            <a:picLocks noChangeAspect="1"/>
          </p:cNvPicPr>
          <p:nvPr/>
        </p:nvPicPr>
        <p:blipFill>
          <a:blip r:embed="rId1"/>
          <a:stretch>
            <a:fillRect/>
          </a:stretch>
        </p:blipFill>
        <p:spPr>
          <a:xfrm>
            <a:off x="2207895" y="3357245"/>
            <a:ext cx="7229475" cy="242887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p:nvPr/>
        </p:nvSpPr>
        <p:spPr>
          <a:xfrm>
            <a:off x="-2380" y="0"/>
            <a:ext cx="12196761" cy="6858000"/>
          </a:xfrm>
          <a:prstGeom prst="rect">
            <a:avLst/>
          </a:prstGeom>
          <a:blipFill>
            <a:blip r:embed="rId1"/>
            <a:srcRect/>
            <a:stretch>
              <a:fillRect l="-164" r="-164"/>
            </a:stretch>
          </a:blipFill>
          <a:ln w="12700" cap="flat">
            <a:noFill/>
            <a:miter/>
          </a:ln>
          <a:effectLst/>
        </p:spPr>
        <p:txBody>
          <a:bodyPr vert="horz" wrap="square" lIns="91440" tIns="45720" rIns="91440" bIns="45720" rtlCol="0" anchor="ctr"/>
          <a:lstStyle/>
          <a:p>
            <a:pPr algn="ctr">
              <a:lnSpc>
                <a:spcPct val="110000"/>
              </a:lnSpc>
            </a:pPr>
            <a:endParaRPr kumimoji="1" lang="zh-CN" altLang="en-US"/>
          </a:p>
        </p:txBody>
      </p:sp>
      <p:sp>
        <p:nvSpPr>
          <p:cNvPr id="3" name="标题 1"/>
          <p:cNvSpPr txBox="1"/>
          <p:nvPr/>
        </p:nvSpPr>
        <p:spPr>
          <a:xfrm>
            <a:off x="-2380" y="0"/>
            <a:ext cx="12196761" cy="6858000"/>
          </a:xfrm>
          <a:prstGeom prst="rect">
            <a:avLst/>
          </a:prstGeom>
          <a:solidFill>
            <a:schemeClr val="bg1">
              <a:alpha val="96000"/>
            </a:schemeClr>
          </a:solidFill>
          <a:ln w="12700" cap="flat">
            <a:noFill/>
            <a:miter/>
          </a:ln>
          <a:effectLst/>
        </p:spPr>
        <p:txBody>
          <a:bodyPr vert="horz" wrap="square" lIns="91440" tIns="45720" rIns="91440" bIns="45720" rtlCol="0" anchor="ctr"/>
          <a:lstStyle/>
          <a:p>
            <a:pPr algn="ctr">
              <a:lnSpc>
                <a:spcPct val="110000"/>
              </a:lnSpc>
            </a:pPr>
            <a:endParaRPr kumimoji="1" lang="zh-CN" altLang="en-US"/>
          </a:p>
        </p:txBody>
      </p:sp>
      <p:sp>
        <p:nvSpPr>
          <p:cNvPr id="4" name="标题 1"/>
          <p:cNvSpPr txBox="1"/>
          <p:nvPr/>
        </p:nvSpPr>
        <p:spPr>
          <a:xfrm>
            <a:off x="0" y="25400"/>
            <a:ext cx="12204700" cy="6858000"/>
          </a:xfrm>
          <a:prstGeom prst="rect">
            <a:avLst/>
          </a:prstGeom>
          <a:solidFill>
            <a:schemeClr val="bg1"/>
          </a:solidFill>
        </p:spPr>
        <p:txBody>
          <a:bodyPr vert="horz" wrap="square" lIns="0" tIns="0" rIns="0" bIns="0" rtlCol="0" anchor="ctr"/>
          <a:lstStyle/>
          <a:p>
            <a:pPr algn="ctr">
              <a:lnSpc>
                <a:spcPct val="100000"/>
              </a:lnSpc>
            </a:pPr>
            <a:endParaRPr kumimoji="1" lang="zh-CN" altLang="en-US"/>
          </a:p>
        </p:txBody>
      </p:sp>
      <p:sp>
        <p:nvSpPr>
          <p:cNvPr id="5" name="标题 1"/>
          <p:cNvSpPr txBox="1"/>
          <p:nvPr>
            <p:custDataLst>
              <p:tags r:id="rId2"/>
            </p:custDataLst>
          </p:nvPr>
        </p:nvSpPr>
        <p:spPr>
          <a:xfrm>
            <a:off x="5955190" y="1052232"/>
            <a:ext cx="825500" cy="609600"/>
          </a:xfrm>
          <a:prstGeom prst="rect">
            <a:avLst/>
          </a:prstGeom>
          <a:noFill/>
          <a:ln>
            <a:noFill/>
          </a:ln>
        </p:spPr>
        <p:txBody>
          <a:bodyPr vert="horz" wrap="square" lIns="0" tIns="0" rIns="0" bIns="0" rtlCol="0" anchor="t">
            <a:spAutoFit/>
          </a:bodyPr>
          <a:lstStyle/>
          <a:p>
            <a:pPr algn="dist">
              <a:lnSpc>
                <a:spcPct val="100000"/>
              </a:lnSpc>
            </a:pPr>
            <a:r>
              <a:rPr kumimoji="1" lang="en-US" altLang="zh-CN" sz="4800">
                <a:ln w="12700">
                  <a:solidFill>
                    <a:srgbClr val="066DCA">
                      <a:alpha val="100000"/>
                    </a:srgbClr>
                  </a:solidFill>
                </a:ln>
                <a:noFill/>
                <a:latin typeface="OPPOSans B" panose="00020600040101010101" charset="-122"/>
                <a:ea typeface="OPPOSans B" panose="00020600040101010101" charset="-122"/>
                <a:cs typeface="OPPOSans B" panose="00020600040101010101" charset="-122"/>
              </a:rPr>
              <a:t>01</a:t>
            </a:r>
            <a:endParaRPr kumimoji="1" lang="zh-CN" altLang="en-US"/>
          </a:p>
        </p:txBody>
      </p:sp>
      <p:sp>
        <p:nvSpPr>
          <p:cNvPr id="6" name="标题 1"/>
          <p:cNvSpPr txBox="1"/>
          <p:nvPr>
            <p:custDataLst>
              <p:tags r:id="rId3"/>
            </p:custDataLst>
          </p:nvPr>
        </p:nvSpPr>
        <p:spPr>
          <a:xfrm>
            <a:off x="5955190" y="2132634"/>
            <a:ext cx="825500" cy="609600"/>
          </a:xfrm>
          <a:prstGeom prst="rect">
            <a:avLst/>
          </a:prstGeom>
          <a:noFill/>
          <a:ln>
            <a:noFill/>
          </a:ln>
        </p:spPr>
        <p:txBody>
          <a:bodyPr vert="horz" wrap="square" lIns="0" tIns="0" rIns="0" bIns="0" rtlCol="0" anchor="t">
            <a:spAutoFit/>
          </a:bodyPr>
          <a:lstStyle/>
          <a:p>
            <a:pPr algn="dist">
              <a:lnSpc>
                <a:spcPct val="100000"/>
              </a:lnSpc>
            </a:pPr>
            <a:r>
              <a:rPr kumimoji="1" lang="en-US" altLang="zh-CN" sz="4800">
                <a:ln w="12700">
                  <a:solidFill>
                    <a:srgbClr val="066DCA">
                      <a:alpha val="100000"/>
                    </a:srgbClr>
                  </a:solidFill>
                </a:ln>
                <a:noFill/>
                <a:latin typeface="OPPOSans B" panose="00020600040101010101" charset="-122"/>
                <a:ea typeface="OPPOSans B" panose="00020600040101010101" charset="-122"/>
                <a:cs typeface="OPPOSans B" panose="00020600040101010101" charset="-122"/>
              </a:rPr>
              <a:t>02</a:t>
            </a:r>
            <a:endParaRPr kumimoji="1" lang="zh-CN" altLang="en-US"/>
          </a:p>
        </p:txBody>
      </p:sp>
      <p:sp>
        <p:nvSpPr>
          <p:cNvPr id="7" name="标题 1"/>
          <p:cNvSpPr txBox="1"/>
          <p:nvPr>
            <p:custDataLst>
              <p:tags r:id="rId4"/>
            </p:custDataLst>
          </p:nvPr>
        </p:nvSpPr>
        <p:spPr>
          <a:xfrm>
            <a:off x="5960905" y="3128780"/>
            <a:ext cx="825500" cy="609600"/>
          </a:xfrm>
          <a:prstGeom prst="rect">
            <a:avLst/>
          </a:prstGeom>
          <a:noFill/>
          <a:ln>
            <a:noFill/>
          </a:ln>
        </p:spPr>
        <p:txBody>
          <a:bodyPr vert="horz" wrap="square" lIns="0" tIns="0" rIns="0" bIns="0" rtlCol="0" anchor="t">
            <a:spAutoFit/>
          </a:bodyPr>
          <a:lstStyle/>
          <a:p>
            <a:pPr algn="dist">
              <a:lnSpc>
                <a:spcPct val="100000"/>
              </a:lnSpc>
            </a:pPr>
            <a:r>
              <a:rPr kumimoji="1" lang="en-US" altLang="zh-CN" sz="4800">
                <a:ln w="12700">
                  <a:solidFill>
                    <a:srgbClr val="066DCA">
                      <a:alpha val="100000"/>
                    </a:srgbClr>
                  </a:solidFill>
                </a:ln>
                <a:noFill/>
                <a:latin typeface="OPPOSans B" panose="00020600040101010101" charset="-122"/>
                <a:ea typeface="OPPOSans B" panose="00020600040101010101" charset="-122"/>
                <a:cs typeface="OPPOSans B" panose="00020600040101010101" charset="-122"/>
              </a:rPr>
              <a:t>03</a:t>
            </a:r>
            <a:endParaRPr kumimoji="1" lang="zh-CN" altLang="en-US"/>
          </a:p>
        </p:txBody>
      </p:sp>
      <p:sp>
        <p:nvSpPr>
          <p:cNvPr id="8" name="标题 1"/>
          <p:cNvSpPr txBox="1"/>
          <p:nvPr>
            <p:custDataLst>
              <p:tags r:id="rId5"/>
            </p:custDataLst>
          </p:nvPr>
        </p:nvSpPr>
        <p:spPr>
          <a:xfrm>
            <a:off x="5960905" y="4180808"/>
            <a:ext cx="825500" cy="609600"/>
          </a:xfrm>
          <a:prstGeom prst="rect">
            <a:avLst/>
          </a:prstGeom>
          <a:noFill/>
          <a:ln>
            <a:noFill/>
          </a:ln>
        </p:spPr>
        <p:txBody>
          <a:bodyPr vert="horz" wrap="square" lIns="0" tIns="0" rIns="0" bIns="0" rtlCol="0" anchor="t">
            <a:spAutoFit/>
          </a:bodyPr>
          <a:lstStyle/>
          <a:p>
            <a:pPr algn="dist">
              <a:lnSpc>
                <a:spcPct val="100000"/>
              </a:lnSpc>
            </a:pPr>
            <a:r>
              <a:rPr kumimoji="1" lang="en-US" altLang="zh-CN" sz="4800">
                <a:ln w="12700">
                  <a:solidFill>
                    <a:srgbClr val="066DCA">
                      <a:alpha val="100000"/>
                    </a:srgbClr>
                  </a:solidFill>
                </a:ln>
                <a:noFill/>
                <a:latin typeface="OPPOSans B" panose="00020600040101010101" charset="-122"/>
                <a:ea typeface="OPPOSans B" panose="00020600040101010101" charset="-122"/>
                <a:cs typeface="OPPOSans B" panose="00020600040101010101" charset="-122"/>
              </a:rPr>
              <a:t>04</a:t>
            </a:r>
            <a:endParaRPr kumimoji="1" lang="zh-CN" altLang="en-US"/>
          </a:p>
        </p:txBody>
      </p:sp>
      <p:sp>
        <p:nvSpPr>
          <p:cNvPr id="9" name="标题 1"/>
          <p:cNvSpPr txBox="1"/>
          <p:nvPr/>
        </p:nvSpPr>
        <p:spPr>
          <a:xfrm rot="10800000" flipH="1">
            <a:off x="0" y="5916548"/>
            <a:ext cx="4114979" cy="513572"/>
          </a:xfrm>
          <a:custGeom>
            <a:avLst/>
            <a:gdLst>
              <a:gd name="connsiteX0" fmla="*/ 4114979 w 4114979"/>
              <a:gd name="connsiteY0" fmla="*/ 513572 h 513572"/>
              <a:gd name="connsiteX1" fmla="*/ 0 w 4114979"/>
              <a:gd name="connsiteY1" fmla="*/ 513572 h 513572"/>
              <a:gd name="connsiteX2" fmla="*/ 0 w 4114979"/>
              <a:gd name="connsiteY2" fmla="*/ 0 h 513572"/>
              <a:gd name="connsiteX3" fmla="*/ 3854911 w 4114979"/>
              <a:gd name="connsiteY3" fmla="*/ 0 h 513572"/>
            </a:gdLst>
            <a:ahLst/>
            <a:cxnLst/>
            <a:rect l="l" t="t" r="r" b="b"/>
            <a:pathLst>
              <a:path w="4114979" h="513572">
                <a:moveTo>
                  <a:pt x="4114979" y="513572"/>
                </a:moveTo>
                <a:lnTo>
                  <a:pt x="0" y="513572"/>
                </a:lnTo>
                <a:lnTo>
                  <a:pt x="0" y="0"/>
                </a:lnTo>
                <a:lnTo>
                  <a:pt x="3854911" y="0"/>
                </a:lnTo>
                <a:close/>
              </a:path>
            </a:pathLst>
          </a:custGeom>
          <a:solidFill>
            <a:schemeClr val="accent1"/>
          </a:solidFill>
          <a:ln w="12700" cap="flat">
            <a:noFill/>
            <a:miter/>
          </a:ln>
          <a:effectLst/>
        </p:spPr>
        <p:txBody>
          <a:bodyPr vert="horz" wrap="square" lIns="91440" tIns="45720" rIns="91440" bIns="45720" rtlCol="0" anchor="ctr"/>
          <a:lstStyle/>
          <a:p>
            <a:pPr algn="ctr">
              <a:lnSpc>
                <a:spcPct val="110000"/>
              </a:lnSpc>
            </a:pPr>
            <a:endParaRPr kumimoji="1" lang="zh-CN" altLang="en-US"/>
          </a:p>
        </p:txBody>
      </p:sp>
      <p:sp>
        <p:nvSpPr>
          <p:cNvPr id="10" name="标题 1"/>
          <p:cNvSpPr txBox="1"/>
          <p:nvPr/>
        </p:nvSpPr>
        <p:spPr>
          <a:xfrm rot="10800000" flipH="1" flipV="1">
            <a:off x="3134031" y="444020"/>
            <a:ext cx="912181" cy="786363"/>
          </a:xfrm>
          <a:prstGeom prst="triangle">
            <a:avLst/>
          </a:prstGeom>
          <a:solidFill>
            <a:schemeClr val="accent1"/>
          </a:solidFill>
          <a:ln w="12700" cap="flat">
            <a:noFill/>
            <a:miter/>
          </a:ln>
          <a:effectLst/>
        </p:spPr>
        <p:txBody>
          <a:bodyPr vert="horz" wrap="square" lIns="91440" tIns="45720" rIns="91440" bIns="45720" rtlCol="0" anchor="ctr"/>
          <a:lstStyle/>
          <a:p>
            <a:pPr algn="ctr">
              <a:lnSpc>
                <a:spcPct val="110000"/>
              </a:lnSpc>
            </a:pPr>
            <a:endParaRPr kumimoji="1" lang="zh-CN" altLang="en-US"/>
          </a:p>
        </p:txBody>
      </p:sp>
      <p:sp>
        <p:nvSpPr>
          <p:cNvPr id="11" name="标题 1"/>
          <p:cNvSpPr txBox="1"/>
          <p:nvPr/>
        </p:nvSpPr>
        <p:spPr>
          <a:xfrm rot="3527421" flipH="1">
            <a:off x="2862031" y="947247"/>
            <a:ext cx="3126688" cy="513572"/>
          </a:xfrm>
          <a:custGeom>
            <a:avLst/>
            <a:gdLst>
              <a:gd name="connsiteX0" fmla="*/ 3126688 w 3126688"/>
              <a:gd name="connsiteY0" fmla="*/ 513572 h 513572"/>
              <a:gd name="connsiteX1" fmla="*/ 2815539 w 3126688"/>
              <a:gd name="connsiteY1" fmla="*/ 0 h 513572"/>
              <a:gd name="connsiteX2" fmla="*/ 260068 w 3126688"/>
              <a:gd name="connsiteY2" fmla="*/ 0 h 513572"/>
              <a:gd name="connsiteX3" fmla="*/ 0 w 3126688"/>
              <a:gd name="connsiteY3" fmla="*/ 513572 h 513572"/>
            </a:gdLst>
            <a:ahLst/>
            <a:cxnLst/>
            <a:rect l="l" t="t" r="r" b="b"/>
            <a:pathLst>
              <a:path w="3126688" h="513572">
                <a:moveTo>
                  <a:pt x="3126688" y="513572"/>
                </a:moveTo>
                <a:lnTo>
                  <a:pt x="2815539" y="0"/>
                </a:lnTo>
                <a:lnTo>
                  <a:pt x="260068" y="0"/>
                </a:lnTo>
                <a:lnTo>
                  <a:pt x="0" y="513572"/>
                </a:lnTo>
                <a:close/>
              </a:path>
            </a:pathLst>
          </a:custGeom>
          <a:solidFill>
            <a:schemeClr val="tx1">
              <a:lumMod val="75000"/>
              <a:lumOff val="25000"/>
            </a:schemeClr>
          </a:solidFill>
          <a:ln w="12700" cap="flat">
            <a:noFill/>
            <a:miter/>
          </a:ln>
          <a:effectLst/>
        </p:spPr>
        <p:txBody>
          <a:bodyPr vert="horz" wrap="square" lIns="91440" tIns="45720" rIns="91440" bIns="45720" rtlCol="0" anchor="ctr"/>
          <a:lstStyle/>
          <a:p>
            <a:pPr algn="ctr">
              <a:lnSpc>
                <a:spcPct val="110000"/>
              </a:lnSpc>
            </a:pPr>
            <a:endParaRPr kumimoji="1" lang="zh-CN" altLang="en-US"/>
          </a:p>
        </p:txBody>
      </p:sp>
      <p:sp>
        <p:nvSpPr>
          <p:cNvPr id="12" name="标题 1"/>
          <p:cNvSpPr txBox="1"/>
          <p:nvPr/>
        </p:nvSpPr>
        <p:spPr>
          <a:xfrm rot="10800000" flipH="1">
            <a:off x="-142875" y="6173334"/>
            <a:ext cx="3386112" cy="513572"/>
          </a:xfrm>
          <a:custGeom>
            <a:avLst/>
            <a:gdLst>
              <a:gd name="connsiteX0" fmla="*/ 3243236 w 3243236"/>
              <a:gd name="connsiteY0" fmla="*/ 513572 h 513572"/>
              <a:gd name="connsiteX1" fmla="*/ 0 w 3243236"/>
              <a:gd name="connsiteY1" fmla="*/ 513572 h 513572"/>
              <a:gd name="connsiteX2" fmla="*/ 0 w 3243236"/>
              <a:gd name="connsiteY2" fmla="*/ 0 h 513572"/>
              <a:gd name="connsiteX3" fmla="*/ 2983168 w 3243236"/>
              <a:gd name="connsiteY3" fmla="*/ 0 h 513572"/>
            </a:gdLst>
            <a:ahLst/>
            <a:cxnLst/>
            <a:rect l="l" t="t" r="r" b="b"/>
            <a:pathLst>
              <a:path w="3243236" h="513572">
                <a:moveTo>
                  <a:pt x="3243236" y="513572"/>
                </a:moveTo>
                <a:lnTo>
                  <a:pt x="0" y="513572"/>
                </a:lnTo>
                <a:lnTo>
                  <a:pt x="0" y="0"/>
                </a:lnTo>
                <a:lnTo>
                  <a:pt x="2983168" y="0"/>
                </a:lnTo>
                <a:close/>
              </a:path>
            </a:pathLst>
          </a:custGeom>
          <a:solidFill>
            <a:schemeClr val="tx1">
              <a:lumMod val="75000"/>
              <a:lumOff val="25000"/>
            </a:schemeClr>
          </a:solidFill>
          <a:ln w="38100" cap="flat">
            <a:solidFill>
              <a:schemeClr val="bg1"/>
            </a:solidFill>
            <a:miter/>
          </a:ln>
          <a:effectLst/>
        </p:spPr>
        <p:txBody>
          <a:bodyPr vert="horz" wrap="square" lIns="91440" tIns="45720" rIns="91440" bIns="45720" rtlCol="0" anchor="ctr"/>
          <a:lstStyle/>
          <a:p>
            <a:pPr algn="ctr">
              <a:lnSpc>
                <a:spcPct val="110000"/>
              </a:lnSpc>
            </a:pPr>
            <a:endParaRPr kumimoji="1" lang="zh-CN" altLang="en-US"/>
          </a:p>
        </p:txBody>
      </p:sp>
      <p:sp>
        <p:nvSpPr>
          <p:cNvPr id="13" name="标题 1"/>
          <p:cNvSpPr txBox="1"/>
          <p:nvPr/>
        </p:nvSpPr>
        <p:spPr>
          <a:xfrm>
            <a:off x="0" y="1297869"/>
            <a:ext cx="5443574" cy="4551194"/>
          </a:xfrm>
          <a:prstGeom prst="homePlate">
            <a:avLst>
              <a:gd name="adj" fmla="val 29071"/>
            </a:avLst>
          </a:prstGeom>
          <a:solidFill>
            <a:schemeClr val="accent1">
              <a:alpha val="10000"/>
            </a:schemeClr>
          </a:solidFill>
          <a:ln w="12700" cap="flat">
            <a:noFill/>
            <a:miter/>
          </a:ln>
          <a:effectLst/>
        </p:spPr>
        <p:txBody>
          <a:bodyPr vert="horz" wrap="square" lIns="91440" tIns="45720" rIns="91440" bIns="45720" rtlCol="0" anchor="ctr"/>
          <a:lstStyle/>
          <a:p>
            <a:pPr algn="ctr">
              <a:lnSpc>
                <a:spcPct val="110000"/>
              </a:lnSpc>
            </a:pPr>
            <a:endParaRPr kumimoji="1" lang="zh-CN" altLang="en-US"/>
          </a:p>
        </p:txBody>
      </p:sp>
      <p:sp>
        <p:nvSpPr>
          <p:cNvPr id="14" name="标题 1"/>
          <p:cNvSpPr txBox="1"/>
          <p:nvPr/>
        </p:nvSpPr>
        <p:spPr>
          <a:xfrm>
            <a:off x="869869" y="2355588"/>
            <a:ext cx="3327400" cy="1460500"/>
          </a:xfrm>
          <a:prstGeom prst="rect">
            <a:avLst/>
          </a:prstGeom>
          <a:noFill/>
          <a:ln>
            <a:noFill/>
          </a:ln>
        </p:spPr>
        <p:txBody>
          <a:bodyPr vert="horz" wrap="square" lIns="0" tIns="0" rIns="0" bIns="0" rtlCol="0" anchor="t">
            <a:spAutoFit/>
          </a:bodyPr>
          <a:lstStyle/>
          <a:p>
            <a:pPr algn="ctr">
              <a:lnSpc>
                <a:spcPct val="100000"/>
              </a:lnSpc>
            </a:pPr>
            <a:r>
              <a:rPr kumimoji="1" lang="en-US" altLang="zh-CN" sz="11500">
                <a:ln w="12700">
                  <a:noFill/>
                </a:ln>
                <a:solidFill>
                  <a:srgbClr val="2157FF">
                    <a:alpha val="100000"/>
                  </a:srgbClr>
                </a:solidFill>
                <a:latin typeface="Source Han Sans" panose="020B0500000000000000" charset="-122"/>
                <a:ea typeface="Source Han Sans" panose="020B0500000000000000" charset="-122"/>
                <a:cs typeface="Source Han Sans" panose="020B0500000000000000" charset="-122"/>
              </a:rPr>
              <a:t>目录</a:t>
            </a:r>
            <a:endParaRPr kumimoji="1" lang="zh-CN" altLang="en-US"/>
          </a:p>
        </p:txBody>
      </p:sp>
      <p:sp>
        <p:nvSpPr>
          <p:cNvPr id="15" name="标题 1"/>
          <p:cNvSpPr txBox="1"/>
          <p:nvPr/>
        </p:nvSpPr>
        <p:spPr>
          <a:xfrm>
            <a:off x="1255537" y="4036099"/>
            <a:ext cx="2565400" cy="304800"/>
          </a:xfrm>
          <a:prstGeom prst="rect">
            <a:avLst/>
          </a:prstGeom>
          <a:noFill/>
          <a:ln>
            <a:noFill/>
          </a:ln>
        </p:spPr>
        <p:txBody>
          <a:bodyPr vert="horz" wrap="square" lIns="0" tIns="0" rIns="0" bIns="0" rtlCol="0" anchor="t">
            <a:spAutoFit/>
          </a:bodyPr>
          <a:lstStyle/>
          <a:p>
            <a:pPr algn="dist">
              <a:lnSpc>
                <a:spcPct val="100000"/>
              </a:lnSpc>
            </a:pPr>
            <a:r>
              <a:rPr kumimoji="1" lang="en-US" altLang="zh-CN" sz="2400">
                <a:ln w="12700">
                  <a:noFill/>
                </a:ln>
                <a:solidFill>
                  <a:srgbClr val="2157FF">
                    <a:alpha val="100000"/>
                  </a:srgbClr>
                </a:solidFill>
                <a:latin typeface="OPPOSans R" panose="00020600040101010101" charset="-122"/>
                <a:ea typeface="OPPOSans R" panose="00020600040101010101" charset="-122"/>
                <a:cs typeface="OPPOSans R" panose="00020600040101010101" charset="-122"/>
              </a:rPr>
              <a:t>CONTENT</a:t>
            </a:r>
            <a:endParaRPr kumimoji="1" lang="zh-CN" altLang="en-US"/>
          </a:p>
        </p:txBody>
      </p:sp>
      <p:sp>
        <p:nvSpPr>
          <p:cNvPr id="16" name="标题 1"/>
          <p:cNvSpPr txBox="1"/>
          <p:nvPr>
            <p:custDataLst>
              <p:tags r:id="rId6"/>
            </p:custDataLst>
          </p:nvPr>
        </p:nvSpPr>
        <p:spPr>
          <a:xfrm>
            <a:off x="7280191" y="1124493"/>
            <a:ext cx="4102013" cy="891397"/>
          </a:xfrm>
          <a:prstGeom prst="rect">
            <a:avLst/>
          </a:prstGeom>
          <a:noFill/>
          <a:ln>
            <a:noFill/>
          </a:ln>
        </p:spPr>
        <p:txBody>
          <a:bodyPr vert="horz" wrap="square" lIns="0" tIns="0" rIns="0" bIns="0" rtlCol="0" anchor="t"/>
          <a:lstStyle/>
          <a:p>
            <a:pPr algn="l">
              <a:lnSpc>
                <a:spcPct val="120000"/>
              </a:lnSpc>
            </a:pPr>
            <a:r>
              <a:rPr kumimoji="1" lang="en-US" altLang="zh-CN" sz="3200">
                <a:ln w="12700">
                  <a:noFill/>
                </a:ln>
                <a:solidFill>
                  <a:srgbClr val="2157FF">
                    <a:alpha val="100000"/>
                  </a:srgbClr>
                </a:solidFill>
                <a:latin typeface="宋体" panose="02010600030101010101" pitchFamily="2" charset="-122"/>
                <a:ea typeface="宋体" panose="02010600030101010101" pitchFamily="2" charset="-122"/>
                <a:cs typeface="宋体" panose="02010600030101010101" pitchFamily="2" charset="-122"/>
              </a:rPr>
              <a:t>CellChat工具概述</a:t>
            </a:r>
            <a:endParaRPr kumimoji="1" lang="en-US" altLang="zh-CN" sz="3200">
              <a:ln w="12700">
                <a:noFill/>
              </a:ln>
              <a:solidFill>
                <a:srgbClr val="2157FF">
                  <a:alpha val="100000"/>
                </a:srgbClr>
              </a:solidFill>
              <a:latin typeface="宋体" panose="02010600030101010101" pitchFamily="2" charset="-122"/>
              <a:ea typeface="宋体" panose="02010600030101010101" pitchFamily="2" charset="-122"/>
              <a:cs typeface="宋体" panose="02010600030101010101" pitchFamily="2" charset="-122"/>
            </a:endParaRPr>
          </a:p>
        </p:txBody>
      </p:sp>
      <p:sp>
        <p:nvSpPr>
          <p:cNvPr id="17" name="标题 1"/>
          <p:cNvSpPr txBox="1"/>
          <p:nvPr>
            <p:custDataLst>
              <p:tags r:id="rId7"/>
            </p:custDataLst>
          </p:nvPr>
        </p:nvSpPr>
        <p:spPr>
          <a:xfrm>
            <a:off x="7320196" y="2132505"/>
            <a:ext cx="4102013" cy="891397"/>
          </a:xfrm>
          <a:prstGeom prst="rect">
            <a:avLst/>
          </a:prstGeom>
          <a:noFill/>
          <a:ln>
            <a:noFill/>
          </a:ln>
        </p:spPr>
        <p:txBody>
          <a:bodyPr vert="horz" wrap="square" lIns="0" tIns="0" rIns="0" bIns="0" rtlCol="0" anchor="t"/>
          <a:lstStyle/>
          <a:p>
            <a:pPr algn="l">
              <a:lnSpc>
                <a:spcPct val="120000"/>
              </a:lnSpc>
              <a:buClrTx/>
              <a:buSzTx/>
              <a:buFontTx/>
            </a:pPr>
            <a:r>
              <a:rPr kumimoji="1" lang="en-US" altLang="zh-CN" sz="3200">
                <a:ln w="12700">
                  <a:noFill/>
                </a:ln>
                <a:solidFill>
                  <a:srgbClr val="2157FF">
                    <a:alpha val="100000"/>
                  </a:srgbClr>
                </a:solidFill>
                <a:latin typeface="宋体" panose="02010600030101010101" pitchFamily="2" charset="-122"/>
                <a:ea typeface="宋体" panose="02010600030101010101" pitchFamily="2" charset="-122"/>
                <a:cs typeface="宋体" panose="02010600030101010101" pitchFamily="2" charset="-122"/>
                <a:sym typeface="+mn-ea"/>
              </a:rPr>
              <a:t>数据输入与处理</a:t>
            </a:r>
            <a:endParaRPr kumimoji="1" lang="en-US" altLang="zh-CN" sz="3200">
              <a:ln w="12700">
                <a:noFill/>
              </a:ln>
              <a:solidFill>
                <a:srgbClr val="2157FF">
                  <a:alpha val="100000"/>
                </a:srgbClr>
              </a:solidFill>
              <a:latin typeface="宋体" panose="02010600030101010101" pitchFamily="2" charset="-122"/>
              <a:ea typeface="宋体" panose="02010600030101010101" pitchFamily="2" charset="-122"/>
              <a:cs typeface="宋体" panose="02010600030101010101" pitchFamily="2" charset="-122"/>
            </a:endParaRPr>
          </a:p>
        </p:txBody>
      </p:sp>
      <p:sp>
        <p:nvSpPr>
          <p:cNvPr id="18" name="标题 1"/>
          <p:cNvSpPr txBox="1"/>
          <p:nvPr>
            <p:custDataLst>
              <p:tags r:id="rId8"/>
            </p:custDataLst>
          </p:nvPr>
        </p:nvSpPr>
        <p:spPr>
          <a:xfrm>
            <a:off x="7329170" y="3105150"/>
            <a:ext cx="4278630" cy="1036320"/>
          </a:xfrm>
          <a:prstGeom prst="rect">
            <a:avLst/>
          </a:prstGeom>
          <a:noFill/>
          <a:ln>
            <a:noFill/>
          </a:ln>
        </p:spPr>
        <p:txBody>
          <a:bodyPr vert="horz" wrap="square" lIns="0" tIns="0" rIns="0" bIns="0" rtlCol="0" anchor="t"/>
          <a:lstStyle/>
          <a:p>
            <a:pPr algn="l">
              <a:lnSpc>
                <a:spcPct val="120000"/>
              </a:lnSpc>
              <a:buClrTx/>
              <a:buSzTx/>
              <a:buFontTx/>
            </a:pPr>
            <a:r>
              <a:rPr kumimoji="1" lang="en-US" altLang="zh-CN" sz="3200">
                <a:ln w="12700">
                  <a:noFill/>
                </a:ln>
                <a:solidFill>
                  <a:srgbClr val="2157FF">
                    <a:alpha val="100000"/>
                  </a:srgbClr>
                </a:solidFill>
                <a:latin typeface="宋体" panose="02010600030101010101" pitchFamily="2" charset="-122"/>
                <a:ea typeface="宋体" panose="02010600030101010101" pitchFamily="2" charset="-122"/>
                <a:cs typeface="宋体" panose="02010600030101010101" pitchFamily="2" charset="-122"/>
                <a:sym typeface="+mn-ea"/>
              </a:rPr>
              <a:t>推断</a:t>
            </a:r>
            <a:r>
              <a:rPr kumimoji="1" lang="zh-CN" altLang="en-US" sz="3200">
                <a:ln w="12700">
                  <a:noFill/>
                </a:ln>
                <a:solidFill>
                  <a:srgbClr val="2157FF">
                    <a:alpha val="100000"/>
                  </a:srgbClr>
                </a:solidFill>
                <a:latin typeface="宋体" panose="02010600030101010101" pitchFamily="2" charset="-122"/>
                <a:ea typeface="宋体" panose="02010600030101010101" pitchFamily="2" charset="-122"/>
                <a:cs typeface="宋体" panose="02010600030101010101" pitchFamily="2" charset="-122"/>
                <a:sym typeface="+mn-ea"/>
              </a:rPr>
              <a:t>细胞通讯</a:t>
            </a:r>
            <a:r>
              <a:rPr kumimoji="1" lang="zh-CN" altLang="en-US" sz="3200">
                <a:ln w="12700">
                  <a:noFill/>
                </a:ln>
                <a:solidFill>
                  <a:srgbClr val="2157FF">
                    <a:alpha val="100000"/>
                  </a:srgbClr>
                </a:solidFill>
                <a:latin typeface="宋体" panose="02010600030101010101" pitchFamily="2" charset="-122"/>
                <a:ea typeface="宋体" panose="02010600030101010101" pitchFamily="2" charset="-122"/>
                <a:cs typeface="宋体" panose="02010600030101010101" pitchFamily="2" charset="-122"/>
                <a:sym typeface="+mn-ea"/>
              </a:rPr>
              <a:t>网络</a:t>
            </a:r>
            <a:endParaRPr kumimoji="1" lang="zh-CN" altLang="en-US" sz="3200">
              <a:ln w="12700">
                <a:noFill/>
              </a:ln>
              <a:solidFill>
                <a:srgbClr val="2157FF">
                  <a:alpha val="100000"/>
                </a:srgbClr>
              </a:solidFill>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19" name="标题 1"/>
          <p:cNvSpPr txBox="1"/>
          <p:nvPr>
            <p:custDataLst>
              <p:tags r:id="rId9"/>
            </p:custDataLst>
          </p:nvPr>
        </p:nvSpPr>
        <p:spPr>
          <a:xfrm>
            <a:off x="7329086" y="4148929"/>
            <a:ext cx="4102013" cy="891397"/>
          </a:xfrm>
          <a:prstGeom prst="rect">
            <a:avLst/>
          </a:prstGeom>
          <a:noFill/>
          <a:ln>
            <a:noFill/>
          </a:ln>
        </p:spPr>
        <p:txBody>
          <a:bodyPr vert="horz" wrap="square" lIns="0" tIns="0" rIns="0" bIns="0" rtlCol="0" anchor="t"/>
          <a:lstStyle/>
          <a:p>
            <a:pPr algn="l">
              <a:lnSpc>
                <a:spcPct val="120000"/>
              </a:lnSpc>
            </a:pPr>
            <a:r>
              <a:rPr kumimoji="1" lang="en-US" altLang="zh-CN" sz="3200">
                <a:ln w="12700">
                  <a:noFill/>
                </a:ln>
                <a:solidFill>
                  <a:srgbClr val="2157FF">
                    <a:alpha val="100000"/>
                  </a:srgbClr>
                </a:solidFill>
                <a:latin typeface="宋体" panose="02010600030101010101" pitchFamily="2" charset="-122"/>
                <a:ea typeface="宋体" panose="02010600030101010101" pitchFamily="2" charset="-122"/>
                <a:cs typeface="宋体" panose="02010600030101010101" pitchFamily="2" charset="-122"/>
              </a:rPr>
              <a:t>细胞通讯可视化</a:t>
            </a:r>
            <a:endParaRPr kumimoji="1" lang="zh-CN" altLang="en-US"/>
          </a:p>
        </p:txBody>
      </p:sp>
      <p:sp>
        <p:nvSpPr>
          <p:cNvPr id="20" name="标题 1"/>
          <p:cNvSpPr txBox="1"/>
          <p:nvPr>
            <p:custDataLst>
              <p:tags r:id="rId10"/>
            </p:custDataLst>
          </p:nvPr>
        </p:nvSpPr>
        <p:spPr>
          <a:xfrm>
            <a:off x="5960270" y="5306930"/>
            <a:ext cx="825500" cy="609600"/>
          </a:xfrm>
          <a:prstGeom prst="rect">
            <a:avLst/>
          </a:prstGeom>
          <a:noFill/>
          <a:ln>
            <a:noFill/>
          </a:ln>
        </p:spPr>
        <p:txBody>
          <a:bodyPr vert="horz" wrap="square" lIns="0" tIns="0" rIns="0" bIns="0" rtlCol="0" anchor="t">
            <a:spAutoFit/>
          </a:bodyPr>
          <a:lstStyle/>
          <a:p>
            <a:pPr algn="dist">
              <a:lnSpc>
                <a:spcPct val="100000"/>
              </a:lnSpc>
            </a:pPr>
            <a:r>
              <a:rPr kumimoji="1" lang="en-US" altLang="zh-CN" sz="4800">
                <a:ln w="12700">
                  <a:solidFill>
                    <a:srgbClr val="066DCA">
                      <a:alpha val="100000"/>
                    </a:srgbClr>
                  </a:solidFill>
                </a:ln>
                <a:noFill/>
                <a:latin typeface="OPPOSans B" panose="00020600040101010101" charset="-122"/>
                <a:ea typeface="OPPOSans B" panose="00020600040101010101" charset="-122"/>
                <a:cs typeface="OPPOSans B" panose="00020600040101010101" charset="-122"/>
              </a:rPr>
              <a:t>05</a:t>
            </a:r>
            <a:endParaRPr kumimoji="1" lang="zh-CN" altLang="en-US"/>
          </a:p>
        </p:txBody>
      </p:sp>
      <p:sp>
        <p:nvSpPr>
          <p:cNvPr id="21" name="标题 1"/>
          <p:cNvSpPr txBox="1"/>
          <p:nvPr>
            <p:custDataLst>
              <p:tags r:id="rId11"/>
            </p:custDataLst>
          </p:nvPr>
        </p:nvSpPr>
        <p:spPr>
          <a:xfrm>
            <a:off x="7319645" y="5085080"/>
            <a:ext cx="4704080" cy="1190625"/>
          </a:xfrm>
          <a:prstGeom prst="rect">
            <a:avLst/>
          </a:prstGeom>
          <a:noFill/>
          <a:ln>
            <a:noFill/>
          </a:ln>
        </p:spPr>
        <p:txBody>
          <a:bodyPr vert="horz" wrap="square" lIns="0" tIns="0" rIns="0" bIns="0" rtlCol="0" anchor="t"/>
          <a:lstStyle/>
          <a:p>
            <a:pPr algn="l">
              <a:lnSpc>
                <a:spcPct val="120000"/>
              </a:lnSpc>
            </a:pPr>
            <a:r>
              <a:rPr kumimoji="1" lang="en-US" altLang="zh-CN" sz="3200">
                <a:ln w="12700">
                  <a:noFill/>
                </a:ln>
                <a:solidFill>
                  <a:srgbClr val="2157FF">
                    <a:alpha val="100000"/>
                  </a:srgbClr>
                </a:solidFill>
                <a:latin typeface="宋体" panose="02010600030101010101" pitchFamily="2" charset="-122"/>
                <a:ea typeface="宋体" panose="02010600030101010101" pitchFamily="2" charset="-122"/>
                <a:cs typeface="宋体" panose="02010600030101010101" pitchFamily="2" charset="-122"/>
              </a:rPr>
              <a:t>通信网络的系统分析及其可视化</a:t>
            </a:r>
            <a:endParaRPr kumimoji="1" lang="en-US" altLang="zh-CN" sz="3200">
              <a:ln w="12700">
                <a:noFill/>
              </a:ln>
              <a:solidFill>
                <a:srgbClr val="2157FF">
                  <a:alpha val="100000"/>
                </a:srgbClr>
              </a:solidFill>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标题 1"/>
          <p:cNvSpPr txBox="1"/>
          <p:nvPr/>
        </p:nvSpPr>
        <p:spPr>
          <a:xfrm>
            <a:off x="995933" y="222875"/>
            <a:ext cx="10827932" cy="432000"/>
          </a:xfrm>
          <a:prstGeom prst="rect">
            <a:avLst/>
          </a:prstGeom>
          <a:noFill/>
          <a:ln>
            <a:noFill/>
          </a:ln>
        </p:spPr>
        <p:txBody>
          <a:bodyPr vert="horz" wrap="square" lIns="0" tIns="0" rIns="0" bIns="0" rtlCol="0" anchor="ctr"/>
          <a:lstStyle/>
          <a:p>
            <a:pPr algn="l">
              <a:lnSpc>
                <a:spcPct val="120000"/>
              </a:lnSpc>
            </a:pPr>
            <a:r>
              <a:rPr kumimoji="1" lang="en-US" altLang="zh-CN" sz="32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2</a:t>
            </a:r>
            <a:r>
              <a:rPr kumimoji="1" lang="zh-CN" altLang="en-US" sz="32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a:t>
            </a:r>
            <a:r>
              <a:rPr kumimoji="1" lang="en-US" altLang="zh-CN" sz="32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单个信号通路可视化</a:t>
            </a:r>
            <a:endParaRPr kumimoji="1" lang="zh-CN" altLang="en-US"/>
          </a:p>
        </p:txBody>
      </p:sp>
      <p:sp>
        <p:nvSpPr>
          <p:cNvPr id="23" name="标题 1"/>
          <p:cNvSpPr txBox="1"/>
          <p:nvPr/>
        </p:nvSpPr>
        <p:spPr>
          <a:xfrm>
            <a:off x="368135" y="312135"/>
            <a:ext cx="113260" cy="113260"/>
          </a:xfrm>
          <a:prstGeom prst="ellipse">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4" name="标题 1"/>
          <p:cNvSpPr txBox="1"/>
          <p:nvPr/>
        </p:nvSpPr>
        <p:spPr>
          <a:xfrm>
            <a:off x="543189" y="312135"/>
            <a:ext cx="113260" cy="113260"/>
          </a:xfrm>
          <a:prstGeom prst="ellipse">
            <a:avLst/>
          </a:prstGeom>
          <a:solidFill>
            <a:schemeClr val="accent1">
              <a:lumMod val="40000"/>
              <a:lumOff val="6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5" name="标题 1"/>
          <p:cNvSpPr txBox="1"/>
          <p:nvPr/>
        </p:nvSpPr>
        <p:spPr>
          <a:xfrm>
            <a:off x="718243" y="312135"/>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6" name="标题 1"/>
          <p:cNvSpPr txBox="1"/>
          <p:nvPr/>
        </p:nvSpPr>
        <p:spPr>
          <a:xfrm>
            <a:off x="368135" y="487191"/>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7" name="标题 1"/>
          <p:cNvSpPr txBox="1"/>
          <p:nvPr/>
        </p:nvSpPr>
        <p:spPr>
          <a:xfrm>
            <a:off x="543189" y="487191"/>
            <a:ext cx="113260" cy="113260"/>
          </a:xfrm>
          <a:prstGeom prst="ellipse">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8" name="标题 1"/>
          <p:cNvSpPr txBox="1"/>
          <p:nvPr/>
        </p:nvSpPr>
        <p:spPr>
          <a:xfrm>
            <a:off x="718243" y="487191"/>
            <a:ext cx="113260" cy="113260"/>
          </a:xfrm>
          <a:prstGeom prst="ellipse">
            <a:avLst/>
          </a:prstGeom>
          <a:solidFill>
            <a:schemeClr val="accent1">
              <a:lumMod val="7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pic>
        <p:nvPicPr>
          <p:cNvPr id="2" name="图片 1"/>
          <p:cNvPicPr>
            <a:picLocks noChangeAspect="1"/>
          </p:cNvPicPr>
          <p:nvPr/>
        </p:nvPicPr>
        <p:blipFill>
          <a:blip r:embed="rId1"/>
          <a:stretch>
            <a:fillRect/>
          </a:stretch>
        </p:blipFill>
        <p:spPr>
          <a:xfrm>
            <a:off x="1559560" y="836930"/>
            <a:ext cx="9578340" cy="4481195"/>
          </a:xfrm>
          <a:prstGeom prst="rect">
            <a:avLst/>
          </a:prstGeom>
        </p:spPr>
      </p:pic>
      <p:sp>
        <p:nvSpPr>
          <p:cNvPr id="3" name="文本框 2"/>
          <p:cNvSpPr txBox="1"/>
          <p:nvPr/>
        </p:nvSpPr>
        <p:spPr>
          <a:xfrm>
            <a:off x="1199515" y="5229225"/>
            <a:ext cx="9789160" cy="645160"/>
          </a:xfrm>
          <a:prstGeom prst="rect">
            <a:avLst/>
          </a:prstGeom>
          <a:noFill/>
        </p:spPr>
        <p:txBody>
          <a:bodyPr wrap="square" rtlCol="0">
            <a:spAutoFit/>
          </a:bodyPr>
          <a:p>
            <a:r>
              <a:rPr lang="zh-CN" altLang="en-US"/>
              <a:t>左图中间的</a:t>
            </a:r>
            <a:r>
              <a:rPr lang="en-US" altLang="zh-CN"/>
              <a:t>Target</a:t>
            </a:r>
            <a:r>
              <a:rPr lang="zh-CN" altLang="en-US"/>
              <a:t>是</a:t>
            </a:r>
            <a:r>
              <a:rPr lang="en-US" altLang="zh-CN"/>
              <a:t>vertex.receiver</a:t>
            </a:r>
            <a:r>
              <a:rPr lang="zh-CN" altLang="en-US"/>
              <a:t>选定的细胞类型，右图是除</a:t>
            </a:r>
            <a:r>
              <a:rPr lang="en-US" altLang="zh-CN"/>
              <a:t>vertex.receiver</a:t>
            </a:r>
            <a:r>
              <a:rPr lang="zh-CN" altLang="en-US"/>
              <a:t>选中之外的另外的细胞类型。</a:t>
            </a:r>
            <a:endParaRPr lang="zh-CN" alt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标题 1"/>
          <p:cNvSpPr txBox="1"/>
          <p:nvPr/>
        </p:nvSpPr>
        <p:spPr>
          <a:xfrm>
            <a:off x="995933" y="222875"/>
            <a:ext cx="10827932" cy="432000"/>
          </a:xfrm>
          <a:prstGeom prst="rect">
            <a:avLst/>
          </a:prstGeom>
          <a:noFill/>
          <a:ln>
            <a:noFill/>
          </a:ln>
        </p:spPr>
        <p:txBody>
          <a:bodyPr vert="horz" wrap="square" lIns="0" tIns="0" rIns="0" bIns="0" rtlCol="0" anchor="ctr"/>
          <a:lstStyle/>
          <a:p>
            <a:pPr algn="l">
              <a:lnSpc>
                <a:spcPct val="120000"/>
              </a:lnSpc>
            </a:pPr>
            <a:r>
              <a:rPr kumimoji="1" lang="en-US" altLang="zh-CN" sz="32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2</a:t>
            </a:r>
            <a:r>
              <a:rPr kumimoji="1" lang="zh-CN" altLang="en-US" sz="32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a:t>
            </a:r>
            <a:r>
              <a:rPr kumimoji="1" lang="en-US" altLang="zh-CN" sz="32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单个信号通路可视化</a:t>
            </a:r>
            <a:endParaRPr kumimoji="1" lang="zh-CN" altLang="en-US"/>
          </a:p>
        </p:txBody>
      </p:sp>
      <p:sp>
        <p:nvSpPr>
          <p:cNvPr id="23" name="标题 1"/>
          <p:cNvSpPr txBox="1"/>
          <p:nvPr/>
        </p:nvSpPr>
        <p:spPr>
          <a:xfrm>
            <a:off x="368135" y="312135"/>
            <a:ext cx="113260" cy="113260"/>
          </a:xfrm>
          <a:prstGeom prst="ellipse">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4" name="标题 1"/>
          <p:cNvSpPr txBox="1"/>
          <p:nvPr/>
        </p:nvSpPr>
        <p:spPr>
          <a:xfrm>
            <a:off x="543189" y="312135"/>
            <a:ext cx="113260" cy="113260"/>
          </a:xfrm>
          <a:prstGeom prst="ellipse">
            <a:avLst/>
          </a:prstGeom>
          <a:solidFill>
            <a:schemeClr val="accent1">
              <a:lumMod val="40000"/>
              <a:lumOff val="6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5" name="标题 1"/>
          <p:cNvSpPr txBox="1"/>
          <p:nvPr/>
        </p:nvSpPr>
        <p:spPr>
          <a:xfrm>
            <a:off x="718243" y="312135"/>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6" name="标题 1"/>
          <p:cNvSpPr txBox="1"/>
          <p:nvPr/>
        </p:nvSpPr>
        <p:spPr>
          <a:xfrm>
            <a:off x="368135" y="487191"/>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7" name="标题 1"/>
          <p:cNvSpPr txBox="1"/>
          <p:nvPr/>
        </p:nvSpPr>
        <p:spPr>
          <a:xfrm>
            <a:off x="543189" y="487191"/>
            <a:ext cx="113260" cy="113260"/>
          </a:xfrm>
          <a:prstGeom prst="ellipse">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8" name="标题 1"/>
          <p:cNvSpPr txBox="1"/>
          <p:nvPr/>
        </p:nvSpPr>
        <p:spPr>
          <a:xfrm>
            <a:off x="718243" y="487191"/>
            <a:ext cx="113260" cy="113260"/>
          </a:xfrm>
          <a:prstGeom prst="ellipse">
            <a:avLst/>
          </a:prstGeom>
          <a:solidFill>
            <a:schemeClr val="accent1">
              <a:lumMod val="7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5" name="文本框 4"/>
          <p:cNvSpPr txBox="1"/>
          <p:nvPr/>
        </p:nvSpPr>
        <p:spPr>
          <a:xfrm>
            <a:off x="542925" y="1149985"/>
            <a:ext cx="4064000" cy="368300"/>
          </a:xfrm>
          <a:prstGeom prst="rect">
            <a:avLst/>
          </a:prstGeom>
          <a:noFill/>
        </p:spPr>
        <p:txBody>
          <a:bodyPr wrap="square" rtlCol="0">
            <a:spAutoFit/>
          </a:bodyPr>
          <a:p>
            <a:r>
              <a:rPr lang="en-US" altLang="zh-CN" b="1"/>
              <a:t>2</a:t>
            </a:r>
            <a:r>
              <a:rPr lang="zh-CN" altLang="en-US" b="1"/>
              <a:t>）和弦图和热图</a:t>
            </a:r>
            <a:endParaRPr lang="zh-CN" altLang="en-US" b="1"/>
          </a:p>
        </p:txBody>
      </p:sp>
      <p:pic>
        <p:nvPicPr>
          <p:cNvPr id="6" name="图片 5"/>
          <p:cNvPicPr>
            <a:picLocks noChangeAspect="1"/>
          </p:cNvPicPr>
          <p:nvPr/>
        </p:nvPicPr>
        <p:blipFill>
          <a:blip r:embed="rId1"/>
          <a:stretch>
            <a:fillRect/>
          </a:stretch>
        </p:blipFill>
        <p:spPr>
          <a:xfrm>
            <a:off x="718185" y="1556385"/>
            <a:ext cx="7600950" cy="2124075"/>
          </a:xfrm>
          <a:prstGeom prst="rect">
            <a:avLst/>
          </a:prstGeom>
        </p:spPr>
      </p:pic>
      <p:sp>
        <p:nvSpPr>
          <p:cNvPr id="2" name="文本框 1"/>
          <p:cNvSpPr txBox="1"/>
          <p:nvPr/>
        </p:nvSpPr>
        <p:spPr>
          <a:xfrm>
            <a:off x="551815" y="3791585"/>
            <a:ext cx="10948670" cy="368300"/>
          </a:xfrm>
          <a:prstGeom prst="rect">
            <a:avLst/>
          </a:prstGeom>
          <a:noFill/>
        </p:spPr>
        <p:txBody>
          <a:bodyPr wrap="square" rtlCol="0">
            <a:spAutoFit/>
          </a:bodyPr>
          <a:p>
            <a:pPr algn="l">
              <a:buClrTx/>
              <a:buSzTx/>
              <a:buFontTx/>
            </a:pPr>
            <a:r>
              <a:rPr lang="en-US" altLang="zh-CN" b="1"/>
              <a:t>3</a:t>
            </a:r>
            <a:r>
              <a:rPr lang="zh-CN" altLang="en-US" b="1"/>
              <a:t>）</a:t>
            </a:r>
            <a:r>
              <a:rPr lang="en-US" altLang="zh-CN" b="1"/>
              <a:t>计算每个配体-受体对整体信号通路的贡献，并可视化由单个配体-受体对介导的细胞-细胞通信</a:t>
            </a:r>
            <a:endParaRPr lang="en-US" altLang="zh-CN" b="1"/>
          </a:p>
        </p:txBody>
      </p:sp>
      <p:sp>
        <p:nvSpPr>
          <p:cNvPr id="3" name="文本框 2"/>
          <p:cNvSpPr txBox="1"/>
          <p:nvPr/>
        </p:nvSpPr>
        <p:spPr>
          <a:xfrm>
            <a:off x="911860" y="4149090"/>
            <a:ext cx="9680575" cy="337185"/>
          </a:xfrm>
          <a:prstGeom prst="rect">
            <a:avLst/>
          </a:prstGeom>
        </p:spPr>
        <p:txBody>
          <a:bodyPr wrap="square">
            <a:spAutoFit/>
          </a:bodyPr>
          <a:p>
            <a:pPr marL="0" indent="0" algn="l"/>
            <a:r>
              <a:rPr lang="en-US" altLang="zh-CN" sz="1600" b="1" i="0">
                <a:solidFill>
                  <a:schemeClr val="tx1"/>
                </a:solidFill>
                <a:latin typeface="宋体" panose="02010600030101010101" pitchFamily="2" charset="-122"/>
                <a:ea typeface="宋体" panose="02010600030101010101" pitchFamily="2" charset="-122"/>
              </a:rPr>
              <a:t>netAnalysis_contribution(cellchat, signaling = pathways.show)</a:t>
            </a:r>
            <a:endParaRPr lang="en-US" altLang="zh-CN" sz="1600" b="1" i="0">
              <a:solidFill>
                <a:schemeClr val="tx1"/>
              </a:solidFill>
              <a:latin typeface="宋体" panose="02010600030101010101" pitchFamily="2" charset="-122"/>
              <a:ea typeface="宋体" panose="02010600030101010101" pitchFamily="2" charset="-122"/>
            </a:endParaRPr>
          </a:p>
        </p:txBody>
      </p:sp>
      <p:pic>
        <p:nvPicPr>
          <p:cNvPr id="4" name="图片 3"/>
          <p:cNvPicPr>
            <a:picLocks noChangeAspect="1"/>
          </p:cNvPicPr>
          <p:nvPr/>
        </p:nvPicPr>
        <p:blipFill>
          <a:blip r:embed="rId2"/>
          <a:srcRect b="68256"/>
          <a:stretch>
            <a:fillRect/>
          </a:stretch>
        </p:blipFill>
        <p:spPr>
          <a:xfrm>
            <a:off x="767715" y="4580890"/>
            <a:ext cx="7886700" cy="1877695"/>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标题 1"/>
          <p:cNvSpPr txBox="1"/>
          <p:nvPr/>
        </p:nvSpPr>
        <p:spPr>
          <a:xfrm>
            <a:off x="995933" y="222875"/>
            <a:ext cx="10827932" cy="432000"/>
          </a:xfrm>
          <a:prstGeom prst="rect">
            <a:avLst/>
          </a:prstGeom>
          <a:noFill/>
          <a:ln>
            <a:noFill/>
          </a:ln>
        </p:spPr>
        <p:txBody>
          <a:bodyPr vert="horz" wrap="square" lIns="0" tIns="0" rIns="0" bIns="0" rtlCol="0" anchor="ctr"/>
          <a:lstStyle/>
          <a:p>
            <a:pPr algn="l">
              <a:lnSpc>
                <a:spcPct val="120000"/>
              </a:lnSpc>
            </a:pPr>
            <a:r>
              <a:rPr kumimoji="1" lang="en-US" altLang="zh-CN" sz="32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绘制配体受体气泡图</a:t>
            </a:r>
            <a:endParaRPr kumimoji="1" lang="zh-CN" altLang="en-US"/>
          </a:p>
        </p:txBody>
      </p:sp>
      <p:sp>
        <p:nvSpPr>
          <p:cNvPr id="25" name="标题 1"/>
          <p:cNvSpPr txBox="1"/>
          <p:nvPr/>
        </p:nvSpPr>
        <p:spPr>
          <a:xfrm>
            <a:off x="368135" y="312135"/>
            <a:ext cx="113260" cy="113260"/>
          </a:xfrm>
          <a:prstGeom prst="ellipse">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6" name="标题 1"/>
          <p:cNvSpPr txBox="1"/>
          <p:nvPr/>
        </p:nvSpPr>
        <p:spPr>
          <a:xfrm>
            <a:off x="543189" y="312135"/>
            <a:ext cx="113260" cy="113260"/>
          </a:xfrm>
          <a:prstGeom prst="ellipse">
            <a:avLst/>
          </a:prstGeom>
          <a:solidFill>
            <a:schemeClr val="accent1">
              <a:lumMod val="40000"/>
              <a:lumOff val="6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7" name="标题 1"/>
          <p:cNvSpPr txBox="1"/>
          <p:nvPr/>
        </p:nvSpPr>
        <p:spPr>
          <a:xfrm>
            <a:off x="718243" y="312135"/>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8" name="标题 1"/>
          <p:cNvSpPr txBox="1"/>
          <p:nvPr/>
        </p:nvSpPr>
        <p:spPr>
          <a:xfrm>
            <a:off x="368135" y="487191"/>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9" name="标题 1"/>
          <p:cNvSpPr txBox="1"/>
          <p:nvPr/>
        </p:nvSpPr>
        <p:spPr>
          <a:xfrm>
            <a:off x="543189" y="487191"/>
            <a:ext cx="113260" cy="113260"/>
          </a:xfrm>
          <a:prstGeom prst="ellipse">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0" name="标题 1"/>
          <p:cNvSpPr txBox="1"/>
          <p:nvPr/>
        </p:nvSpPr>
        <p:spPr>
          <a:xfrm>
            <a:off x="718243" y="487191"/>
            <a:ext cx="113260" cy="113260"/>
          </a:xfrm>
          <a:prstGeom prst="ellipse">
            <a:avLst/>
          </a:prstGeom>
          <a:solidFill>
            <a:schemeClr val="accent1">
              <a:lumMod val="7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1" name="文本框 30"/>
          <p:cNvSpPr txBox="1"/>
          <p:nvPr/>
        </p:nvSpPr>
        <p:spPr>
          <a:xfrm>
            <a:off x="335915" y="2781300"/>
            <a:ext cx="4064000" cy="368300"/>
          </a:xfrm>
          <a:prstGeom prst="rect">
            <a:avLst/>
          </a:prstGeom>
          <a:noFill/>
        </p:spPr>
        <p:txBody>
          <a:bodyPr wrap="square" rtlCol="0">
            <a:spAutoFit/>
          </a:bodyPr>
          <a:p>
            <a:r>
              <a:rPr lang="en-US" altLang="zh-CN" b="1"/>
              <a:t>1</a:t>
            </a:r>
            <a:r>
              <a:rPr lang="zh-CN" altLang="en-US" b="1"/>
              <a:t>）指定受体</a:t>
            </a:r>
            <a:r>
              <a:rPr lang="en-US" altLang="zh-CN" b="1"/>
              <a:t>-</a:t>
            </a:r>
            <a:r>
              <a:rPr lang="zh-CN" altLang="en-US" b="1"/>
              <a:t>配体细胞类型</a:t>
            </a:r>
            <a:endParaRPr lang="zh-CN" altLang="en-US" b="1"/>
          </a:p>
        </p:txBody>
      </p:sp>
      <p:sp>
        <p:nvSpPr>
          <p:cNvPr id="32" name="文本框 31"/>
          <p:cNvSpPr txBox="1"/>
          <p:nvPr/>
        </p:nvSpPr>
        <p:spPr>
          <a:xfrm>
            <a:off x="404495" y="3429000"/>
            <a:ext cx="4552950" cy="922020"/>
          </a:xfrm>
          <a:prstGeom prst="rect">
            <a:avLst/>
          </a:prstGeom>
          <a:noFill/>
        </p:spPr>
        <p:txBody>
          <a:bodyPr wrap="square" rtlCol="0">
            <a:spAutoFit/>
          </a:bodyPr>
          <a:p>
            <a:r>
              <a:rPr lang="zh-CN" altLang="en-US"/>
              <a:t>绘制指定受体</a:t>
            </a:r>
            <a:r>
              <a:rPr lang="en-US" altLang="zh-CN"/>
              <a:t>-</a:t>
            </a:r>
            <a:r>
              <a:rPr lang="zh-CN" altLang="en-US"/>
              <a:t>配体细胞类型中的全部配体受体结果的气泡图，通过</a:t>
            </a:r>
            <a:r>
              <a:rPr lang="en-US" altLang="zh-CN"/>
              <a:t>sources.use </a:t>
            </a:r>
            <a:r>
              <a:rPr lang="zh-CN" altLang="en-US"/>
              <a:t>和</a:t>
            </a:r>
            <a:r>
              <a:rPr lang="en-US" altLang="zh-CN"/>
              <a:t> targets.use</a:t>
            </a:r>
            <a:r>
              <a:rPr lang="zh-CN" altLang="en-US"/>
              <a:t>指定。</a:t>
            </a:r>
            <a:endParaRPr lang="zh-CN" altLang="en-US"/>
          </a:p>
        </p:txBody>
      </p:sp>
      <p:pic>
        <p:nvPicPr>
          <p:cNvPr id="34" name="图片 33"/>
          <p:cNvPicPr>
            <a:picLocks noChangeAspect="1"/>
          </p:cNvPicPr>
          <p:nvPr/>
        </p:nvPicPr>
        <p:blipFill>
          <a:blip r:embed="rId1"/>
          <a:stretch>
            <a:fillRect/>
          </a:stretch>
        </p:blipFill>
        <p:spPr>
          <a:xfrm>
            <a:off x="5375910" y="0"/>
            <a:ext cx="6800850" cy="6858000"/>
          </a:xfrm>
          <a:prstGeom prst="rect">
            <a:avLst/>
          </a:prstGeom>
        </p:spPr>
      </p:pic>
      <p:pic>
        <p:nvPicPr>
          <p:cNvPr id="33" name="图片 32"/>
          <p:cNvPicPr>
            <a:picLocks noChangeAspect="1"/>
          </p:cNvPicPr>
          <p:nvPr/>
        </p:nvPicPr>
        <p:blipFill>
          <a:blip r:embed="rId2"/>
          <a:stretch>
            <a:fillRect/>
          </a:stretch>
        </p:blipFill>
        <p:spPr>
          <a:xfrm>
            <a:off x="-24130" y="5877560"/>
            <a:ext cx="6953250" cy="93345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标题 1"/>
          <p:cNvSpPr txBox="1"/>
          <p:nvPr/>
        </p:nvSpPr>
        <p:spPr>
          <a:xfrm>
            <a:off x="995933" y="222875"/>
            <a:ext cx="10827932" cy="432000"/>
          </a:xfrm>
          <a:prstGeom prst="rect">
            <a:avLst/>
          </a:prstGeom>
          <a:noFill/>
          <a:ln>
            <a:noFill/>
          </a:ln>
        </p:spPr>
        <p:txBody>
          <a:bodyPr vert="horz" wrap="square" lIns="0" tIns="0" rIns="0" bIns="0" rtlCol="0" anchor="ctr"/>
          <a:lstStyle/>
          <a:p>
            <a:pPr algn="l">
              <a:lnSpc>
                <a:spcPct val="120000"/>
              </a:lnSpc>
            </a:pPr>
            <a:r>
              <a:rPr kumimoji="1" lang="en-US" altLang="zh-CN" sz="32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绘制配体受体气泡图</a:t>
            </a:r>
            <a:endParaRPr kumimoji="1" lang="zh-CN" altLang="en-US"/>
          </a:p>
        </p:txBody>
      </p:sp>
      <p:sp>
        <p:nvSpPr>
          <p:cNvPr id="25" name="标题 1"/>
          <p:cNvSpPr txBox="1"/>
          <p:nvPr/>
        </p:nvSpPr>
        <p:spPr>
          <a:xfrm>
            <a:off x="368135" y="312135"/>
            <a:ext cx="113260" cy="113260"/>
          </a:xfrm>
          <a:prstGeom prst="ellipse">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6" name="标题 1"/>
          <p:cNvSpPr txBox="1"/>
          <p:nvPr/>
        </p:nvSpPr>
        <p:spPr>
          <a:xfrm>
            <a:off x="543189" y="312135"/>
            <a:ext cx="113260" cy="113260"/>
          </a:xfrm>
          <a:prstGeom prst="ellipse">
            <a:avLst/>
          </a:prstGeom>
          <a:solidFill>
            <a:schemeClr val="accent1">
              <a:lumMod val="40000"/>
              <a:lumOff val="6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7" name="标题 1"/>
          <p:cNvSpPr txBox="1"/>
          <p:nvPr/>
        </p:nvSpPr>
        <p:spPr>
          <a:xfrm>
            <a:off x="718243" y="312135"/>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8" name="标题 1"/>
          <p:cNvSpPr txBox="1"/>
          <p:nvPr/>
        </p:nvSpPr>
        <p:spPr>
          <a:xfrm>
            <a:off x="368135" y="487191"/>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9" name="标题 1"/>
          <p:cNvSpPr txBox="1"/>
          <p:nvPr/>
        </p:nvSpPr>
        <p:spPr>
          <a:xfrm>
            <a:off x="543189" y="487191"/>
            <a:ext cx="113260" cy="113260"/>
          </a:xfrm>
          <a:prstGeom prst="ellipse">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0" name="标题 1"/>
          <p:cNvSpPr txBox="1"/>
          <p:nvPr/>
        </p:nvSpPr>
        <p:spPr>
          <a:xfrm>
            <a:off x="718243" y="487191"/>
            <a:ext cx="113260" cy="113260"/>
          </a:xfrm>
          <a:prstGeom prst="ellipse">
            <a:avLst/>
          </a:prstGeom>
          <a:solidFill>
            <a:schemeClr val="accent1">
              <a:lumMod val="7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1" name="文本框 30"/>
          <p:cNvSpPr txBox="1"/>
          <p:nvPr/>
        </p:nvSpPr>
        <p:spPr>
          <a:xfrm>
            <a:off x="335915" y="2781300"/>
            <a:ext cx="4621530" cy="368300"/>
          </a:xfrm>
          <a:prstGeom prst="rect">
            <a:avLst/>
          </a:prstGeom>
          <a:noFill/>
        </p:spPr>
        <p:txBody>
          <a:bodyPr wrap="square" rtlCol="0">
            <a:spAutoFit/>
          </a:bodyPr>
          <a:p>
            <a:r>
              <a:rPr lang="en-US" altLang="zh-CN" b="1"/>
              <a:t>2</a:t>
            </a:r>
            <a:r>
              <a:rPr lang="zh-CN" altLang="en-US" b="1"/>
              <a:t>）指定受体</a:t>
            </a:r>
            <a:r>
              <a:rPr lang="en-US" altLang="zh-CN" b="1"/>
              <a:t>-</a:t>
            </a:r>
            <a:r>
              <a:rPr lang="zh-CN" altLang="en-US" b="1"/>
              <a:t>配体细胞类型</a:t>
            </a:r>
            <a:r>
              <a:rPr lang="en-US" altLang="zh-CN" b="1"/>
              <a:t> </a:t>
            </a:r>
            <a:r>
              <a:rPr lang="zh-CN" altLang="en-US" b="1"/>
              <a:t>且</a:t>
            </a:r>
            <a:r>
              <a:rPr lang="en-US" altLang="zh-CN" b="1"/>
              <a:t> </a:t>
            </a:r>
            <a:r>
              <a:rPr lang="zh-CN" altLang="en-US" b="1">
                <a:solidFill>
                  <a:srgbClr val="FF0000"/>
                </a:solidFill>
              </a:rPr>
              <a:t>指定通路</a:t>
            </a:r>
            <a:endParaRPr lang="zh-CN" altLang="en-US" b="1">
              <a:solidFill>
                <a:srgbClr val="FF0000"/>
              </a:solidFill>
            </a:endParaRPr>
          </a:p>
        </p:txBody>
      </p:sp>
      <p:sp>
        <p:nvSpPr>
          <p:cNvPr id="32" name="文本框 31"/>
          <p:cNvSpPr txBox="1"/>
          <p:nvPr/>
        </p:nvSpPr>
        <p:spPr>
          <a:xfrm>
            <a:off x="404495" y="3429000"/>
            <a:ext cx="4552950" cy="368300"/>
          </a:xfrm>
          <a:prstGeom prst="rect">
            <a:avLst/>
          </a:prstGeom>
          <a:noFill/>
        </p:spPr>
        <p:txBody>
          <a:bodyPr wrap="square" rtlCol="0">
            <a:spAutoFit/>
          </a:bodyPr>
          <a:p>
            <a:r>
              <a:rPr lang="zh-CN" altLang="en-US"/>
              <a:t>同时通过</a:t>
            </a:r>
            <a:r>
              <a:rPr lang="en-US" altLang="zh-CN"/>
              <a:t>signaling</a:t>
            </a:r>
            <a:r>
              <a:rPr lang="zh-CN" altLang="en-US"/>
              <a:t>指定展示通路</a:t>
            </a:r>
            <a:endParaRPr lang="zh-CN" altLang="en-US"/>
          </a:p>
        </p:txBody>
      </p:sp>
      <p:pic>
        <p:nvPicPr>
          <p:cNvPr id="3" name="图片 2"/>
          <p:cNvPicPr>
            <a:picLocks noChangeAspect="1"/>
          </p:cNvPicPr>
          <p:nvPr/>
        </p:nvPicPr>
        <p:blipFill>
          <a:blip r:embed="rId1"/>
          <a:stretch>
            <a:fillRect/>
          </a:stretch>
        </p:blipFill>
        <p:spPr>
          <a:xfrm>
            <a:off x="5598795" y="116840"/>
            <a:ext cx="6593205" cy="6706235"/>
          </a:xfrm>
          <a:prstGeom prst="rect">
            <a:avLst/>
          </a:prstGeom>
        </p:spPr>
      </p:pic>
      <p:pic>
        <p:nvPicPr>
          <p:cNvPr id="2" name="图片 1"/>
          <p:cNvPicPr>
            <a:picLocks noChangeAspect="1"/>
          </p:cNvPicPr>
          <p:nvPr/>
        </p:nvPicPr>
        <p:blipFill>
          <a:blip r:embed="rId2"/>
          <a:stretch>
            <a:fillRect/>
          </a:stretch>
        </p:blipFill>
        <p:spPr>
          <a:xfrm>
            <a:off x="0" y="5860415"/>
            <a:ext cx="6784975" cy="897255"/>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标题 1"/>
          <p:cNvSpPr txBox="1"/>
          <p:nvPr/>
        </p:nvSpPr>
        <p:spPr>
          <a:xfrm>
            <a:off x="995933" y="222875"/>
            <a:ext cx="10827932" cy="432000"/>
          </a:xfrm>
          <a:prstGeom prst="rect">
            <a:avLst/>
          </a:prstGeom>
          <a:noFill/>
          <a:ln>
            <a:noFill/>
          </a:ln>
        </p:spPr>
        <p:txBody>
          <a:bodyPr vert="horz" wrap="square" lIns="0" tIns="0" rIns="0" bIns="0" rtlCol="0" anchor="ctr"/>
          <a:lstStyle/>
          <a:p>
            <a:pPr algn="l">
              <a:lnSpc>
                <a:spcPct val="120000"/>
              </a:lnSpc>
            </a:pPr>
            <a:r>
              <a:rPr kumimoji="1" lang="en-US" altLang="zh-CN" sz="32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绘制配体受体气泡图</a:t>
            </a:r>
            <a:endParaRPr kumimoji="1" lang="zh-CN" altLang="en-US"/>
          </a:p>
        </p:txBody>
      </p:sp>
      <p:sp>
        <p:nvSpPr>
          <p:cNvPr id="25" name="标题 1"/>
          <p:cNvSpPr txBox="1"/>
          <p:nvPr/>
        </p:nvSpPr>
        <p:spPr>
          <a:xfrm>
            <a:off x="368135" y="312135"/>
            <a:ext cx="113260" cy="113260"/>
          </a:xfrm>
          <a:prstGeom prst="ellipse">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6" name="标题 1"/>
          <p:cNvSpPr txBox="1"/>
          <p:nvPr/>
        </p:nvSpPr>
        <p:spPr>
          <a:xfrm>
            <a:off x="543189" y="312135"/>
            <a:ext cx="113260" cy="113260"/>
          </a:xfrm>
          <a:prstGeom prst="ellipse">
            <a:avLst/>
          </a:prstGeom>
          <a:solidFill>
            <a:schemeClr val="accent1">
              <a:lumMod val="40000"/>
              <a:lumOff val="6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7" name="标题 1"/>
          <p:cNvSpPr txBox="1"/>
          <p:nvPr/>
        </p:nvSpPr>
        <p:spPr>
          <a:xfrm>
            <a:off x="718243" y="312135"/>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8" name="标题 1"/>
          <p:cNvSpPr txBox="1"/>
          <p:nvPr/>
        </p:nvSpPr>
        <p:spPr>
          <a:xfrm>
            <a:off x="368135" y="487191"/>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9" name="标题 1"/>
          <p:cNvSpPr txBox="1"/>
          <p:nvPr/>
        </p:nvSpPr>
        <p:spPr>
          <a:xfrm>
            <a:off x="543189" y="487191"/>
            <a:ext cx="113260" cy="113260"/>
          </a:xfrm>
          <a:prstGeom prst="ellipse">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0" name="标题 1"/>
          <p:cNvSpPr txBox="1"/>
          <p:nvPr/>
        </p:nvSpPr>
        <p:spPr>
          <a:xfrm>
            <a:off x="718243" y="487191"/>
            <a:ext cx="113260" cy="113260"/>
          </a:xfrm>
          <a:prstGeom prst="ellipse">
            <a:avLst/>
          </a:prstGeom>
          <a:solidFill>
            <a:schemeClr val="accent1">
              <a:lumMod val="7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1" name="文本框 30"/>
          <p:cNvSpPr txBox="1"/>
          <p:nvPr/>
        </p:nvSpPr>
        <p:spPr>
          <a:xfrm>
            <a:off x="361315" y="2564765"/>
            <a:ext cx="5014595" cy="645160"/>
          </a:xfrm>
          <a:prstGeom prst="rect">
            <a:avLst/>
          </a:prstGeom>
          <a:noFill/>
        </p:spPr>
        <p:txBody>
          <a:bodyPr wrap="square" rtlCol="0">
            <a:spAutoFit/>
          </a:bodyPr>
          <a:p>
            <a:r>
              <a:rPr lang="en-US" altLang="zh-CN" b="1"/>
              <a:t>3</a:t>
            </a:r>
            <a:r>
              <a:rPr lang="zh-CN" altLang="en-US" b="1"/>
              <a:t>）某条信号通路（如</a:t>
            </a:r>
            <a:r>
              <a:rPr lang="en-US" altLang="zh-CN" b="1"/>
              <a:t>TGFb</a:t>
            </a:r>
            <a:r>
              <a:rPr lang="zh-CN" altLang="en-US" b="1"/>
              <a:t>）的所有基因在细胞群中的表达情况展示</a:t>
            </a:r>
            <a:endParaRPr lang="zh-CN" altLang="en-US" b="1"/>
          </a:p>
        </p:txBody>
      </p:sp>
      <p:pic>
        <p:nvPicPr>
          <p:cNvPr id="2" name="图片 1"/>
          <p:cNvPicPr>
            <a:picLocks noChangeAspect="1"/>
          </p:cNvPicPr>
          <p:nvPr/>
        </p:nvPicPr>
        <p:blipFill>
          <a:blip r:embed="rId1"/>
          <a:stretch>
            <a:fillRect/>
          </a:stretch>
        </p:blipFill>
        <p:spPr>
          <a:xfrm>
            <a:off x="191770" y="3789045"/>
            <a:ext cx="6019800" cy="1047750"/>
          </a:xfrm>
          <a:prstGeom prst="rect">
            <a:avLst/>
          </a:prstGeom>
        </p:spPr>
      </p:pic>
      <p:pic>
        <p:nvPicPr>
          <p:cNvPr id="3" name="图片 2"/>
          <p:cNvPicPr>
            <a:picLocks noChangeAspect="1"/>
          </p:cNvPicPr>
          <p:nvPr/>
        </p:nvPicPr>
        <p:blipFill>
          <a:blip r:embed="rId2"/>
          <a:stretch>
            <a:fillRect/>
          </a:stretch>
        </p:blipFill>
        <p:spPr>
          <a:xfrm>
            <a:off x="6219190" y="44450"/>
            <a:ext cx="5913120" cy="680339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1">
            <a:alphaModFix amt="77000"/>
          </a:blip>
          <a:srcRect/>
          <a:stretch>
            <a:fillRect/>
          </a:stretch>
        </p:blipFill>
        <p:spPr>
          <a:xfrm>
            <a:off x="0" y="0"/>
            <a:ext cx="12192000" cy="6857999"/>
          </a:xfrm>
          <a:prstGeom prst="rect">
            <a:avLst/>
          </a:prstGeom>
          <a:noFill/>
          <a:ln>
            <a:noFill/>
          </a:ln>
        </p:spPr>
      </p:pic>
      <p:sp>
        <p:nvSpPr>
          <p:cNvPr id="3" name="标题 1"/>
          <p:cNvSpPr txBox="1"/>
          <p:nvPr/>
        </p:nvSpPr>
        <p:spPr>
          <a:xfrm>
            <a:off x="4304149" y="1936623"/>
            <a:ext cx="2526462" cy="934720"/>
          </a:xfrm>
          <a:prstGeom prst="rect">
            <a:avLst/>
          </a:prstGeom>
          <a:noFill/>
          <a:ln>
            <a:noFill/>
          </a:ln>
        </p:spPr>
        <p:txBody>
          <a:bodyPr vert="horz" wrap="square" lIns="91440" tIns="45720" rIns="91440" bIns="45720" rtlCol="0" anchor="b"/>
          <a:lstStyle/>
          <a:p>
            <a:pPr algn="ctr">
              <a:lnSpc>
                <a:spcPct val="110000"/>
              </a:lnSpc>
            </a:pPr>
            <a:r>
              <a:rPr kumimoji="1" lang="en-US" altLang="zh-CN" sz="6000">
                <a:ln w="12700">
                  <a:noFill/>
                </a:ln>
                <a:solidFill>
                  <a:srgbClr val="F07D1E">
                    <a:alpha val="100000"/>
                  </a:srgbClr>
                </a:solidFill>
                <a:latin typeface="Source Han Sans CN Bold" panose="020B0800000000000000" charset="-122"/>
                <a:ea typeface="Source Han Sans CN Bold" panose="020B0800000000000000" charset="-122"/>
                <a:cs typeface="Source Han Sans CN Bold" panose="020B0800000000000000" charset="-122"/>
              </a:rPr>
              <a:t>PART-</a:t>
            </a:r>
            <a:endParaRPr kumimoji="1" lang="zh-CN" altLang="en-US"/>
          </a:p>
        </p:txBody>
      </p:sp>
      <p:sp>
        <p:nvSpPr>
          <p:cNvPr id="4" name="标题 1"/>
          <p:cNvSpPr txBox="1"/>
          <p:nvPr/>
        </p:nvSpPr>
        <p:spPr>
          <a:xfrm>
            <a:off x="2026920" y="3003252"/>
            <a:ext cx="8138160" cy="2578823"/>
          </a:xfrm>
          <a:prstGeom prst="rect">
            <a:avLst/>
          </a:prstGeom>
          <a:noFill/>
          <a:ln>
            <a:noFill/>
          </a:ln>
        </p:spPr>
        <p:txBody>
          <a:bodyPr vert="horz" wrap="square" lIns="91440" tIns="45720" rIns="91440" bIns="45720" rtlCol="0" anchor="t"/>
          <a:lstStyle/>
          <a:p>
            <a:pPr algn="ctr">
              <a:lnSpc>
                <a:spcPct val="130000"/>
              </a:lnSpc>
            </a:pPr>
            <a:r>
              <a:rPr kumimoji="1" lang="en-US" altLang="zh-CN" sz="6000" b="1">
                <a:ln w="12700">
                  <a:noFill/>
                </a:ln>
                <a:solidFill>
                  <a:schemeClr val="tx1">
                    <a:alpha val="100000"/>
                  </a:schemeClr>
                </a:solidFill>
                <a:latin typeface="宋体" panose="02010600030101010101" pitchFamily="2" charset="-122"/>
                <a:ea typeface="宋体" panose="02010600030101010101" pitchFamily="2" charset="-122"/>
                <a:cs typeface="宋体" panose="02010600030101010101" pitchFamily="2" charset="-122"/>
                <a:sym typeface="+mn-ea"/>
              </a:rPr>
              <a:t>通信网络的系统分析及其可视化</a:t>
            </a:r>
            <a:endParaRPr kumimoji="1" lang="en-US" altLang="zh-CN" sz="6000" b="1">
              <a:ln w="12700">
                <a:noFill/>
              </a:ln>
              <a:solidFill>
                <a:schemeClr val="tx1">
                  <a:alpha val="100000"/>
                </a:schemeClr>
              </a:solidFill>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5" name="标题 1"/>
          <p:cNvSpPr txBox="1"/>
          <p:nvPr/>
        </p:nvSpPr>
        <p:spPr>
          <a:xfrm>
            <a:off x="9515026" y="4555779"/>
            <a:ext cx="2676974" cy="2302221"/>
          </a:xfrm>
          <a:custGeom>
            <a:avLst/>
            <a:gdLst>
              <a:gd name="connsiteX0" fmla="*/ 2266495 w 2676974"/>
              <a:gd name="connsiteY0" fmla="*/ 0 h 2302221"/>
              <a:gd name="connsiteX1" fmla="*/ 2498231 w 2676974"/>
              <a:gd name="connsiteY1" fmla="*/ 11702 h 2302221"/>
              <a:gd name="connsiteX2" fmla="*/ 2676974 w 2676974"/>
              <a:gd name="connsiteY2" fmla="*/ 38981 h 2302221"/>
              <a:gd name="connsiteX3" fmla="*/ 2676974 w 2676974"/>
              <a:gd name="connsiteY3" fmla="*/ 919318 h 2302221"/>
              <a:gd name="connsiteX4" fmla="*/ 2550326 w 2676974"/>
              <a:gd name="connsiteY4" fmla="*/ 886754 h 2302221"/>
              <a:gd name="connsiteX5" fmla="*/ 2266494 w 2676974"/>
              <a:gd name="connsiteY5" fmla="*/ 858141 h 2302221"/>
              <a:gd name="connsiteX6" fmla="*/ 858140 w 2676974"/>
              <a:gd name="connsiteY6" fmla="*/ 2266495 h 2302221"/>
              <a:gd name="connsiteX7" fmla="*/ 859944 w 2676974"/>
              <a:gd name="connsiteY7" fmla="*/ 2302221 h 2302221"/>
              <a:gd name="connsiteX8" fmla="*/ 1804 w 2676974"/>
              <a:gd name="connsiteY8" fmla="*/ 2302221 h 2302221"/>
              <a:gd name="connsiteX9" fmla="*/ 0 w 2676974"/>
              <a:gd name="connsiteY9" fmla="*/ 2266495 h 2302221"/>
              <a:gd name="connsiteX10" fmla="*/ 2266495 w 2676974"/>
              <a:gd name="connsiteY10" fmla="*/ 0 h 2302221"/>
            </a:gdLst>
            <a:ahLst/>
            <a:cxnLst/>
            <a:rect l="l" t="t" r="r" b="b"/>
            <a:pathLst>
              <a:path w="2676974" h="2302221">
                <a:moveTo>
                  <a:pt x="2266495" y="0"/>
                </a:moveTo>
                <a:cubicBezTo>
                  <a:pt x="2344729" y="0"/>
                  <a:pt x="2422038" y="3964"/>
                  <a:pt x="2498231" y="11702"/>
                </a:cubicBezTo>
                <a:lnTo>
                  <a:pt x="2676974" y="38981"/>
                </a:lnTo>
                <a:lnTo>
                  <a:pt x="2676974" y="919318"/>
                </a:lnTo>
                <a:lnTo>
                  <a:pt x="2550326" y="886754"/>
                </a:lnTo>
                <a:cubicBezTo>
                  <a:pt x="2458646" y="867993"/>
                  <a:pt x="2363720" y="858141"/>
                  <a:pt x="2266494" y="858141"/>
                </a:cubicBezTo>
                <a:cubicBezTo>
                  <a:pt x="1488682" y="858141"/>
                  <a:pt x="858140" y="1488683"/>
                  <a:pt x="858140" y="2266495"/>
                </a:cubicBezTo>
                <a:lnTo>
                  <a:pt x="859944" y="2302221"/>
                </a:lnTo>
                <a:lnTo>
                  <a:pt x="1804" y="2302221"/>
                </a:lnTo>
                <a:lnTo>
                  <a:pt x="0" y="2266495"/>
                </a:lnTo>
                <a:cubicBezTo>
                  <a:pt x="0" y="1014744"/>
                  <a:pt x="1014744" y="0"/>
                  <a:pt x="2266495" y="0"/>
                </a:cubicBezTo>
                <a:close/>
              </a:path>
            </a:pathLst>
          </a:custGeom>
          <a:gradFill>
            <a:gsLst>
              <a:gs pos="28000">
                <a:schemeClr val="accent1"/>
              </a:gs>
              <a:gs pos="100000">
                <a:schemeClr val="accent1">
                  <a:lumMod val="60000"/>
                  <a:lumOff val="40000"/>
                </a:schemeClr>
              </a:gs>
            </a:gsLst>
            <a:lin ang="10800000" scaled="0"/>
          </a:gra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6" name="标题 1"/>
          <p:cNvSpPr txBox="1"/>
          <p:nvPr/>
        </p:nvSpPr>
        <p:spPr>
          <a:xfrm>
            <a:off x="1226434" y="0"/>
            <a:ext cx="4426904" cy="1467396"/>
          </a:xfrm>
          <a:custGeom>
            <a:avLst/>
            <a:gdLst>
              <a:gd name="connsiteX0" fmla="*/ 0 w 4426904"/>
              <a:gd name="connsiteY0" fmla="*/ 0 h 1467396"/>
              <a:gd name="connsiteX1" fmla="*/ 527606 w 4426904"/>
              <a:gd name="connsiteY1" fmla="*/ 0 h 1467396"/>
              <a:gd name="connsiteX2" fmla="*/ 614656 w 4426904"/>
              <a:gd name="connsiteY2" fmla="*/ 143290 h 1467396"/>
              <a:gd name="connsiteX3" fmla="*/ 2213451 w 4426904"/>
              <a:gd name="connsiteY3" fmla="*/ 993362 h 1467396"/>
              <a:gd name="connsiteX4" fmla="*/ 3812247 w 4426904"/>
              <a:gd name="connsiteY4" fmla="*/ 143290 h 1467396"/>
              <a:gd name="connsiteX5" fmla="*/ 3899297 w 4426904"/>
              <a:gd name="connsiteY5" fmla="*/ 0 h 1467396"/>
              <a:gd name="connsiteX6" fmla="*/ 4426904 w 4426904"/>
              <a:gd name="connsiteY6" fmla="*/ 0 h 1467396"/>
              <a:gd name="connsiteX7" fmla="*/ 4426797 w 4426904"/>
              <a:gd name="connsiteY7" fmla="*/ 293 h 1467396"/>
              <a:gd name="connsiteX8" fmla="*/ 2213452 w 4426904"/>
              <a:gd name="connsiteY8" fmla="*/ 1467396 h 1467396"/>
              <a:gd name="connsiteX9" fmla="*/ 107 w 4426904"/>
              <a:gd name="connsiteY9" fmla="*/ 293 h 1467396"/>
            </a:gdLst>
            <a:ahLst/>
            <a:cxnLst/>
            <a:rect l="l" t="t" r="r" b="b"/>
            <a:pathLst>
              <a:path w="4426904" h="1467396">
                <a:moveTo>
                  <a:pt x="0" y="0"/>
                </a:moveTo>
                <a:lnTo>
                  <a:pt x="527606" y="0"/>
                </a:lnTo>
                <a:lnTo>
                  <a:pt x="614656" y="143290"/>
                </a:lnTo>
                <a:cubicBezTo>
                  <a:pt x="961146" y="656163"/>
                  <a:pt x="1547920" y="993362"/>
                  <a:pt x="2213451" y="993362"/>
                </a:cubicBezTo>
                <a:cubicBezTo>
                  <a:pt x="2878983" y="993362"/>
                  <a:pt x="3465757" y="656163"/>
                  <a:pt x="3812247" y="143290"/>
                </a:cubicBezTo>
                <a:lnTo>
                  <a:pt x="3899297" y="0"/>
                </a:lnTo>
                <a:lnTo>
                  <a:pt x="4426904" y="0"/>
                </a:lnTo>
                <a:lnTo>
                  <a:pt x="4426797" y="293"/>
                </a:lnTo>
                <a:cubicBezTo>
                  <a:pt x="4062136" y="862448"/>
                  <a:pt x="3208441" y="1467396"/>
                  <a:pt x="2213452" y="1467396"/>
                </a:cubicBezTo>
                <a:cubicBezTo>
                  <a:pt x="1218464" y="1467396"/>
                  <a:pt x="364768" y="862448"/>
                  <a:pt x="107" y="293"/>
                </a:cubicBezTo>
                <a:close/>
              </a:path>
            </a:pathLst>
          </a:custGeom>
          <a:gradFill>
            <a:gsLst>
              <a:gs pos="0">
                <a:schemeClr val="accent1"/>
              </a:gs>
              <a:gs pos="100000">
                <a:schemeClr val="accent1">
                  <a:lumMod val="60000"/>
                  <a:lumOff val="40000"/>
                </a:schemeClr>
              </a:gs>
            </a:gsLst>
            <a:lin ang="10800000" scaled="0"/>
          </a:gra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7" name="标题 1"/>
          <p:cNvSpPr txBox="1"/>
          <p:nvPr/>
        </p:nvSpPr>
        <p:spPr>
          <a:xfrm>
            <a:off x="9541781" y="461498"/>
            <a:ext cx="1935868" cy="879940"/>
          </a:xfrm>
          <a:custGeom>
            <a:avLst/>
            <a:gdLst>
              <a:gd name="connsiteX0" fmla="*/ 1891871 w 1935868"/>
              <a:gd name="connsiteY0" fmla="*/ 791946 h 879940"/>
              <a:gd name="connsiteX1" fmla="*/ 1935868 w 1935868"/>
              <a:gd name="connsiteY1" fmla="*/ 835943 h 879940"/>
              <a:gd name="connsiteX2" fmla="*/ 1891871 w 1935868"/>
              <a:gd name="connsiteY2" fmla="*/ 879940 h 879940"/>
              <a:gd name="connsiteX3" fmla="*/ 1847874 w 1935868"/>
              <a:gd name="connsiteY3" fmla="*/ 835943 h 879940"/>
              <a:gd name="connsiteX4" fmla="*/ 1891871 w 1935868"/>
              <a:gd name="connsiteY4" fmla="*/ 791946 h 879940"/>
              <a:gd name="connsiteX5" fmla="*/ 1627889 w 1935868"/>
              <a:gd name="connsiteY5" fmla="*/ 791946 h 879940"/>
              <a:gd name="connsiteX6" fmla="*/ 1671886 w 1935868"/>
              <a:gd name="connsiteY6" fmla="*/ 835943 h 879940"/>
              <a:gd name="connsiteX7" fmla="*/ 1627889 w 1935868"/>
              <a:gd name="connsiteY7" fmla="*/ 879940 h 879940"/>
              <a:gd name="connsiteX8" fmla="*/ 1583892 w 1935868"/>
              <a:gd name="connsiteY8" fmla="*/ 835943 h 879940"/>
              <a:gd name="connsiteX9" fmla="*/ 1627889 w 1935868"/>
              <a:gd name="connsiteY9" fmla="*/ 791946 h 879940"/>
              <a:gd name="connsiteX10" fmla="*/ 1363907 w 1935868"/>
              <a:gd name="connsiteY10" fmla="*/ 791946 h 879940"/>
              <a:gd name="connsiteX11" fmla="*/ 1407904 w 1935868"/>
              <a:gd name="connsiteY11" fmla="*/ 835943 h 879940"/>
              <a:gd name="connsiteX12" fmla="*/ 1363907 w 1935868"/>
              <a:gd name="connsiteY12" fmla="*/ 879940 h 879940"/>
              <a:gd name="connsiteX13" fmla="*/ 1319910 w 1935868"/>
              <a:gd name="connsiteY13" fmla="*/ 835943 h 879940"/>
              <a:gd name="connsiteX14" fmla="*/ 1363907 w 1935868"/>
              <a:gd name="connsiteY14" fmla="*/ 791946 h 879940"/>
              <a:gd name="connsiteX15" fmla="*/ 1099925 w 1935868"/>
              <a:gd name="connsiteY15" fmla="*/ 791946 h 879940"/>
              <a:gd name="connsiteX16" fmla="*/ 1143922 w 1935868"/>
              <a:gd name="connsiteY16" fmla="*/ 835943 h 879940"/>
              <a:gd name="connsiteX17" fmla="*/ 1099925 w 1935868"/>
              <a:gd name="connsiteY17" fmla="*/ 879940 h 879940"/>
              <a:gd name="connsiteX18" fmla="*/ 1055928 w 1935868"/>
              <a:gd name="connsiteY18" fmla="*/ 835943 h 879940"/>
              <a:gd name="connsiteX19" fmla="*/ 1099925 w 1935868"/>
              <a:gd name="connsiteY19" fmla="*/ 791946 h 879940"/>
              <a:gd name="connsiteX20" fmla="*/ 835943 w 1935868"/>
              <a:gd name="connsiteY20" fmla="*/ 791946 h 879940"/>
              <a:gd name="connsiteX21" fmla="*/ 879940 w 1935868"/>
              <a:gd name="connsiteY21" fmla="*/ 835943 h 879940"/>
              <a:gd name="connsiteX22" fmla="*/ 835943 w 1935868"/>
              <a:gd name="connsiteY22" fmla="*/ 879940 h 879940"/>
              <a:gd name="connsiteX23" fmla="*/ 791946 w 1935868"/>
              <a:gd name="connsiteY23" fmla="*/ 835943 h 879940"/>
              <a:gd name="connsiteX24" fmla="*/ 835943 w 1935868"/>
              <a:gd name="connsiteY24" fmla="*/ 791946 h 879940"/>
              <a:gd name="connsiteX25" fmla="*/ 571961 w 1935868"/>
              <a:gd name="connsiteY25" fmla="*/ 791946 h 879940"/>
              <a:gd name="connsiteX26" fmla="*/ 615958 w 1935868"/>
              <a:gd name="connsiteY26" fmla="*/ 835943 h 879940"/>
              <a:gd name="connsiteX27" fmla="*/ 571961 w 1935868"/>
              <a:gd name="connsiteY27" fmla="*/ 879940 h 879940"/>
              <a:gd name="connsiteX28" fmla="*/ 527964 w 1935868"/>
              <a:gd name="connsiteY28" fmla="*/ 835943 h 879940"/>
              <a:gd name="connsiteX29" fmla="*/ 571961 w 1935868"/>
              <a:gd name="connsiteY29" fmla="*/ 791946 h 879940"/>
              <a:gd name="connsiteX30" fmla="*/ 307979 w 1935868"/>
              <a:gd name="connsiteY30" fmla="*/ 791946 h 879940"/>
              <a:gd name="connsiteX31" fmla="*/ 351976 w 1935868"/>
              <a:gd name="connsiteY31" fmla="*/ 835943 h 879940"/>
              <a:gd name="connsiteX32" fmla="*/ 307979 w 1935868"/>
              <a:gd name="connsiteY32" fmla="*/ 879940 h 879940"/>
              <a:gd name="connsiteX33" fmla="*/ 263982 w 1935868"/>
              <a:gd name="connsiteY33" fmla="*/ 835943 h 879940"/>
              <a:gd name="connsiteX34" fmla="*/ 307979 w 1935868"/>
              <a:gd name="connsiteY34" fmla="*/ 791946 h 879940"/>
              <a:gd name="connsiteX35" fmla="*/ 43997 w 1935868"/>
              <a:gd name="connsiteY35" fmla="*/ 791946 h 879940"/>
              <a:gd name="connsiteX36" fmla="*/ 87994 w 1935868"/>
              <a:gd name="connsiteY36" fmla="*/ 835943 h 879940"/>
              <a:gd name="connsiteX37" fmla="*/ 43997 w 1935868"/>
              <a:gd name="connsiteY37" fmla="*/ 879940 h 879940"/>
              <a:gd name="connsiteX38" fmla="*/ 0 w 1935868"/>
              <a:gd name="connsiteY38" fmla="*/ 835943 h 879940"/>
              <a:gd name="connsiteX39" fmla="*/ 43997 w 1935868"/>
              <a:gd name="connsiteY39" fmla="*/ 791946 h 879940"/>
              <a:gd name="connsiteX40" fmla="*/ 1891871 w 1935868"/>
              <a:gd name="connsiteY40" fmla="*/ 527964 h 879940"/>
              <a:gd name="connsiteX41" fmla="*/ 1935868 w 1935868"/>
              <a:gd name="connsiteY41" fmla="*/ 571961 h 879940"/>
              <a:gd name="connsiteX42" fmla="*/ 1891871 w 1935868"/>
              <a:gd name="connsiteY42" fmla="*/ 615958 h 879940"/>
              <a:gd name="connsiteX43" fmla="*/ 1847874 w 1935868"/>
              <a:gd name="connsiteY43" fmla="*/ 571961 h 879940"/>
              <a:gd name="connsiteX44" fmla="*/ 1891871 w 1935868"/>
              <a:gd name="connsiteY44" fmla="*/ 527964 h 879940"/>
              <a:gd name="connsiteX45" fmla="*/ 1627889 w 1935868"/>
              <a:gd name="connsiteY45" fmla="*/ 527964 h 879940"/>
              <a:gd name="connsiteX46" fmla="*/ 1671886 w 1935868"/>
              <a:gd name="connsiteY46" fmla="*/ 571961 h 879940"/>
              <a:gd name="connsiteX47" fmla="*/ 1627889 w 1935868"/>
              <a:gd name="connsiteY47" fmla="*/ 615958 h 879940"/>
              <a:gd name="connsiteX48" fmla="*/ 1583892 w 1935868"/>
              <a:gd name="connsiteY48" fmla="*/ 571961 h 879940"/>
              <a:gd name="connsiteX49" fmla="*/ 1627889 w 1935868"/>
              <a:gd name="connsiteY49" fmla="*/ 527964 h 879940"/>
              <a:gd name="connsiteX50" fmla="*/ 1363907 w 1935868"/>
              <a:gd name="connsiteY50" fmla="*/ 527964 h 879940"/>
              <a:gd name="connsiteX51" fmla="*/ 1407904 w 1935868"/>
              <a:gd name="connsiteY51" fmla="*/ 571961 h 879940"/>
              <a:gd name="connsiteX52" fmla="*/ 1363907 w 1935868"/>
              <a:gd name="connsiteY52" fmla="*/ 615958 h 879940"/>
              <a:gd name="connsiteX53" fmla="*/ 1319910 w 1935868"/>
              <a:gd name="connsiteY53" fmla="*/ 571961 h 879940"/>
              <a:gd name="connsiteX54" fmla="*/ 1363907 w 1935868"/>
              <a:gd name="connsiteY54" fmla="*/ 527964 h 879940"/>
              <a:gd name="connsiteX55" fmla="*/ 1099925 w 1935868"/>
              <a:gd name="connsiteY55" fmla="*/ 527964 h 879940"/>
              <a:gd name="connsiteX56" fmla="*/ 1143922 w 1935868"/>
              <a:gd name="connsiteY56" fmla="*/ 571961 h 879940"/>
              <a:gd name="connsiteX57" fmla="*/ 1099925 w 1935868"/>
              <a:gd name="connsiteY57" fmla="*/ 615958 h 879940"/>
              <a:gd name="connsiteX58" fmla="*/ 1055928 w 1935868"/>
              <a:gd name="connsiteY58" fmla="*/ 571961 h 879940"/>
              <a:gd name="connsiteX59" fmla="*/ 1099925 w 1935868"/>
              <a:gd name="connsiteY59" fmla="*/ 527964 h 879940"/>
              <a:gd name="connsiteX60" fmla="*/ 835943 w 1935868"/>
              <a:gd name="connsiteY60" fmla="*/ 527964 h 879940"/>
              <a:gd name="connsiteX61" fmla="*/ 879940 w 1935868"/>
              <a:gd name="connsiteY61" fmla="*/ 571961 h 879940"/>
              <a:gd name="connsiteX62" fmla="*/ 835943 w 1935868"/>
              <a:gd name="connsiteY62" fmla="*/ 615958 h 879940"/>
              <a:gd name="connsiteX63" fmla="*/ 791946 w 1935868"/>
              <a:gd name="connsiteY63" fmla="*/ 571961 h 879940"/>
              <a:gd name="connsiteX64" fmla="*/ 835943 w 1935868"/>
              <a:gd name="connsiteY64" fmla="*/ 527964 h 879940"/>
              <a:gd name="connsiteX65" fmla="*/ 571961 w 1935868"/>
              <a:gd name="connsiteY65" fmla="*/ 527964 h 879940"/>
              <a:gd name="connsiteX66" fmla="*/ 615958 w 1935868"/>
              <a:gd name="connsiteY66" fmla="*/ 571961 h 879940"/>
              <a:gd name="connsiteX67" fmla="*/ 571961 w 1935868"/>
              <a:gd name="connsiteY67" fmla="*/ 615958 h 879940"/>
              <a:gd name="connsiteX68" fmla="*/ 527964 w 1935868"/>
              <a:gd name="connsiteY68" fmla="*/ 571961 h 879940"/>
              <a:gd name="connsiteX69" fmla="*/ 571961 w 1935868"/>
              <a:gd name="connsiteY69" fmla="*/ 527964 h 879940"/>
              <a:gd name="connsiteX70" fmla="*/ 307979 w 1935868"/>
              <a:gd name="connsiteY70" fmla="*/ 527964 h 879940"/>
              <a:gd name="connsiteX71" fmla="*/ 351976 w 1935868"/>
              <a:gd name="connsiteY71" fmla="*/ 571961 h 879940"/>
              <a:gd name="connsiteX72" fmla="*/ 307979 w 1935868"/>
              <a:gd name="connsiteY72" fmla="*/ 615958 h 879940"/>
              <a:gd name="connsiteX73" fmla="*/ 263982 w 1935868"/>
              <a:gd name="connsiteY73" fmla="*/ 571961 h 879940"/>
              <a:gd name="connsiteX74" fmla="*/ 307979 w 1935868"/>
              <a:gd name="connsiteY74" fmla="*/ 527964 h 879940"/>
              <a:gd name="connsiteX75" fmla="*/ 43997 w 1935868"/>
              <a:gd name="connsiteY75" fmla="*/ 527964 h 879940"/>
              <a:gd name="connsiteX76" fmla="*/ 87994 w 1935868"/>
              <a:gd name="connsiteY76" fmla="*/ 571961 h 879940"/>
              <a:gd name="connsiteX77" fmla="*/ 43997 w 1935868"/>
              <a:gd name="connsiteY77" fmla="*/ 615958 h 879940"/>
              <a:gd name="connsiteX78" fmla="*/ 0 w 1935868"/>
              <a:gd name="connsiteY78" fmla="*/ 571961 h 879940"/>
              <a:gd name="connsiteX79" fmla="*/ 43997 w 1935868"/>
              <a:gd name="connsiteY79" fmla="*/ 527964 h 879940"/>
              <a:gd name="connsiteX80" fmla="*/ 1891871 w 1935868"/>
              <a:gd name="connsiteY80" fmla="*/ 263982 h 879940"/>
              <a:gd name="connsiteX81" fmla="*/ 1935868 w 1935868"/>
              <a:gd name="connsiteY81" fmla="*/ 307979 h 879940"/>
              <a:gd name="connsiteX82" fmla="*/ 1891871 w 1935868"/>
              <a:gd name="connsiteY82" fmla="*/ 351976 h 879940"/>
              <a:gd name="connsiteX83" fmla="*/ 1847874 w 1935868"/>
              <a:gd name="connsiteY83" fmla="*/ 307979 h 879940"/>
              <a:gd name="connsiteX84" fmla="*/ 1891871 w 1935868"/>
              <a:gd name="connsiteY84" fmla="*/ 263982 h 879940"/>
              <a:gd name="connsiteX85" fmla="*/ 1627889 w 1935868"/>
              <a:gd name="connsiteY85" fmla="*/ 263982 h 879940"/>
              <a:gd name="connsiteX86" fmla="*/ 1671886 w 1935868"/>
              <a:gd name="connsiteY86" fmla="*/ 307979 h 879940"/>
              <a:gd name="connsiteX87" fmla="*/ 1627889 w 1935868"/>
              <a:gd name="connsiteY87" fmla="*/ 351976 h 879940"/>
              <a:gd name="connsiteX88" fmla="*/ 1583892 w 1935868"/>
              <a:gd name="connsiteY88" fmla="*/ 307979 h 879940"/>
              <a:gd name="connsiteX89" fmla="*/ 1627889 w 1935868"/>
              <a:gd name="connsiteY89" fmla="*/ 263982 h 879940"/>
              <a:gd name="connsiteX90" fmla="*/ 1363907 w 1935868"/>
              <a:gd name="connsiteY90" fmla="*/ 263982 h 879940"/>
              <a:gd name="connsiteX91" fmla="*/ 1407904 w 1935868"/>
              <a:gd name="connsiteY91" fmla="*/ 307979 h 879940"/>
              <a:gd name="connsiteX92" fmla="*/ 1363907 w 1935868"/>
              <a:gd name="connsiteY92" fmla="*/ 351976 h 879940"/>
              <a:gd name="connsiteX93" fmla="*/ 1319910 w 1935868"/>
              <a:gd name="connsiteY93" fmla="*/ 307979 h 879940"/>
              <a:gd name="connsiteX94" fmla="*/ 1363907 w 1935868"/>
              <a:gd name="connsiteY94" fmla="*/ 263982 h 879940"/>
              <a:gd name="connsiteX95" fmla="*/ 1099925 w 1935868"/>
              <a:gd name="connsiteY95" fmla="*/ 263982 h 879940"/>
              <a:gd name="connsiteX96" fmla="*/ 1143922 w 1935868"/>
              <a:gd name="connsiteY96" fmla="*/ 307979 h 879940"/>
              <a:gd name="connsiteX97" fmla="*/ 1099925 w 1935868"/>
              <a:gd name="connsiteY97" fmla="*/ 351976 h 879940"/>
              <a:gd name="connsiteX98" fmla="*/ 1055928 w 1935868"/>
              <a:gd name="connsiteY98" fmla="*/ 307979 h 879940"/>
              <a:gd name="connsiteX99" fmla="*/ 1099925 w 1935868"/>
              <a:gd name="connsiteY99" fmla="*/ 263982 h 879940"/>
              <a:gd name="connsiteX100" fmla="*/ 835943 w 1935868"/>
              <a:gd name="connsiteY100" fmla="*/ 263982 h 879940"/>
              <a:gd name="connsiteX101" fmla="*/ 879940 w 1935868"/>
              <a:gd name="connsiteY101" fmla="*/ 307979 h 879940"/>
              <a:gd name="connsiteX102" fmla="*/ 835943 w 1935868"/>
              <a:gd name="connsiteY102" fmla="*/ 351976 h 879940"/>
              <a:gd name="connsiteX103" fmla="*/ 791946 w 1935868"/>
              <a:gd name="connsiteY103" fmla="*/ 307979 h 879940"/>
              <a:gd name="connsiteX104" fmla="*/ 835943 w 1935868"/>
              <a:gd name="connsiteY104" fmla="*/ 263982 h 879940"/>
              <a:gd name="connsiteX105" fmla="*/ 571961 w 1935868"/>
              <a:gd name="connsiteY105" fmla="*/ 263982 h 879940"/>
              <a:gd name="connsiteX106" fmla="*/ 615958 w 1935868"/>
              <a:gd name="connsiteY106" fmla="*/ 307979 h 879940"/>
              <a:gd name="connsiteX107" fmla="*/ 571961 w 1935868"/>
              <a:gd name="connsiteY107" fmla="*/ 351976 h 879940"/>
              <a:gd name="connsiteX108" fmla="*/ 527964 w 1935868"/>
              <a:gd name="connsiteY108" fmla="*/ 307979 h 879940"/>
              <a:gd name="connsiteX109" fmla="*/ 571961 w 1935868"/>
              <a:gd name="connsiteY109" fmla="*/ 263982 h 879940"/>
              <a:gd name="connsiteX110" fmla="*/ 307979 w 1935868"/>
              <a:gd name="connsiteY110" fmla="*/ 263982 h 879940"/>
              <a:gd name="connsiteX111" fmla="*/ 351976 w 1935868"/>
              <a:gd name="connsiteY111" fmla="*/ 307979 h 879940"/>
              <a:gd name="connsiteX112" fmla="*/ 307979 w 1935868"/>
              <a:gd name="connsiteY112" fmla="*/ 351976 h 879940"/>
              <a:gd name="connsiteX113" fmla="*/ 263982 w 1935868"/>
              <a:gd name="connsiteY113" fmla="*/ 307979 h 879940"/>
              <a:gd name="connsiteX114" fmla="*/ 307979 w 1935868"/>
              <a:gd name="connsiteY114" fmla="*/ 263982 h 879940"/>
              <a:gd name="connsiteX115" fmla="*/ 43997 w 1935868"/>
              <a:gd name="connsiteY115" fmla="*/ 263982 h 879940"/>
              <a:gd name="connsiteX116" fmla="*/ 87994 w 1935868"/>
              <a:gd name="connsiteY116" fmla="*/ 307979 h 879940"/>
              <a:gd name="connsiteX117" fmla="*/ 43997 w 1935868"/>
              <a:gd name="connsiteY117" fmla="*/ 351976 h 879940"/>
              <a:gd name="connsiteX118" fmla="*/ 0 w 1935868"/>
              <a:gd name="connsiteY118" fmla="*/ 307979 h 879940"/>
              <a:gd name="connsiteX119" fmla="*/ 43997 w 1935868"/>
              <a:gd name="connsiteY119" fmla="*/ 263982 h 879940"/>
              <a:gd name="connsiteX120" fmla="*/ 1891871 w 1935868"/>
              <a:gd name="connsiteY120" fmla="*/ 0 h 879940"/>
              <a:gd name="connsiteX121" fmla="*/ 1935868 w 1935868"/>
              <a:gd name="connsiteY121" fmla="*/ 43997 h 879940"/>
              <a:gd name="connsiteX122" fmla="*/ 1891871 w 1935868"/>
              <a:gd name="connsiteY122" fmla="*/ 87994 h 879940"/>
              <a:gd name="connsiteX123" fmla="*/ 1847874 w 1935868"/>
              <a:gd name="connsiteY123" fmla="*/ 43997 h 879940"/>
              <a:gd name="connsiteX124" fmla="*/ 1891871 w 1935868"/>
              <a:gd name="connsiteY124" fmla="*/ 0 h 879940"/>
              <a:gd name="connsiteX125" fmla="*/ 1627889 w 1935868"/>
              <a:gd name="connsiteY125" fmla="*/ 0 h 879940"/>
              <a:gd name="connsiteX126" fmla="*/ 1671886 w 1935868"/>
              <a:gd name="connsiteY126" fmla="*/ 43997 h 879940"/>
              <a:gd name="connsiteX127" fmla="*/ 1627889 w 1935868"/>
              <a:gd name="connsiteY127" fmla="*/ 87994 h 879940"/>
              <a:gd name="connsiteX128" fmla="*/ 1583892 w 1935868"/>
              <a:gd name="connsiteY128" fmla="*/ 43997 h 879940"/>
              <a:gd name="connsiteX129" fmla="*/ 1627889 w 1935868"/>
              <a:gd name="connsiteY129" fmla="*/ 0 h 879940"/>
              <a:gd name="connsiteX130" fmla="*/ 1363907 w 1935868"/>
              <a:gd name="connsiteY130" fmla="*/ 0 h 879940"/>
              <a:gd name="connsiteX131" fmla="*/ 1407904 w 1935868"/>
              <a:gd name="connsiteY131" fmla="*/ 43997 h 879940"/>
              <a:gd name="connsiteX132" fmla="*/ 1363907 w 1935868"/>
              <a:gd name="connsiteY132" fmla="*/ 87994 h 879940"/>
              <a:gd name="connsiteX133" fmla="*/ 1319910 w 1935868"/>
              <a:gd name="connsiteY133" fmla="*/ 43997 h 879940"/>
              <a:gd name="connsiteX134" fmla="*/ 1363907 w 1935868"/>
              <a:gd name="connsiteY134" fmla="*/ 0 h 879940"/>
              <a:gd name="connsiteX135" fmla="*/ 1099925 w 1935868"/>
              <a:gd name="connsiteY135" fmla="*/ 0 h 879940"/>
              <a:gd name="connsiteX136" fmla="*/ 1143922 w 1935868"/>
              <a:gd name="connsiteY136" fmla="*/ 43997 h 879940"/>
              <a:gd name="connsiteX137" fmla="*/ 1099925 w 1935868"/>
              <a:gd name="connsiteY137" fmla="*/ 87994 h 879940"/>
              <a:gd name="connsiteX138" fmla="*/ 1055928 w 1935868"/>
              <a:gd name="connsiteY138" fmla="*/ 43997 h 879940"/>
              <a:gd name="connsiteX139" fmla="*/ 1099925 w 1935868"/>
              <a:gd name="connsiteY139" fmla="*/ 0 h 879940"/>
              <a:gd name="connsiteX140" fmla="*/ 835943 w 1935868"/>
              <a:gd name="connsiteY140" fmla="*/ 0 h 879940"/>
              <a:gd name="connsiteX141" fmla="*/ 879940 w 1935868"/>
              <a:gd name="connsiteY141" fmla="*/ 43997 h 879940"/>
              <a:gd name="connsiteX142" fmla="*/ 835943 w 1935868"/>
              <a:gd name="connsiteY142" fmla="*/ 87994 h 879940"/>
              <a:gd name="connsiteX143" fmla="*/ 791946 w 1935868"/>
              <a:gd name="connsiteY143" fmla="*/ 43997 h 879940"/>
              <a:gd name="connsiteX144" fmla="*/ 835943 w 1935868"/>
              <a:gd name="connsiteY144" fmla="*/ 0 h 879940"/>
              <a:gd name="connsiteX145" fmla="*/ 571961 w 1935868"/>
              <a:gd name="connsiteY145" fmla="*/ 0 h 879940"/>
              <a:gd name="connsiteX146" fmla="*/ 615958 w 1935868"/>
              <a:gd name="connsiteY146" fmla="*/ 43997 h 879940"/>
              <a:gd name="connsiteX147" fmla="*/ 571961 w 1935868"/>
              <a:gd name="connsiteY147" fmla="*/ 87994 h 879940"/>
              <a:gd name="connsiteX148" fmla="*/ 527964 w 1935868"/>
              <a:gd name="connsiteY148" fmla="*/ 43997 h 879940"/>
              <a:gd name="connsiteX149" fmla="*/ 571961 w 1935868"/>
              <a:gd name="connsiteY149" fmla="*/ 0 h 879940"/>
              <a:gd name="connsiteX150" fmla="*/ 307979 w 1935868"/>
              <a:gd name="connsiteY150" fmla="*/ 0 h 879940"/>
              <a:gd name="connsiteX151" fmla="*/ 351976 w 1935868"/>
              <a:gd name="connsiteY151" fmla="*/ 43997 h 879940"/>
              <a:gd name="connsiteX152" fmla="*/ 307979 w 1935868"/>
              <a:gd name="connsiteY152" fmla="*/ 87994 h 879940"/>
              <a:gd name="connsiteX153" fmla="*/ 263982 w 1935868"/>
              <a:gd name="connsiteY153" fmla="*/ 43997 h 879940"/>
              <a:gd name="connsiteX154" fmla="*/ 307979 w 1935868"/>
              <a:gd name="connsiteY154" fmla="*/ 0 h 879940"/>
              <a:gd name="connsiteX155" fmla="*/ 43997 w 1935868"/>
              <a:gd name="connsiteY155" fmla="*/ 0 h 879940"/>
              <a:gd name="connsiteX156" fmla="*/ 87994 w 1935868"/>
              <a:gd name="connsiteY156" fmla="*/ 43997 h 879940"/>
              <a:gd name="connsiteX157" fmla="*/ 43997 w 1935868"/>
              <a:gd name="connsiteY157" fmla="*/ 87994 h 879940"/>
              <a:gd name="connsiteX158" fmla="*/ 0 w 1935868"/>
              <a:gd name="connsiteY158" fmla="*/ 43997 h 879940"/>
              <a:gd name="connsiteX159" fmla="*/ 43997 w 1935868"/>
              <a:gd name="connsiteY159" fmla="*/ 0 h 879940"/>
            </a:gdLst>
            <a:ahLst/>
            <a:cxnLst/>
            <a:rect l="l" t="t" r="r" b="b"/>
            <a:pathLst>
              <a:path w="1935868" h="879940">
                <a:moveTo>
                  <a:pt x="1891871" y="791946"/>
                </a:moveTo>
                <a:cubicBezTo>
                  <a:pt x="1916170" y="791946"/>
                  <a:pt x="1935868" y="811644"/>
                  <a:pt x="1935868" y="835943"/>
                </a:cubicBezTo>
                <a:cubicBezTo>
                  <a:pt x="1935868" y="860242"/>
                  <a:pt x="1916170" y="879940"/>
                  <a:pt x="1891871" y="879940"/>
                </a:cubicBezTo>
                <a:cubicBezTo>
                  <a:pt x="1867572" y="879940"/>
                  <a:pt x="1847874" y="860242"/>
                  <a:pt x="1847874" y="835943"/>
                </a:cubicBezTo>
                <a:cubicBezTo>
                  <a:pt x="1847874" y="811644"/>
                  <a:pt x="1867572" y="791946"/>
                  <a:pt x="1891871" y="791946"/>
                </a:cubicBezTo>
                <a:close/>
                <a:moveTo>
                  <a:pt x="1627889" y="791946"/>
                </a:moveTo>
                <a:cubicBezTo>
                  <a:pt x="1652188" y="791946"/>
                  <a:pt x="1671886" y="811644"/>
                  <a:pt x="1671886" y="835943"/>
                </a:cubicBezTo>
                <a:cubicBezTo>
                  <a:pt x="1671886" y="860242"/>
                  <a:pt x="1652188" y="879940"/>
                  <a:pt x="1627889" y="879940"/>
                </a:cubicBezTo>
                <a:cubicBezTo>
                  <a:pt x="1603590" y="879940"/>
                  <a:pt x="1583892" y="860242"/>
                  <a:pt x="1583892" y="835943"/>
                </a:cubicBezTo>
                <a:cubicBezTo>
                  <a:pt x="1583892" y="811644"/>
                  <a:pt x="1603590" y="791946"/>
                  <a:pt x="1627889" y="791946"/>
                </a:cubicBezTo>
                <a:close/>
                <a:moveTo>
                  <a:pt x="1363907" y="791946"/>
                </a:moveTo>
                <a:cubicBezTo>
                  <a:pt x="1388206" y="791946"/>
                  <a:pt x="1407904" y="811644"/>
                  <a:pt x="1407904" y="835943"/>
                </a:cubicBezTo>
                <a:cubicBezTo>
                  <a:pt x="1407904" y="860242"/>
                  <a:pt x="1388206" y="879940"/>
                  <a:pt x="1363907" y="879940"/>
                </a:cubicBezTo>
                <a:cubicBezTo>
                  <a:pt x="1339608" y="879940"/>
                  <a:pt x="1319910" y="860242"/>
                  <a:pt x="1319910" y="835943"/>
                </a:cubicBezTo>
                <a:cubicBezTo>
                  <a:pt x="1319910" y="811644"/>
                  <a:pt x="1339608" y="791946"/>
                  <a:pt x="1363907" y="791946"/>
                </a:cubicBezTo>
                <a:close/>
                <a:moveTo>
                  <a:pt x="1099925" y="791946"/>
                </a:moveTo>
                <a:cubicBezTo>
                  <a:pt x="1124224" y="791946"/>
                  <a:pt x="1143922" y="811644"/>
                  <a:pt x="1143922" y="835943"/>
                </a:cubicBezTo>
                <a:cubicBezTo>
                  <a:pt x="1143922" y="860242"/>
                  <a:pt x="1124224" y="879940"/>
                  <a:pt x="1099925" y="879940"/>
                </a:cubicBezTo>
                <a:cubicBezTo>
                  <a:pt x="1075626" y="879940"/>
                  <a:pt x="1055928" y="860242"/>
                  <a:pt x="1055928" y="835943"/>
                </a:cubicBezTo>
                <a:cubicBezTo>
                  <a:pt x="1055928" y="811644"/>
                  <a:pt x="1075626" y="791946"/>
                  <a:pt x="1099925" y="791946"/>
                </a:cubicBezTo>
                <a:close/>
                <a:moveTo>
                  <a:pt x="835943" y="791946"/>
                </a:moveTo>
                <a:cubicBezTo>
                  <a:pt x="860242" y="791946"/>
                  <a:pt x="879940" y="811644"/>
                  <a:pt x="879940" y="835943"/>
                </a:cubicBezTo>
                <a:cubicBezTo>
                  <a:pt x="879940" y="860242"/>
                  <a:pt x="860242" y="879940"/>
                  <a:pt x="835943" y="879940"/>
                </a:cubicBezTo>
                <a:cubicBezTo>
                  <a:pt x="811644" y="879940"/>
                  <a:pt x="791946" y="860242"/>
                  <a:pt x="791946" y="835943"/>
                </a:cubicBezTo>
                <a:cubicBezTo>
                  <a:pt x="791946" y="811644"/>
                  <a:pt x="811644" y="791946"/>
                  <a:pt x="835943" y="791946"/>
                </a:cubicBezTo>
                <a:close/>
                <a:moveTo>
                  <a:pt x="571961" y="791946"/>
                </a:moveTo>
                <a:cubicBezTo>
                  <a:pt x="596260" y="791946"/>
                  <a:pt x="615958" y="811644"/>
                  <a:pt x="615958" y="835943"/>
                </a:cubicBezTo>
                <a:cubicBezTo>
                  <a:pt x="615958" y="860242"/>
                  <a:pt x="596260" y="879940"/>
                  <a:pt x="571961" y="879940"/>
                </a:cubicBezTo>
                <a:cubicBezTo>
                  <a:pt x="547662" y="879940"/>
                  <a:pt x="527964" y="860242"/>
                  <a:pt x="527964" y="835943"/>
                </a:cubicBezTo>
                <a:cubicBezTo>
                  <a:pt x="527964" y="811644"/>
                  <a:pt x="547662" y="791946"/>
                  <a:pt x="571961" y="791946"/>
                </a:cubicBezTo>
                <a:close/>
                <a:moveTo>
                  <a:pt x="307979" y="791946"/>
                </a:moveTo>
                <a:cubicBezTo>
                  <a:pt x="332278" y="791946"/>
                  <a:pt x="351976" y="811644"/>
                  <a:pt x="351976" y="835943"/>
                </a:cubicBezTo>
                <a:cubicBezTo>
                  <a:pt x="351976" y="860242"/>
                  <a:pt x="332278" y="879940"/>
                  <a:pt x="307979" y="879940"/>
                </a:cubicBezTo>
                <a:cubicBezTo>
                  <a:pt x="283680" y="879940"/>
                  <a:pt x="263982" y="860242"/>
                  <a:pt x="263982" y="835943"/>
                </a:cubicBezTo>
                <a:cubicBezTo>
                  <a:pt x="263982" y="811644"/>
                  <a:pt x="283680" y="791946"/>
                  <a:pt x="307979" y="791946"/>
                </a:cubicBezTo>
                <a:close/>
                <a:moveTo>
                  <a:pt x="43997" y="791946"/>
                </a:moveTo>
                <a:cubicBezTo>
                  <a:pt x="68296" y="791946"/>
                  <a:pt x="87994" y="811644"/>
                  <a:pt x="87994" y="835943"/>
                </a:cubicBezTo>
                <a:cubicBezTo>
                  <a:pt x="87994" y="860242"/>
                  <a:pt x="68296" y="879940"/>
                  <a:pt x="43997" y="879940"/>
                </a:cubicBezTo>
                <a:cubicBezTo>
                  <a:pt x="19698" y="879940"/>
                  <a:pt x="0" y="860242"/>
                  <a:pt x="0" y="835943"/>
                </a:cubicBezTo>
                <a:cubicBezTo>
                  <a:pt x="0" y="811644"/>
                  <a:pt x="19698" y="791946"/>
                  <a:pt x="43997" y="791946"/>
                </a:cubicBezTo>
                <a:close/>
                <a:moveTo>
                  <a:pt x="1891871" y="527964"/>
                </a:moveTo>
                <a:cubicBezTo>
                  <a:pt x="1916170" y="527964"/>
                  <a:pt x="1935868" y="547662"/>
                  <a:pt x="1935868" y="571961"/>
                </a:cubicBezTo>
                <a:cubicBezTo>
                  <a:pt x="1935868" y="596260"/>
                  <a:pt x="1916170" y="615958"/>
                  <a:pt x="1891871" y="615958"/>
                </a:cubicBezTo>
                <a:cubicBezTo>
                  <a:pt x="1867572" y="615958"/>
                  <a:pt x="1847874" y="596260"/>
                  <a:pt x="1847874" y="571961"/>
                </a:cubicBezTo>
                <a:cubicBezTo>
                  <a:pt x="1847874" y="547662"/>
                  <a:pt x="1867572" y="527964"/>
                  <a:pt x="1891871" y="527964"/>
                </a:cubicBezTo>
                <a:close/>
                <a:moveTo>
                  <a:pt x="1627889" y="527964"/>
                </a:moveTo>
                <a:cubicBezTo>
                  <a:pt x="1652188" y="527964"/>
                  <a:pt x="1671886" y="547662"/>
                  <a:pt x="1671886" y="571961"/>
                </a:cubicBezTo>
                <a:cubicBezTo>
                  <a:pt x="1671886" y="596260"/>
                  <a:pt x="1652188" y="615958"/>
                  <a:pt x="1627889" y="615958"/>
                </a:cubicBezTo>
                <a:cubicBezTo>
                  <a:pt x="1603590" y="615958"/>
                  <a:pt x="1583892" y="596260"/>
                  <a:pt x="1583892" y="571961"/>
                </a:cubicBezTo>
                <a:cubicBezTo>
                  <a:pt x="1583892" y="547662"/>
                  <a:pt x="1603590" y="527964"/>
                  <a:pt x="1627889" y="527964"/>
                </a:cubicBezTo>
                <a:close/>
                <a:moveTo>
                  <a:pt x="1363907" y="527964"/>
                </a:moveTo>
                <a:cubicBezTo>
                  <a:pt x="1388206" y="527964"/>
                  <a:pt x="1407904" y="547662"/>
                  <a:pt x="1407904" y="571961"/>
                </a:cubicBezTo>
                <a:cubicBezTo>
                  <a:pt x="1407904" y="596260"/>
                  <a:pt x="1388206" y="615958"/>
                  <a:pt x="1363907" y="615958"/>
                </a:cubicBezTo>
                <a:cubicBezTo>
                  <a:pt x="1339608" y="615958"/>
                  <a:pt x="1319910" y="596260"/>
                  <a:pt x="1319910" y="571961"/>
                </a:cubicBezTo>
                <a:cubicBezTo>
                  <a:pt x="1319910" y="547662"/>
                  <a:pt x="1339608" y="527964"/>
                  <a:pt x="1363907" y="527964"/>
                </a:cubicBezTo>
                <a:close/>
                <a:moveTo>
                  <a:pt x="1099925" y="527964"/>
                </a:moveTo>
                <a:cubicBezTo>
                  <a:pt x="1124224" y="527964"/>
                  <a:pt x="1143922" y="547662"/>
                  <a:pt x="1143922" y="571961"/>
                </a:cubicBezTo>
                <a:cubicBezTo>
                  <a:pt x="1143922" y="596260"/>
                  <a:pt x="1124224" y="615958"/>
                  <a:pt x="1099925" y="615958"/>
                </a:cubicBezTo>
                <a:cubicBezTo>
                  <a:pt x="1075626" y="615958"/>
                  <a:pt x="1055928" y="596260"/>
                  <a:pt x="1055928" y="571961"/>
                </a:cubicBezTo>
                <a:cubicBezTo>
                  <a:pt x="1055928" y="547662"/>
                  <a:pt x="1075626" y="527964"/>
                  <a:pt x="1099925" y="527964"/>
                </a:cubicBezTo>
                <a:close/>
                <a:moveTo>
                  <a:pt x="835943" y="527964"/>
                </a:moveTo>
                <a:cubicBezTo>
                  <a:pt x="860242" y="527964"/>
                  <a:pt x="879940" y="547662"/>
                  <a:pt x="879940" y="571961"/>
                </a:cubicBezTo>
                <a:cubicBezTo>
                  <a:pt x="879940" y="596260"/>
                  <a:pt x="860242" y="615958"/>
                  <a:pt x="835943" y="615958"/>
                </a:cubicBezTo>
                <a:cubicBezTo>
                  <a:pt x="811644" y="615958"/>
                  <a:pt x="791946" y="596260"/>
                  <a:pt x="791946" y="571961"/>
                </a:cubicBezTo>
                <a:cubicBezTo>
                  <a:pt x="791946" y="547662"/>
                  <a:pt x="811644" y="527964"/>
                  <a:pt x="835943" y="527964"/>
                </a:cubicBezTo>
                <a:close/>
                <a:moveTo>
                  <a:pt x="571961" y="527964"/>
                </a:moveTo>
                <a:cubicBezTo>
                  <a:pt x="596260" y="527964"/>
                  <a:pt x="615958" y="547662"/>
                  <a:pt x="615958" y="571961"/>
                </a:cubicBezTo>
                <a:cubicBezTo>
                  <a:pt x="615958" y="596260"/>
                  <a:pt x="596260" y="615958"/>
                  <a:pt x="571961" y="615958"/>
                </a:cubicBezTo>
                <a:cubicBezTo>
                  <a:pt x="547662" y="615958"/>
                  <a:pt x="527964" y="596260"/>
                  <a:pt x="527964" y="571961"/>
                </a:cubicBezTo>
                <a:cubicBezTo>
                  <a:pt x="527964" y="547662"/>
                  <a:pt x="547662" y="527964"/>
                  <a:pt x="571961" y="527964"/>
                </a:cubicBezTo>
                <a:close/>
                <a:moveTo>
                  <a:pt x="307979" y="527964"/>
                </a:moveTo>
                <a:cubicBezTo>
                  <a:pt x="332278" y="527964"/>
                  <a:pt x="351976" y="547662"/>
                  <a:pt x="351976" y="571961"/>
                </a:cubicBezTo>
                <a:cubicBezTo>
                  <a:pt x="351976" y="596260"/>
                  <a:pt x="332278" y="615958"/>
                  <a:pt x="307979" y="615958"/>
                </a:cubicBezTo>
                <a:cubicBezTo>
                  <a:pt x="283680" y="615958"/>
                  <a:pt x="263982" y="596260"/>
                  <a:pt x="263982" y="571961"/>
                </a:cubicBezTo>
                <a:cubicBezTo>
                  <a:pt x="263982" y="547662"/>
                  <a:pt x="283680" y="527964"/>
                  <a:pt x="307979" y="527964"/>
                </a:cubicBezTo>
                <a:close/>
                <a:moveTo>
                  <a:pt x="43997" y="527964"/>
                </a:moveTo>
                <a:cubicBezTo>
                  <a:pt x="68296" y="527964"/>
                  <a:pt x="87994" y="547662"/>
                  <a:pt x="87994" y="571961"/>
                </a:cubicBezTo>
                <a:cubicBezTo>
                  <a:pt x="87994" y="596260"/>
                  <a:pt x="68296" y="615958"/>
                  <a:pt x="43997" y="615958"/>
                </a:cubicBezTo>
                <a:cubicBezTo>
                  <a:pt x="19698" y="615958"/>
                  <a:pt x="0" y="596260"/>
                  <a:pt x="0" y="571961"/>
                </a:cubicBezTo>
                <a:cubicBezTo>
                  <a:pt x="0" y="547662"/>
                  <a:pt x="19698" y="527964"/>
                  <a:pt x="43997" y="527964"/>
                </a:cubicBezTo>
                <a:close/>
                <a:moveTo>
                  <a:pt x="1891871" y="263982"/>
                </a:moveTo>
                <a:cubicBezTo>
                  <a:pt x="1916170" y="263982"/>
                  <a:pt x="1935868" y="283680"/>
                  <a:pt x="1935868" y="307979"/>
                </a:cubicBezTo>
                <a:cubicBezTo>
                  <a:pt x="1935868" y="332278"/>
                  <a:pt x="1916170" y="351976"/>
                  <a:pt x="1891871" y="351976"/>
                </a:cubicBezTo>
                <a:cubicBezTo>
                  <a:pt x="1867572" y="351976"/>
                  <a:pt x="1847874" y="332278"/>
                  <a:pt x="1847874" y="307979"/>
                </a:cubicBezTo>
                <a:cubicBezTo>
                  <a:pt x="1847874" y="283680"/>
                  <a:pt x="1867572" y="263982"/>
                  <a:pt x="1891871" y="263982"/>
                </a:cubicBezTo>
                <a:close/>
                <a:moveTo>
                  <a:pt x="1627889" y="263982"/>
                </a:moveTo>
                <a:cubicBezTo>
                  <a:pt x="1652188" y="263982"/>
                  <a:pt x="1671886" y="283680"/>
                  <a:pt x="1671886" y="307979"/>
                </a:cubicBezTo>
                <a:cubicBezTo>
                  <a:pt x="1671886" y="332278"/>
                  <a:pt x="1652188" y="351976"/>
                  <a:pt x="1627889" y="351976"/>
                </a:cubicBezTo>
                <a:cubicBezTo>
                  <a:pt x="1603590" y="351976"/>
                  <a:pt x="1583892" y="332278"/>
                  <a:pt x="1583892" y="307979"/>
                </a:cubicBezTo>
                <a:cubicBezTo>
                  <a:pt x="1583892" y="283680"/>
                  <a:pt x="1603590" y="263982"/>
                  <a:pt x="1627889" y="263982"/>
                </a:cubicBezTo>
                <a:close/>
                <a:moveTo>
                  <a:pt x="1363907" y="263982"/>
                </a:moveTo>
                <a:cubicBezTo>
                  <a:pt x="1388206" y="263982"/>
                  <a:pt x="1407904" y="283680"/>
                  <a:pt x="1407904" y="307979"/>
                </a:cubicBezTo>
                <a:cubicBezTo>
                  <a:pt x="1407904" y="332278"/>
                  <a:pt x="1388206" y="351976"/>
                  <a:pt x="1363907" y="351976"/>
                </a:cubicBezTo>
                <a:cubicBezTo>
                  <a:pt x="1339608" y="351976"/>
                  <a:pt x="1319910" y="332278"/>
                  <a:pt x="1319910" y="307979"/>
                </a:cubicBezTo>
                <a:cubicBezTo>
                  <a:pt x="1319910" y="283680"/>
                  <a:pt x="1339608" y="263982"/>
                  <a:pt x="1363907" y="263982"/>
                </a:cubicBezTo>
                <a:close/>
                <a:moveTo>
                  <a:pt x="1099925" y="263982"/>
                </a:moveTo>
                <a:cubicBezTo>
                  <a:pt x="1124224" y="263982"/>
                  <a:pt x="1143922" y="283680"/>
                  <a:pt x="1143922" y="307979"/>
                </a:cubicBezTo>
                <a:cubicBezTo>
                  <a:pt x="1143922" y="332278"/>
                  <a:pt x="1124224" y="351976"/>
                  <a:pt x="1099925" y="351976"/>
                </a:cubicBezTo>
                <a:cubicBezTo>
                  <a:pt x="1075626" y="351976"/>
                  <a:pt x="1055928" y="332278"/>
                  <a:pt x="1055928" y="307979"/>
                </a:cubicBezTo>
                <a:cubicBezTo>
                  <a:pt x="1055928" y="283680"/>
                  <a:pt x="1075626" y="263982"/>
                  <a:pt x="1099925" y="263982"/>
                </a:cubicBezTo>
                <a:close/>
                <a:moveTo>
                  <a:pt x="835943" y="263982"/>
                </a:moveTo>
                <a:cubicBezTo>
                  <a:pt x="860242" y="263982"/>
                  <a:pt x="879940" y="283680"/>
                  <a:pt x="879940" y="307979"/>
                </a:cubicBezTo>
                <a:cubicBezTo>
                  <a:pt x="879940" y="332278"/>
                  <a:pt x="860242" y="351976"/>
                  <a:pt x="835943" y="351976"/>
                </a:cubicBezTo>
                <a:cubicBezTo>
                  <a:pt x="811644" y="351976"/>
                  <a:pt x="791946" y="332278"/>
                  <a:pt x="791946" y="307979"/>
                </a:cubicBezTo>
                <a:cubicBezTo>
                  <a:pt x="791946" y="283680"/>
                  <a:pt x="811644" y="263982"/>
                  <a:pt x="835943" y="263982"/>
                </a:cubicBezTo>
                <a:close/>
                <a:moveTo>
                  <a:pt x="571961" y="263982"/>
                </a:moveTo>
                <a:cubicBezTo>
                  <a:pt x="596260" y="263982"/>
                  <a:pt x="615958" y="283680"/>
                  <a:pt x="615958" y="307979"/>
                </a:cubicBezTo>
                <a:cubicBezTo>
                  <a:pt x="615958" y="332278"/>
                  <a:pt x="596260" y="351976"/>
                  <a:pt x="571961" y="351976"/>
                </a:cubicBezTo>
                <a:cubicBezTo>
                  <a:pt x="547662" y="351976"/>
                  <a:pt x="527964" y="332278"/>
                  <a:pt x="527964" y="307979"/>
                </a:cubicBezTo>
                <a:cubicBezTo>
                  <a:pt x="527964" y="283680"/>
                  <a:pt x="547662" y="263982"/>
                  <a:pt x="571961" y="263982"/>
                </a:cubicBezTo>
                <a:close/>
                <a:moveTo>
                  <a:pt x="307979" y="263982"/>
                </a:moveTo>
                <a:cubicBezTo>
                  <a:pt x="332278" y="263982"/>
                  <a:pt x="351976" y="283680"/>
                  <a:pt x="351976" y="307979"/>
                </a:cubicBezTo>
                <a:cubicBezTo>
                  <a:pt x="351976" y="332278"/>
                  <a:pt x="332278" y="351976"/>
                  <a:pt x="307979" y="351976"/>
                </a:cubicBezTo>
                <a:cubicBezTo>
                  <a:pt x="283680" y="351976"/>
                  <a:pt x="263982" y="332278"/>
                  <a:pt x="263982" y="307979"/>
                </a:cubicBezTo>
                <a:cubicBezTo>
                  <a:pt x="263982" y="283680"/>
                  <a:pt x="283680" y="263982"/>
                  <a:pt x="307979" y="263982"/>
                </a:cubicBezTo>
                <a:close/>
                <a:moveTo>
                  <a:pt x="43997" y="263982"/>
                </a:moveTo>
                <a:cubicBezTo>
                  <a:pt x="68296" y="263982"/>
                  <a:pt x="87994" y="283680"/>
                  <a:pt x="87994" y="307979"/>
                </a:cubicBezTo>
                <a:cubicBezTo>
                  <a:pt x="87994" y="332278"/>
                  <a:pt x="68296" y="351976"/>
                  <a:pt x="43997" y="351976"/>
                </a:cubicBezTo>
                <a:cubicBezTo>
                  <a:pt x="19698" y="351976"/>
                  <a:pt x="0" y="332278"/>
                  <a:pt x="0" y="307979"/>
                </a:cubicBezTo>
                <a:cubicBezTo>
                  <a:pt x="0" y="283680"/>
                  <a:pt x="19698" y="263982"/>
                  <a:pt x="43997" y="263982"/>
                </a:cubicBezTo>
                <a:close/>
                <a:moveTo>
                  <a:pt x="1891871" y="0"/>
                </a:moveTo>
                <a:cubicBezTo>
                  <a:pt x="1916170" y="0"/>
                  <a:pt x="1935868" y="19698"/>
                  <a:pt x="1935868" y="43997"/>
                </a:cubicBezTo>
                <a:cubicBezTo>
                  <a:pt x="1935868" y="68296"/>
                  <a:pt x="1916170" y="87994"/>
                  <a:pt x="1891871" y="87994"/>
                </a:cubicBezTo>
                <a:cubicBezTo>
                  <a:pt x="1867572" y="87994"/>
                  <a:pt x="1847874" y="68296"/>
                  <a:pt x="1847874" y="43997"/>
                </a:cubicBezTo>
                <a:cubicBezTo>
                  <a:pt x="1847874" y="19698"/>
                  <a:pt x="1867572" y="0"/>
                  <a:pt x="1891871" y="0"/>
                </a:cubicBezTo>
                <a:close/>
                <a:moveTo>
                  <a:pt x="1627889" y="0"/>
                </a:moveTo>
                <a:cubicBezTo>
                  <a:pt x="1652188" y="0"/>
                  <a:pt x="1671886" y="19698"/>
                  <a:pt x="1671886" y="43997"/>
                </a:cubicBezTo>
                <a:cubicBezTo>
                  <a:pt x="1671886" y="68296"/>
                  <a:pt x="1652188" y="87994"/>
                  <a:pt x="1627889" y="87994"/>
                </a:cubicBezTo>
                <a:cubicBezTo>
                  <a:pt x="1603590" y="87994"/>
                  <a:pt x="1583892" y="68296"/>
                  <a:pt x="1583892" y="43997"/>
                </a:cubicBezTo>
                <a:cubicBezTo>
                  <a:pt x="1583892" y="19698"/>
                  <a:pt x="1603590" y="0"/>
                  <a:pt x="1627889" y="0"/>
                </a:cubicBezTo>
                <a:close/>
                <a:moveTo>
                  <a:pt x="1363907" y="0"/>
                </a:moveTo>
                <a:cubicBezTo>
                  <a:pt x="1388206" y="0"/>
                  <a:pt x="1407904" y="19698"/>
                  <a:pt x="1407904" y="43997"/>
                </a:cubicBezTo>
                <a:cubicBezTo>
                  <a:pt x="1407904" y="68296"/>
                  <a:pt x="1388206" y="87994"/>
                  <a:pt x="1363907" y="87994"/>
                </a:cubicBezTo>
                <a:cubicBezTo>
                  <a:pt x="1339608" y="87994"/>
                  <a:pt x="1319910" y="68296"/>
                  <a:pt x="1319910" y="43997"/>
                </a:cubicBezTo>
                <a:cubicBezTo>
                  <a:pt x="1319910" y="19698"/>
                  <a:pt x="1339608" y="0"/>
                  <a:pt x="1363907" y="0"/>
                </a:cubicBezTo>
                <a:close/>
                <a:moveTo>
                  <a:pt x="1099925" y="0"/>
                </a:moveTo>
                <a:cubicBezTo>
                  <a:pt x="1124224" y="0"/>
                  <a:pt x="1143922" y="19698"/>
                  <a:pt x="1143922" y="43997"/>
                </a:cubicBezTo>
                <a:cubicBezTo>
                  <a:pt x="1143922" y="68296"/>
                  <a:pt x="1124224" y="87994"/>
                  <a:pt x="1099925" y="87994"/>
                </a:cubicBezTo>
                <a:cubicBezTo>
                  <a:pt x="1075626" y="87994"/>
                  <a:pt x="1055928" y="68296"/>
                  <a:pt x="1055928" y="43997"/>
                </a:cubicBezTo>
                <a:cubicBezTo>
                  <a:pt x="1055928" y="19698"/>
                  <a:pt x="1075626" y="0"/>
                  <a:pt x="1099925" y="0"/>
                </a:cubicBezTo>
                <a:close/>
                <a:moveTo>
                  <a:pt x="835943" y="0"/>
                </a:moveTo>
                <a:cubicBezTo>
                  <a:pt x="860242" y="0"/>
                  <a:pt x="879940" y="19698"/>
                  <a:pt x="879940" y="43997"/>
                </a:cubicBezTo>
                <a:cubicBezTo>
                  <a:pt x="879940" y="68296"/>
                  <a:pt x="860242" y="87994"/>
                  <a:pt x="835943" y="87994"/>
                </a:cubicBezTo>
                <a:cubicBezTo>
                  <a:pt x="811644" y="87994"/>
                  <a:pt x="791946" y="68296"/>
                  <a:pt x="791946" y="43997"/>
                </a:cubicBezTo>
                <a:cubicBezTo>
                  <a:pt x="791946" y="19698"/>
                  <a:pt x="811644" y="0"/>
                  <a:pt x="835943" y="0"/>
                </a:cubicBezTo>
                <a:close/>
                <a:moveTo>
                  <a:pt x="571961" y="0"/>
                </a:moveTo>
                <a:cubicBezTo>
                  <a:pt x="596260" y="0"/>
                  <a:pt x="615958" y="19698"/>
                  <a:pt x="615958" y="43997"/>
                </a:cubicBezTo>
                <a:cubicBezTo>
                  <a:pt x="615958" y="68296"/>
                  <a:pt x="596260" y="87994"/>
                  <a:pt x="571961" y="87994"/>
                </a:cubicBezTo>
                <a:cubicBezTo>
                  <a:pt x="547662" y="87994"/>
                  <a:pt x="527964" y="68296"/>
                  <a:pt x="527964" y="43997"/>
                </a:cubicBezTo>
                <a:cubicBezTo>
                  <a:pt x="527964" y="19698"/>
                  <a:pt x="547662" y="0"/>
                  <a:pt x="571961" y="0"/>
                </a:cubicBezTo>
                <a:close/>
                <a:moveTo>
                  <a:pt x="307979" y="0"/>
                </a:moveTo>
                <a:cubicBezTo>
                  <a:pt x="332278" y="0"/>
                  <a:pt x="351976" y="19698"/>
                  <a:pt x="351976" y="43997"/>
                </a:cubicBezTo>
                <a:cubicBezTo>
                  <a:pt x="351976" y="68296"/>
                  <a:pt x="332278" y="87994"/>
                  <a:pt x="307979" y="87994"/>
                </a:cubicBezTo>
                <a:cubicBezTo>
                  <a:pt x="283680" y="87994"/>
                  <a:pt x="263982" y="68296"/>
                  <a:pt x="263982" y="43997"/>
                </a:cubicBezTo>
                <a:cubicBezTo>
                  <a:pt x="263982" y="19698"/>
                  <a:pt x="283680" y="0"/>
                  <a:pt x="307979" y="0"/>
                </a:cubicBezTo>
                <a:close/>
                <a:moveTo>
                  <a:pt x="43997" y="0"/>
                </a:moveTo>
                <a:cubicBezTo>
                  <a:pt x="68296" y="0"/>
                  <a:pt x="87994" y="19698"/>
                  <a:pt x="87994" y="43997"/>
                </a:cubicBezTo>
                <a:cubicBezTo>
                  <a:pt x="87994" y="68296"/>
                  <a:pt x="68296" y="87994"/>
                  <a:pt x="43997" y="87994"/>
                </a:cubicBezTo>
                <a:cubicBezTo>
                  <a:pt x="19698" y="87994"/>
                  <a:pt x="0" y="68296"/>
                  <a:pt x="0" y="43997"/>
                </a:cubicBezTo>
                <a:cubicBezTo>
                  <a:pt x="0" y="19698"/>
                  <a:pt x="19698" y="0"/>
                  <a:pt x="43997" y="0"/>
                </a:cubicBezTo>
                <a:close/>
              </a:path>
            </a:pathLst>
          </a:custGeom>
          <a:gradFill>
            <a:gsLst>
              <a:gs pos="58000">
                <a:schemeClr val="accent2">
                  <a:lumMod val="40000"/>
                  <a:lumOff val="60000"/>
                </a:schemeClr>
              </a:gs>
              <a:gs pos="100000">
                <a:schemeClr val="accent2"/>
              </a:gs>
            </a:gsLst>
            <a:lin ang="10800000" scaled="0"/>
          </a:gra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8" name="标题 1"/>
          <p:cNvSpPr txBox="1"/>
          <p:nvPr/>
        </p:nvSpPr>
        <p:spPr>
          <a:xfrm>
            <a:off x="2129961" y="5829516"/>
            <a:ext cx="1935868" cy="615958"/>
          </a:xfrm>
          <a:custGeom>
            <a:avLst/>
            <a:gdLst>
              <a:gd name="connsiteX0" fmla="*/ 1891871 w 1935868"/>
              <a:gd name="connsiteY0" fmla="*/ 527964 h 615958"/>
              <a:gd name="connsiteX1" fmla="*/ 1935868 w 1935868"/>
              <a:gd name="connsiteY1" fmla="*/ 571961 h 615958"/>
              <a:gd name="connsiteX2" fmla="*/ 1891871 w 1935868"/>
              <a:gd name="connsiteY2" fmla="*/ 615958 h 615958"/>
              <a:gd name="connsiteX3" fmla="*/ 1847874 w 1935868"/>
              <a:gd name="connsiteY3" fmla="*/ 571961 h 615958"/>
              <a:gd name="connsiteX4" fmla="*/ 1891871 w 1935868"/>
              <a:gd name="connsiteY4" fmla="*/ 527964 h 615958"/>
              <a:gd name="connsiteX5" fmla="*/ 1627889 w 1935868"/>
              <a:gd name="connsiteY5" fmla="*/ 527964 h 615958"/>
              <a:gd name="connsiteX6" fmla="*/ 1671886 w 1935868"/>
              <a:gd name="connsiteY6" fmla="*/ 571961 h 615958"/>
              <a:gd name="connsiteX7" fmla="*/ 1627889 w 1935868"/>
              <a:gd name="connsiteY7" fmla="*/ 615958 h 615958"/>
              <a:gd name="connsiteX8" fmla="*/ 1583892 w 1935868"/>
              <a:gd name="connsiteY8" fmla="*/ 571961 h 615958"/>
              <a:gd name="connsiteX9" fmla="*/ 1627889 w 1935868"/>
              <a:gd name="connsiteY9" fmla="*/ 527964 h 615958"/>
              <a:gd name="connsiteX10" fmla="*/ 1363907 w 1935868"/>
              <a:gd name="connsiteY10" fmla="*/ 527964 h 615958"/>
              <a:gd name="connsiteX11" fmla="*/ 1407904 w 1935868"/>
              <a:gd name="connsiteY11" fmla="*/ 571961 h 615958"/>
              <a:gd name="connsiteX12" fmla="*/ 1363907 w 1935868"/>
              <a:gd name="connsiteY12" fmla="*/ 615958 h 615958"/>
              <a:gd name="connsiteX13" fmla="*/ 1319910 w 1935868"/>
              <a:gd name="connsiteY13" fmla="*/ 571961 h 615958"/>
              <a:gd name="connsiteX14" fmla="*/ 1363907 w 1935868"/>
              <a:gd name="connsiteY14" fmla="*/ 527964 h 615958"/>
              <a:gd name="connsiteX15" fmla="*/ 1099925 w 1935868"/>
              <a:gd name="connsiteY15" fmla="*/ 527964 h 615958"/>
              <a:gd name="connsiteX16" fmla="*/ 1143922 w 1935868"/>
              <a:gd name="connsiteY16" fmla="*/ 571961 h 615958"/>
              <a:gd name="connsiteX17" fmla="*/ 1099925 w 1935868"/>
              <a:gd name="connsiteY17" fmla="*/ 615958 h 615958"/>
              <a:gd name="connsiteX18" fmla="*/ 1055928 w 1935868"/>
              <a:gd name="connsiteY18" fmla="*/ 571961 h 615958"/>
              <a:gd name="connsiteX19" fmla="*/ 1099925 w 1935868"/>
              <a:gd name="connsiteY19" fmla="*/ 527964 h 615958"/>
              <a:gd name="connsiteX20" fmla="*/ 835943 w 1935868"/>
              <a:gd name="connsiteY20" fmla="*/ 527964 h 615958"/>
              <a:gd name="connsiteX21" fmla="*/ 879940 w 1935868"/>
              <a:gd name="connsiteY21" fmla="*/ 571961 h 615958"/>
              <a:gd name="connsiteX22" fmla="*/ 835943 w 1935868"/>
              <a:gd name="connsiteY22" fmla="*/ 615958 h 615958"/>
              <a:gd name="connsiteX23" fmla="*/ 791946 w 1935868"/>
              <a:gd name="connsiteY23" fmla="*/ 571961 h 615958"/>
              <a:gd name="connsiteX24" fmla="*/ 835943 w 1935868"/>
              <a:gd name="connsiteY24" fmla="*/ 527964 h 615958"/>
              <a:gd name="connsiteX25" fmla="*/ 571961 w 1935868"/>
              <a:gd name="connsiteY25" fmla="*/ 527964 h 615958"/>
              <a:gd name="connsiteX26" fmla="*/ 615958 w 1935868"/>
              <a:gd name="connsiteY26" fmla="*/ 571961 h 615958"/>
              <a:gd name="connsiteX27" fmla="*/ 571961 w 1935868"/>
              <a:gd name="connsiteY27" fmla="*/ 615958 h 615958"/>
              <a:gd name="connsiteX28" fmla="*/ 527964 w 1935868"/>
              <a:gd name="connsiteY28" fmla="*/ 571961 h 615958"/>
              <a:gd name="connsiteX29" fmla="*/ 571961 w 1935868"/>
              <a:gd name="connsiteY29" fmla="*/ 527964 h 615958"/>
              <a:gd name="connsiteX30" fmla="*/ 307979 w 1935868"/>
              <a:gd name="connsiteY30" fmla="*/ 527964 h 615958"/>
              <a:gd name="connsiteX31" fmla="*/ 351976 w 1935868"/>
              <a:gd name="connsiteY31" fmla="*/ 571961 h 615958"/>
              <a:gd name="connsiteX32" fmla="*/ 307979 w 1935868"/>
              <a:gd name="connsiteY32" fmla="*/ 615958 h 615958"/>
              <a:gd name="connsiteX33" fmla="*/ 263982 w 1935868"/>
              <a:gd name="connsiteY33" fmla="*/ 571961 h 615958"/>
              <a:gd name="connsiteX34" fmla="*/ 307979 w 1935868"/>
              <a:gd name="connsiteY34" fmla="*/ 527964 h 615958"/>
              <a:gd name="connsiteX35" fmla="*/ 43997 w 1935868"/>
              <a:gd name="connsiteY35" fmla="*/ 527964 h 615958"/>
              <a:gd name="connsiteX36" fmla="*/ 87994 w 1935868"/>
              <a:gd name="connsiteY36" fmla="*/ 571961 h 615958"/>
              <a:gd name="connsiteX37" fmla="*/ 43997 w 1935868"/>
              <a:gd name="connsiteY37" fmla="*/ 615958 h 615958"/>
              <a:gd name="connsiteX38" fmla="*/ 0 w 1935868"/>
              <a:gd name="connsiteY38" fmla="*/ 571961 h 615958"/>
              <a:gd name="connsiteX39" fmla="*/ 43997 w 1935868"/>
              <a:gd name="connsiteY39" fmla="*/ 527964 h 615958"/>
              <a:gd name="connsiteX40" fmla="*/ 1891871 w 1935868"/>
              <a:gd name="connsiteY40" fmla="*/ 263982 h 615958"/>
              <a:gd name="connsiteX41" fmla="*/ 1935868 w 1935868"/>
              <a:gd name="connsiteY41" fmla="*/ 307979 h 615958"/>
              <a:gd name="connsiteX42" fmla="*/ 1891871 w 1935868"/>
              <a:gd name="connsiteY42" fmla="*/ 351976 h 615958"/>
              <a:gd name="connsiteX43" fmla="*/ 1847874 w 1935868"/>
              <a:gd name="connsiteY43" fmla="*/ 307979 h 615958"/>
              <a:gd name="connsiteX44" fmla="*/ 1891871 w 1935868"/>
              <a:gd name="connsiteY44" fmla="*/ 263982 h 615958"/>
              <a:gd name="connsiteX45" fmla="*/ 1627889 w 1935868"/>
              <a:gd name="connsiteY45" fmla="*/ 263982 h 615958"/>
              <a:gd name="connsiteX46" fmla="*/ 1671886 w 1935868"/>
              <a:gd name="connsiteY46" fmla="*/ 307979 h 615958"/>
              <a:gd name="connsiteX47" fmla="*/ 1627889 w 1935868"/>
              <a:gd name="connsiteY47" fmla="*/ 351976 h 615958"/>
              <a:gd name="connsiteX48" fmla="*/ 1583892 w 1935868"/>
              <a:gd name="connsiteY48" fmla="*/ 307979 h 615958"/>
              <a:gd name="connsiteX49" fmla="*/ 1627889 w 1935868"/>
              <a:gd name="connsiteY49" fmla="*/ 263982 h 615958"/>
              <a:gd name="connsiteX50" fmla="*/ 1363907 w 1935868"/>
              <a:gd name="connsiteY50" fmla="*/ 263982 h 615958"/>
              <a:gd name="connsiteX51" fmla="*/ 1407904 w 1935868"/>
              <a:gd name="connsiteY51" fmla="*/ 307979 h 615958"/>
              <a:gd name="connsiteX52" fmla="*/ 1363907 w 1935868"/>
              <a:gd name="connsiteY52" fmla="*/ 351976 h 615958"/>
              <a:gd name="connsiteX53" fmla="*/ 1319910 w 1935868"/>
              <a:gd name="connsiteY53" fmla="*/ 307979 h 615958"/>
              <a:gd name="connsiteX54" fmla="*/ 1363907 w 1935868"/>
              <a:gd name="connsiteY54" fmla="*/ 263982 h 615958"/>
              <a:gd name="connsiteX55" fmla="*/ 1099925 w 1935868"/>
              <a:gd name="connsiteY55" fmla="*/ 263982 h 615958"/>
              <a:gd name="connsiteX56" fmla="*/ 1143922 w 1935868"/>
              <a:gd name="connsiteY56" fmla="*/ 307979 h 615958"/>
              <a:gd name="connsiteX57" fmla="*/ 1099925 w 1935868"/>
              <a:gd name="connsiteY57" fmla="*/ 351976 h 615958"/>
              <a:gd name="connsiteX58" fmla="*/ 1055928 w 1935868"/>
              <a:gd name="connsiteY58" fmla="*/ 307979 h 615958"/>
              <a:gd name="connsiteX59" fmla="*/ 1099925 w 1935868"/>
              <a:gd name="connsiteY59" fmla="*/ 263982 h 615958"/>
              <a:gd name="connsiteX60" fmla="*/ 835943 w 1935868"/>
              <a:gd name="connsiteY60" fmla="*/ 263982 h 615958"/>
              <a:gd name="connsiteX61" fmla="*/ 879940 w 1935868"/>
              <a:gd name="connsiteY61" fmla="*/ 307979 h 615958"/>
              <a:gd name="connsiteX62" fmla="*/ 835943 w 1935868"/>
              <a:gd name="connsiteY62" fmla="*/ 351976 h 615958"/>
              <a:gd name="connsiteX63" fmla="*/ 791946 w 1935868"/>
              <a:gd name="connsiteY63" fmla="*/ 307979 h 615958"/>
              <a:gd name="connsiteX64" fmla="*/ 835943 w 1935868"/>
              <a:gd name="connsiteY64" fmla="*/ 263982 h 615958"/>
              <a:gd name="connsiteX65" fmla="*/ 571961 w 1935868"/>
              <a:gd name="connsiteY65" fmla="*/ 263982 h 615958"/>
              <a:gd name="connsiteX66" fmla="*/ 615958 w 1935868"/>
              <a:gd name="connsiteY66" fmla="*/ 307979 h 615958"/>
              <a:gd name="connsiteX67" fmla="*/ 571961 w 1935868"/>
              <a:gd name="connsiteY67" fmla="*/ 351976 h 615958"/>
              <a:gd name="connsiteX68" fmla="*/ 527964 w 1935868"/>
              <a:gd name="connsiteY68" fmla="*/ 307979 h 615958"/>
              <a:gd name="connsiteX69" fmla="*/ 571961 w 1935868"/>
              <a:gd name="connsiteY69" fmla="*/ 263982 h 615958"/>
              <a:gd name="connsiteX70" fmla="*/ 307979 w 1935868"/>
              <a:gd name="connsiteY70" fmla="*/ 263982 h 615958"/>
              <a:gd name="connsiteX71" fmla="*/ 351976 w 1935868"/>
              <a:gd name="connsiteY71" fmla="*/ 307979 h 615958"/>
              <a:gd name="connsiteX72" fmla="*/ 307979 w 1935868"/>
              <a:gd name="connsiteY72" fmla="*/ 351976 h 615958"/>
              <a:gd name="connsiteX73" fmla="*/ 263982 w 1935868"/>
              <a:gd name="connsiteY73" fmla="*/ 307979 h 615958"/>
              <a:gd name="connsiteX74" fmla="*/ 307979 w 1935868"/>
              <a:gd name="connsiteY74" fmla="*/ 263982 h 615958"/>
              <a:gd name="connsiteX75" fmla="*/ 43997 w 1935868"/>
              <a:gd name="connsiteY75" fmla="*/ 263982 h 615958"/>
              <a:gd name="connsiteX76" fmla="*/ 87994 w 1935868"/>
              <a:gd name="connsiteY76" fmla="*/ 307979 h 615958"/>
              <a:gd name="connsiteX77" fmla="*/ 43997 w 1935868"/>
              <a:gd name="connsiteY77" fmla="*/ 351976 h 615958"/>
              <a:gd name="connsiteX78" fmla="*/ 0 w 1935868"/>
              <a:gd name="connsiteY78" fmla="*/ 307979 h 615958"/>
              <a:gd name="connsiteX79" fmla="*/ 43997 w 1935868"/>
              <a:gd name="connsiteY79" fmla="*/ 263982 h 615958"/>
              <a:gd name="connsiteX80" fmla="*/ 1891871 w 1935868"/>
              <a:gd name="connsiteY80" fmla="*/ 0 h 615958"/>
              <a:gd name="connsiteX81" fmla="*/ 1935868 w 1935868"/>
              <a:gd name="connsiteY81" fmla="*/ 43997 h 615958"/>
              <a:gd name="connsiteX82" fmla="*/ 1891871 w 1935868"/>
              <a:gd name="connsiteY82" fmla="*/ 87994 h 615958"/>
              <a:gd name="connsiteX83" fmla="*/ 1847874 w 1935868"/>
              <a:gd name="connsiteY83" fmla="*/ 43997 h 615958"/>
              <a:gd name="connsiteX84" fmla="*/ 1891871 w 1935868"/>
              <a:gd name="connsiteY84" fmla="*/ 0 h 615958"/>
              <a:gd name="connsiteX85" fmla="*/ 1627889 w 1935868"/>
              <a:gd name="connsiteY85" fmla="*/ 0 h 615958"/>
              <a:gd name="connsiteX86" fmla="*/ 1671886 w 1935868"/>
              <a:gd name="connsiteY86" fmla="*/ 43997 h 615958"/>
              <a:gd name="connsiteX87" fmla="*/ 1627889 w 1935868"/>
              <a:gd name="connsiteY87" fmla="*/ 87994 h 615958"/>
              <a:gd name="connsiteX88" fmla="*/ 1583892 w 1935868"/>
              <a:gd name="connsiteY88" fmla="*/ 43997 h 615958"/>
              <a:gd name="connsiteX89" fmla="*/ 1627889 w 1935868"/>
              <a:gd name="connsiteY89" fmla="*/ 0 h 615958"/>
              <a:gd name="connsiteX90" fmla="*/ 1363907 w 1935868"/>
              <a:gd name="connsiteY90" fmla="*/ 0 h 615958"/>
              <a:gd name="connsiteX91" fmla="*/ 1407904 w 1935868"/>
              <a:gd name="connsiteY91" fmla="*/ 43997 h 615958"/>
              <a:gd name="connsiteX92" fmla="*/ 1363907 w 1935868"/>
              <a:gd name="connsiteY92" fmla="*/ 87994 h 615958"/>
              <a:gd name="connsiteX93" fmla="*/ 1319910 w 1935868"/>
              <a:gd name="connsiteY93" fmla="*/ 43997 h 615958"/>
              <a:gd name="connsiteX94" fmla="*/ 1363907 w 1935868"/>
              <a:gd name="connsiteY94" fmla="*/ 0 h 615958"/>
              <a:gd name="connsiteX95" fmla="*/ 1099925 w 1935868"/>
              <a:gd name="connsiteY95" fmla="*/ 0 h 615958"/>
              <a:gd name="connsiteX96" fmla="*/ 1143922 w 1935868"/>
              <a:gd name="connsiteY96" fmla="*/ 43997 h 615958"/>
              <a:gd name="connsiteX97" fmla="*/ 1099925 w 1935868"/>
              <a:gd name="connsiteY97" fmla="*/ 87994 h 615958"/>
              <a:gd name="connsiteX98" fmla="*/ 1055928 w 1935868"/>
              <a:gd name="connsiteY98" fmla="*/ 43997 h 615958"/>
              <a:gd name="connsiteX99" fmla="*/ 1099925 w 1935868"/>
              <a:gd name="connsiteY99" fmla="*/ 0 h 615958"/>
              <a:gd name="connsiteX100" fmla="*/ 835943 w 1935868"/>
              <a:gd name="connsiteY100" fmla="*/ 0 h 615958"/>
              <a:gd name="connsiteX101" fmla="*/ 879940 w 1935868"/>
              <a:gd name="connsiteY101" fmla="*/ 43997 h 615958"/>
              <a:gd name="connsiteX102" fmla="*/ 835943 w 1935868"/>
              <a:gd name="connsiteY102" fmla="*/ 87994 h 615958"/>
              <a:gd name="connsiteX103" fmla="*/ 791946 w 1935868"/>
              <a:gd name="connsiteY103" fmla="*/ 43997 h 615958"/>
              <a:gd name="connsiteX104" fmla="*/ 835943 w 1935868"/>
              <a:gd name="connsiteY104" fmla="*/ 0 h 615958"/>
              <a:gd name="connsiteX105" fmla="*/ 571961 w 1935868"/>
              <a:gd name="connsiteY105" fmla="*/ 0 h 615958"/>
              <a:gd name="connsiteX106" fmla="*/ 615958 w 1935868"/>
              <a:gd name="connsiteY106" fmla="*/ 43997 h 615958"/>
              <a:gd name="connsiteX107" fmla="*/ 571961 w 1935868"/>
              <a:gd name="connsiteY107" fmla="*/ 87994 h 615958"/>
              <a:gd name="connsiteX108" fmla="*/ 527964 w 1935868"/>
              <a:gd name="connsiteY108" fmla="*/ 43997 h 615958"/>
              <a:gd name="connsiteX109" fmla="*/ 571961 w 1935868"/>
              <a:gd name="connsiteY109" fmla="*/ 0 h 615958"/>
              <a:gd name="connsiteX110" fmla="*/ 307979 w 1935868"/>
              <a:gd name="connsiteY110" fmla="*/ 0 h 615958"/>
              <a:gd name="connsiteX111" fmla="*/ 351976 w 1935868"/>
              <a:gd name="connsiteY111" fmla="*/ 43997 h 615958"/>
              <a:gd name="connsiteX112" fmla="*/ 307979 w 1935868"/>
              <a:gd name="connsiteY112" fmla="*/ 87994 h 615958"/>
              <a:gd name="connsiteX113" fmla="*/ 263982 w 1935868"/>
              <a:gd name="connsiteY113" fmla="*/ 43997 h 615958"/>
              <a:gd name="connsiteX114" fmla="*/ 307979 w 1935868"/>
              <a:gd name="connsiteY114" fmla="*/ 0 h 615958"/>
              <a:gd name="connsiteX115" fmla="*/ 43997 w 1935868"/>
              <a:gd name="connsiteY115" fmla="*/ 0 h 615958"/>
              <a:gd name="connsiteX116" fmla="*/ 87994 w 1935868"/>
              <a:gd name="connsiteY116" fmla="*/ 43997 h 615958"/>
              <a:gd name="connsiteX117" fmla="*/ 43997 w 1935868"/>
              <a:gd name="connsiteY117" fmla="*/ 87994 h 615958"/>
              <a:gd name="connsiteX118" fmla="*/ 0 w 1935868"/>
              <a:gd name="connsiteY118" fmla="*/ 43997 h 615958"/>
              <a:gd name="connsiteX119" fmla="*/ 43997 w 1935868"/>
              <a:gd name="connsiteY119" fmla="*/ 0 h 615958"/>
            </a:gdLst>
            <a:ahLst/>
            <a:cxnLst/>
            <a:rect l="l" t="t" r="r" b="b"/>
            <a:pathLst>
              <a:path w="1935868" h="615958">
                <a:moveTo>
                  <a:pt x="1891871" y="527964"/>
                </a:moveTo>
                <a:cubicBezTo>
                  <a:pt x="1916170" y="527964"/>
                  <a:pt x="1935868" y="547662"/>
                  <a:pt x="1935868" y="571961"/>
                </a:cubicBezTo>
                <a:cubicBezTo>
                  <a:pt x="1935868" y="596260"/>
                  <a:pt x="1916170" y="615958"/>
                  <a:pt x="1891871" y="615958"/>
                </a:cubicBezTo>
                <a:cubicBezTo>
                  <a:pt x="1867572" y="615958"/>
                  <a:pt x="1847874" y="596260"/>
                  <a:pt x="1847874" y="571961"/>
                </a:cubicBezTo>
                <a:cubicBezTo>
                  <a:pt x="1847874" y="547662"/>
                  <a:pt x="1867572" y="527964"/>
                  <a:pt x="1891871" y="527964"/>
                </a:cubicBezTo>
                <a:close/>
                <a:moveTo>
                  <a:pt x="1627889" y="527964"/>
                </a:moveTo>
                <a:cubicBezTo>
                  <a:pt x="1652188" y="527964"/>
                  <a:pt x="1671886" y="547662"/>
                  <a:pt x="1671886" y="571961"/>
                </a:cubicBezTo>
                <a:cubicBezTo>
                  <a:pt x="1671886" y="596260"/>
                  <a:pt x="1652188" y="615958"/>
                  <a:pt x="1627889" y="615958"/>
                </a:cubicBezTo>
                <a:cubicBezTo>
                  <a:pt x="1603590" y="615958"/>
                  <a:pt x="1583892" y="596260"/>
                  <a:pt x="1583892" y="571961"/>
                </a:cubicBezTo>
                <a:cubicBezTo>
                  <a:pt x="1583892" y="547662"/>
                  <a:pt x="1603590" y="527964"/>
                  <a:pt x="1627889" y="527964"/>
                </a:cubicBezTo>
                <a:close/>
                <a:moveTo>
                  <a:pt x="1363907" y="527964"/>
                </a:moveTo>
                <a:cubicBezTo>
                  <a:pt x="1388206" y="527964"/>
                  <a:pt x="1407904" y="547662"/>
                  <a:pt x="1407904" y="571961"/>
                </a:cubicBezTo>
                <a:cubicBezTo>
                  <a:pt x="1407904" y="596260"/>
                  <a:pt x="1388206" y="615958"/>
                  <a:pt x="1363907" y="615958"/>
                </a:cubicBezTo>
                <a:cubicBezTo>
                  <a:pt x="1339608" y="615958"/>
                  <a:pt x="1319910" y="596260"/>
                  <a:pt x="1319910" y="571961"/>
                </a:cubicBezTo>
                <a:cubicBezTo>
                  <a:pt x="1319910" y="547662"/>
                  <a:pt x="1339608" y="527964"/>
                  <a:pt x="1363907" y="527964"/>
                </a:cubicBezTo>
                <a:close/>
                <a:moveTo>
                  <a:pt x="1099925" y="527964"/>
                </a:moveTo>
                <a:cubicBezTo>
                  <a:pt x="1124224" y="527964"/>
                  <a:pt x="1143922" y="547662"/>
                  <a:pt x="1143922" y="571961"/>
                </a:cubicBezTo>
                <a:cubicBezTo>
                  <a:pt x="1143922" y="596260"/>
                  <a:pt x="1124224" y="615958"/>
                  <a:pt x="1099925" y="615958"/>
                </a:cubicBezTo>
                <a:cubicBezTo>
                  <a:pt x="1075626" y="615958"/>
                  <a:pt x="1055928" y="596260"/>
                  <a:pt x="1055928" y="571961"/>
                </a:cubicBezTo>
                <a:cubicBezTo>
                  <a:pt x="1055928" y="547662"/>
                  <a:pt x="1075626" y="527964"/>
                  <a:pt x="1099925" y="527964"/>
                </a:cubicBezTo>
                <a:close/>
                <a:moveTo>
                  <a:pt x="835943" y="527964"/>
                </a:moveTo>
                <a:cubicBezTo>
                  <a:pt x="860242" y="527964"/>
                  <a:pt x="879940" y="547662"/>
                  <a:pt x="879940" y="571961"/>
                </a:cubicBezTo>
                <a:cubicBezTo>
                  <a:pt x="879940" y="596260"/>
                  <a:pt x="860242" y="615958"/>
                  <a:pt x="835943" y="615958"/>
                </a:cubicBezTo>
                <a:cubicBezTo>
                  <a:pt x="811644" y="615958"/>
                  <a:pt x="791946" y="596260"/>
                  <a:pt x="791946" y="571961"/>
                </a:cubicBezTo>
                <a:cubicBezTo>
                  <a:pt x="791946" y="547662"/>
                  <a:pt x="811644" y="527964"/>
                  <a:pt x="835943" y="527964"/>
                </a:cubicBezTo>
                <a:close/>
                <a:moveTo>
                  <a:pt x="571961" y="527964"/>
                </a:moveTo>
                <a:cubicBezTo>
                  <a:pt x="596260" y="527964"/>
                  <a:pt x="615958" y="547662"/>
                  <a:pt x="615958" y="571961"/>
                </a:cubicBezTo>
                <a:cubicBezTo>
                  <a:pt x="615958" y="596260"/>
                  <a:pt x="596260" y="615958"/>
                  <a:pt x="571961" y="615958"/>
                </a:cubicBezTo>
                <a:cubicBezTo>
                  <a:pt x="547662" y="615958"/>
                  <a:pt x="527964" y="596260"/>
                  <a:pt x="527964" y="571961"/>
                </a:cubicBezTo>
                <a:cubicBezTo>
                  <a:pt x="527964" y="547662"/>
                  <a:pt x="547662" y="527964"/>
                  <a:pt x="571961" y="527964"/>
                </a:cubicBezTo>
                <a:close/>
                <a:moveTo>
                  <a:pt x="307979" y="527964"/>
                </a:moveTo>
                <a:cubicBezTo>
                  <a:pt x="332278" y="527964"/>
                  <a:pt x="351976" y="547662"/>
                  <a:pt x="351976" y="571961"/>
                </a:cubicBezTo>
                <a:cubicBezTo>
                  <a:pt x="351976" y="596260"/>
                  <a:pt x="332278" y="615958"/>
                  <a:pt x="307979" y="615958"/>
                </a:cubicBezTo>
                <a:cubicBezTo>
                  <a:pt x="283680" y="615958"/>
                  <a:pt x="263982" y="596260"/>
                  <a:pt x="263982" y="571961"/>
                </a:cubicBezTo>
                <a:cubicBezTo>
                  <a:pt x="263982" y="547662"/>
                  <a:pt x="283680" y="527964"/>
                  <a:pt x="307979" y="527964"/>
                </a:cubicBezTo>
                <a:close/>
                <a:moveTo>
                  <a:pt x="43997" y="527964"/>
                </a:moveTo>
                <a:cubicBezTo>
                  <a:pt x="68296" y="527964"/>
                  <a:pt x="87994" y="547662"/>
                  <a:pt x="87994" y="571961"/>
                </a:cubicBezTo>
                <a:cubicBezTo>
                  <a:pt x="87994" y="596260"/>
                  <a:pt x="68296" y="615958"/>
                  <a:pt x="43997" y="615958"/>
                </a:cubicBezTo>
                <a:cubicBezTo>
                  <a:pt x="19698" y="615958"/>
                  <a:pt x="0" y="596260"/>
                  <a:pt x="0" y="571961"/>
                </a:cubicBezTo>
                <a:cubicBezTo>
                  <a:pt x="0" y="547662"/>
                  <a:pt x="19698" y="527964"/>
                  <a:pt x="43997" y="527964"/>
                </a:cubicBezTo>
                <a:close/>
                <a:moveTo>
                  <a:pt x="1891871" y="263982"/>
                </a:moveTo>
                <a:cubicBezTo>
                  <a:pt x="1916170" y="263982"/>
                  <a:pt x="1935868" y="283680"/>
                  <a:pt x="1935868" y="307979"/>
                </a:cubicBezTo>
                <a:cubicBezTo>
                  <a:pt x="1935868" y="332278"/>
                  <a:pt x="1916170" y="351976"/>
                  <a:pt x="1891871" y="351976"/>
                </a:cubicBezTo>
                <a:cubicBezTo>
                  <a:pt x="1867572" y="351976"/>
                  <a:pt x="1847874" y="332278"/>
                  <a:pt x="1847874" y="307979"/>
                </a:cubicBezTo>
                <a:cubicBezTo>
                  <a:pt x="1847874" y="283680"/>
                  <a:pt x="1867572" y="263982"/>
                  <a:pt x="1891871" y="263982"/>
                </a:cubicBezTo>
                <a:close/>
                <a:moveTo>
                  <a:pt x="1627889" y="263982"/>
                </a:moveTo>
                <a:cubicBezTo>
                  <a:pt x="1652188" y="263982"/>
                  <a:pt x="1671886" y="283680"/>
                  <a:pt x="1671886" y="307979"/>
                </a:cubicBezTo>
                <a:cubicBezTo>
                  <a:pt x="1671886" y="332278"/>
                  <a:pt x="1652188" y="351976"/>
                  <a:pt x="1627889" y="351976"/>
                </a:cubicBezTo>
                <a:cubicBezTo>
                  <a:pt x="1603590" y="351976"/>
                  <a:pt x="1583892" y="332278"/>
                  <a:pt x="1583892" y="307979"/>
                </a:cubicBezTo>
                <a:cubicBezTo>
                  <a:pt x="1583892" y="283680"/>
                  <a:pt x="1603590" y="263982"/>
                  <a:pt x="1627889" y="263982"/>
                </a:cubicBezTo>
                <a:close/>
                <a:moveTo>
                  <a:pt x="1363907" y="263982"/>
                </a:moveTo>
                <a:cubicBezTo>
                  <a:pt x="1388206" y="263982"/>
                  <a:pt x="1407904" y="283680"/>
                  <a:pt x="1407904" y="307979"/>
                </a:cubicBezTo>
                <a:cubicBezTo>
                  <a:pt x="1407904" y="332278"/>
                  <a:pt x="1388206" y="351976"/>
                  <a:pt x="1363907" y="351976"/>
                </a:cubicBezTo>
                <a:cubicBezTo>
                  <a:pt x="1339608" y="351976"/>
                  <a:pt x="1319910" y="332278"/>
                  <a:pt x="1319910" y="307979"/>
                </a:cubicBezTo>
                <a:cubicBezTo>
                  <a:pt x="1319910" y="283680"/>
                  <a:pt x="1339608" y="263982"/>
                  <a:pt x="1363907" y="263982"/>
                </a:cubicBezTo>
                <a:close/>
                <a:moveTo>
                  <a:pt x="1099925" y="263982"/>
                </a:moveTo>
                <a:cubicBezTo>
                  <a:pt x="1124224" y="263982"/>
                  <a:pt x="1143922" y="283680"/>
                  <a:pt x="1143922" y="307979"/>
                </a:cubicBezTo>
                <a:cubicBezTo>
                  <a:pt x="1143922" y="332278"/>
                  <a:pt x="1124224" y="351976"/>
                  <a:pt x="1099925" y="351976"/>
                </a:cubicBezTo>
                <a:cubicBezTo>
                  <a:pt x="1075626" y="351976"/>
                  <a:pt x="1055928" y="332278"/>
                  <a:pt x="1055928" y="307979"/>
                </a:cubicBezTo>
                <a:cubicBezTo>
                  <a:pt x="1055928" y="283680"/>
                  <a:pt x="1075626" y="263982"/>
                  <a:pt x="1099925" y="263982"/>
                </a:cubicBezTo>
                <a:close/>
                <a:moveTo>
                  <a:pt x="835943" y="263982"/>
                </a:moveTo>
                <a:cubicBezTo>
                  <a:pt x="860242" y="263982"/>
                  <a:pt x="879940" y="283680"/>
                  <a:pt x="879940" y="307979"/>
                </a:cubicBezTo>
                <a:cubicBezTo>
                  <a:pt x="879940" y="332278"/>
                  <a:pt x="860242" y="351976"/>
                  <a:pt x="835943" y="351976"/>
                </a:cubicBezTo>
                <a:cubicBezTo>
                  <a:pt x="811644" y="351976"/>
                  <a:pt x="791946" y="332278"/>
                  <a:pt x="791946" y="307979"/>
                </a:cubicBezTo>
                <a:cubicBezTo>
                  <a:pt x="791946" y="283680"/>
                  <a:pt x="811644" y="263982"/>
                  <a:pt x="835943" y="263982"/>
                </a:cubicBezTo>
                <a:close/>
                <a:moveTo>
                  <a:pt x="571961" y="263982"/>
                </a:moveTo>
                <a:cubicBezTo>
                  <a:pt x="596260" y="263982"/>
                  <a:pt x="615958" y="283680"/>
                  <a:pt x="615958" y="307979"/>
                </a:cubicBezTo>
                <a:cubicBezTo>
                  <a:pt x="615958" y="332278"/>
                  <a:pt x="596260" y="351976"/>
                  <a:pt x="571961" y="351976"/>
                </a:cubicBezTo>
                <a:cubicBezTo>
                  <a:pt x="547662" y="351976"/>
                  <a:pt x="527964" y="332278"/>
                  <a:pt x="527964" y="307979"/>
                </a:cubicBezTo>
                <a:cubicBezTo>
                  <a:pt x="527964" y="283680"/>
                  <a:pt x="547662" y="263982"/>
                  <a:pt x="571961" y="263982"/>
                </a:cubicBezTo>
                <a:close/>
                <a:moveTo>
                  <a:pt x="307979" y="263982"/>
                </a:moveTo>
                <a:cubicBezTo>
                  <a:pt x="332278" y="263982"/>
                  <a:pt x="351976" y="283680"/>
                  <a:pt x="351976" y="307979"/>
                </a:cubicBezTo>
                <a:cubicBezTo>
                  <a:pt x="351976" y="332278"/>
                  <a:pt x="332278" y="351976"/>
                  <a:pt x="307979" y="351976"/>
                </a:cubicBezTo>
                <a:cubicBezTo>
                  <a:pt x="283680" y="351976"/>
                  <a:pt x="263982" y="332278"/>
                  <a:pt x="263982" y="307979"/>
                </a:cubicBezTo>
                <a:cubicBezTo>
                  <a:pt x="263982" y="283680"/>
                  <a:pt x="283680" y="263982"/>
                  <a:pt x="307979" y="263982"/>
                </a:cubicBezTo>
                <a:close/>
                <a:moveTo>
                  <a:pt x="43997" y="263982"/>
                </a:moveTo>
                <a:cubicBezTo>
                  <a:pt x="68296" y="263982"/>
                  <a:pt x="87994" y="283680"/>
                  <a:pt x="87994" y="307979"/>
                </a:cubicBezTo>
                <a:cubicBezTo>
                  <a:pt x="87994" y="332278"/>
                  <a:pt x="68296" y="351976"/>
                  <a:pt x="43997" y="351976"/>
                </a:cubicBezTo>
                <a:cubicBezTo>
                  <a:pt x="19698" y="351976"/>
                  <a:pt x="0" y="332278"/>
                  <a:pt x="0" y="307979"/>
                </a:cubicBezTo>
                <a:cubicBezTo>
                  <a:pt x="0" y="283680"/>
                  <a:pt x="19698" y="263982"/>
                  <a:pt x="43997" y="263982"/>
                </a:cubicBezTo>
                <a:close/>
                <a:moveTo>
                  <a:pt x="1891871" y="0"/>
                </a:moveTo>
                <a:cubicBezTo>
                  <a:pt x="1916170" y="0"/>
                  <a:pt x="1935868" y="19698"/>
                  <a:pt x="1935868" y="43997"/>
                </a:cubicBezTo>
                <a:cubicBezTo>
                  <a:pt x="1935868" y="68296"/>
                  <a:pt x="1916170" y="87994"/>
                  <a:pt x="1891871" y="87994"/>
                </a:cubicBezTo>
                <a:cubicBezTo>
                  <a:pt x="1867572" y="87994"/>
                  <a:pt x="1847874" y="68296"/>
                  <a:pt x="1847874" y="43997"/>
                </a:cubicBezTo>
                <a:cubicBezTo>
                  <a:pt x="1847874" y="19698"/>
                  <a:pt x="1867572" y="0"/>
                  <a:pt x="1891871" y="0"/>
                </a:cubicBezTo>
                <a:close/>
                <a:moveTo>
                  <a:pt x="1627889" y="0"/>
                </a:moveTo>
                <a:cubicBezTo>
                  <a:pt x="1652188" y="0"/>
                  <a:pt x="1671886" y="19698"/>
                  <a:pt x="1671886" y="43997"/>
                </a:cubicBezTo>
                <a:cubicBezTo>
                  <a:pt x="1671886" y="68296"/>
                  <a:pt x="1652188" y="87994"/>
                  <a:pt x="1627889" y="87994"/>
                </a:cubicBezTo>
                <a:cubicBezTo>
                  <a:pt x="1603590" y="87994"/>
                  <a:pt x="1583892" y="68296"/>
                  <a:pt x="1583892" y="43997"/>
                </a:cubicBezTo>
                <a:cubicBezTo>
                  <a:pt x="1583892" y="19698"/>
                  <a:pt x="1603590" y="0"/>
                  <a:pt x="1627889" y="0"/>
                </a:cubicBezTo>
                <a:close/>
                <a:moveTo>
                  <a:pt x="1363907" y="0"/>
                </a:moveTo>
                <a:cubicBezTo>
                  <a:pt x="1388206" y="0"/>
                  <a:pt x="1407904" y="19698"/>
                  <a:pt x="1407904" y="43997"/>
                </a:cubicBezTo>
                <a:cubicBezTo>
                  <a:pt x="1407904" y="68296"/>
                  <a:pt x="1388206" y="87994"/>
                  <a:pt x="1363907" y="87994"/>
                </a:cubicBezTo>
                <a:cubicBezTo>
                  <a:pt x="1339608" y="87994"/>
                  <a:pt x="1319910" y="68296"/>
                  <a:pt x="1319910" y="43997"/>
                </a:cubicBezTo>
                <a:cubicBezTo>
                  <a:pt x="1319910" y="19698"/>
                  <a:pt x="1339608" y="0"/>
                  <a:pt x="1363907" y="0"/>
                </a:cubicBezTo>
                <a:close/>
                <a:moveTo>
                  <a:pt x="1099925" y="0"/>
                </a:moveTo>
                <a:cubicBezTo>
                  <a:pt x="1124224" y="0"/>
                  <a:pt x="1143922" y="19698"/>
                  <a:pt x="1143922" y="43997"/>
                </a:cubicBezTo>
                <a:cubicBezTo>
                  <a:pt x="1143922" y="68296"/>
                  <a:pt x="1124224" y="87994"/>
                  <a:pt x="1099925" y="87994"/>
                </a:cubicBezTo>
                <a:cubicBezTo>
                  <a:pt x="1075626" y="87994"/>
                  <a:pt x="1055928" y="68296"/>
                  <a:pt x="1055928" y="43997"/>
                </a:cubicBezTo>
                <a:cubicBezTo>
                  <a:pt x="1055928" y="19698"/>
                  <a:pt x="1075626" y="0"/>
                  <a:pt x="1099925" y="0"/>
                </a:cubicBezTo>
                <a:close/>
                <a:moveTo>
                  <a:pt x="835943" y="0"/>
                </a:moveTo>
                <a:cubicBezTo>
                  <a:pt x="860242" y="0"/>
                  <a:pt x="879940" y="19698"/>
                  <a:pt x="879940" y="43997"/>
                </a:cubicBezTo>
                <a:cubicBezTo>
                  <a:pt x="879940" y="68296"/>
                  <a:pt x="860242" y="87994"/>
                  <a:pt x="835943" y="87994"/>
                </a:cubicBezTo>
                <a:cubicBezTo>
                  <a:pt x="811644" y="87994"/>
                  <a:pt x="791946" y="68296"/>
                  <a:pt x="791946" y="43997"/>
                </a:cubicBezTo>
                <a:cubicBezTo>
                  <a:pt x="791946" y="19698"/>
                  <a:pt x="811644" y="0"/>
                  <a:pt x="835943" y="0"/>
                </a:cubicBezTo>
                <a:close/>
                <a:moveTo>
                  <a:pt x="571961" y="0"/>
                </a:moveTo>
                <a:cubicBezTo>
                  <a:pt x="596260" y="0"/>
                  <a:pt x="615958" y="19698"/>
                  <a:pt x="615958" y="43997"/>
                </a:cubicBezTo>
                <a:cubicBezTo>
                  <a:pt x="615958" y="68296"/>
                  <a:pt x="596260" y="87994"/>
                  <a:pt x="571961" y="87994"/>
                </a:cubicBezTo>
                <a:cubicBezTo>
                  <a:pt x="547662" y="87994"/>
                  <a:pt x="527964" y="68296"/>
                  <a:pt x="527964" y="43997"/>
                </a:cubicBezTo>
                <a:cubicBezTo>
                  <a:pt x="527964" y="19698"/>
                  <a:pt x="547662" y="0"/>
                  <a:pt x="571961" y="0"/>
                </a:cubicBezTo>
                <a:close/>
                <a:moveTo>
                  <a:pt x="307979" y="0"/>
                </a:moveTo>
                <a:cubicBezTo>
                  <a:pt x="332278" y="0"/>
                  <a:pt x="351976" y="19698"/>
                  <a:pt x="351976" y="43997"/>
                </a:cubicBezTo>
                <a:cubicBezTo>
                  <a:pt x="351976" y="68296"/>
                  <a:pt x="332278" y="87994"/>
                  <a:pt x="307979" y="87994"/>
                </a:cubicBezTo>
                <a:cubicBezTo>
                  <a:pt x="283680" y="87994"/>
                  <a:pt x="263982" y="68296"/>
                  <a:pt x="263982" y="43997"/>
                </a:cubicBezTo>
                <a:cubicBezTo>
                  <a:pt x="263982" y="19698"/>
                  <a:pt x="283680" y="0"/>
                  <a:pt x="307979" y="0"/>
                </a:cubicBezTo>
                <a:close/>
                <a:moveTo>
                  <a:pt x="43997" y="0"/>
                </a:moveTo>
                <a:cubicBezTo>
                  <a:pt x="68296" y="0"/>
                  <a:pt x="87994" y="19698"/>
                  <a:pt x="87994" y="43997"/>
                </a:cubicBezTo>
                <a:cubicBezTo>
                  <a:pt x="87994" y="68296"/>
                  <a:pt x="68296" y="87994"/>
                  <a:pt x="43997" y="87994"/>
                </a:cubicBezTo>
                <a:cubicBezTo>
                  <a:pt x="19698" y="87994"/>
                  <a:pt x="0" y="68296"/>
                  <a:pt x="0" y="43997"/>
                </a:cubicBezTo>
                <a:cubicBezTo>
                  <a:pt x="0" y="19698"/>
                  <a:pt x="19698" y="0"/>
                  <a:pt x="43997" y="0"/>
                </a:cubicBezTo>
                <a:close/>
              </a:path>
            </a:pathLst>
          </a:custGeom>
          <a:gradFill>
            <a:gsLst>
              <a:gs pos="58000">
                <a:schemeClr val="accent2"/>
              </a:gs>
              <a:gs pos="100000">
                <a:schemeClr val="accent2">
                  <a:lumMod val="40000"/>
                  <a:lumOff val="60000"/>
                </a:schemeClr>
              </a:gs>
            </a:gsLst>
            <a:lin ang="10800000" scaled="0"/>
          </a:gra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10" name="标题 1"/>
          <p:cNvSpPr txBox="1"/>
          <p:nvPr/>
        </p:nvSpPr>
        <p:spPr>
          <a:xfrm>
            <a:off x="702490" y="2438398"/>
            <a:ext cx="670561" cy="670561"/>
          </a:xfrm>
          <a:prstGeom prst="star4">
            <a:avLst>
              <a:gd name="adj" fmla="val 11095"/>
            </a:avLst>
          </a:prstGeom>
          <a:solidFill>
            <a:schemeClr val="accent1">
              <a:alpha val="15000"/>
            </a:schemeClr>
          </a:soli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11" name="标题 1"/>
          <p:cNvSpPr txBox="1"/>
          <p:nvPr/>
        </p:nvSpPr>
        <p:spPr>
          <a:xfrm>
            <a:off x="10949685" y="2438398"/>
            <a:ext cx="670561" cy="670561"/>
          </a:xfrm>
          <a:prstGeom prst="star4">
            <a:avLst>
              <a:gd name="adj" fmla="val 11095"/>
            </a:avLst>
          </a:prstGeom>
          <a:solidFill>
            <a:schemeClr val="accent1">
              <a:alpha val="15000"/>
            </a:schemeClr>
          </a:soli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12" name="标题 1"/>
          <p:cNvSpPr txBox="1"/>
          <p:nvPr/>
        </p:nvSpPr>
        <p:spPr>
          <a:xfrm>
            <a:off x="642078" y="4944889"/>
            <a:ext cx="1557402" cy="1557402"/>
          </a:xfrm>
          <a:prstGeom prst="donut">
            <a:avLst>
              <a:gd name="adj" fmla="val 11558"/>
            </a:avLst>
          </a:prstGeom>
          <a:gradFill>
            <a:gsLst>
              <a:gs pos="58000">
                <a:schemeClr val="accent1"/>
              </a:gs>
              <a:gs pos="100000">
                <a:schemeClr val="accent1">
                  <a:lumMod val="60000"/>
                  <a:lumOff val="40000"/>
                </a:schemeClr>
              </a:gs>
            </a:gsLst>
            <a:lin ang="10800000" scaled="0"/>
          </a:gra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13" name="标题 1"/>
          <p:cNvSpPr txBox="1"/>
          <p:nvPr/>
        </p:nvSpPr>
        <p:spPr>
          <a:xfrm>
            <a:off x="2461291" y="2243420"/>
            <a:ext cx="1710530" cy="389955"/>
          </a:xfrm>
          <a:custGeom>
            <a:avLst/>
            <a:gdLst>
              <a:gd name="connsiteX0" fmla="*/ 1426220 w 1760049"/>
              <a:gd name="connsiteY0" fmla="*/ 0 h 630235"/>
              <a:gd name="connsiteX1" fmla="*/ 1593135 w 1760049"/>
              <a:gd name="connsiteY1" fmla="*/ 0 h 630235"/>
              <a:gd name="connsiteX2" fmla="*/ 1760049 w 1760049"/>
              <a:gd name="connsiteY2" fmla="*/ 315118 h 630235"/>
              <a:gd name="connsiteX3" fmla="*/ 1593135 w 1760049"/>
              <a:gd name="connsiteY3" fmla="*/ 630235 h 630235"/>
              <a:gd name="connsiteX4" fmla="*/ 1426220 w 1760049"/>
              <a:gd name="connsiteY4" fmla="*/ 630235 h 630235"/>
              <a:gd name="connsiteX5" fmla="*/ 1593135 w 1760049"/>
              <a:gd name="connsiteY5" fmla="*/ 315118 h 630235"/>
              <a:gd name="connsiteX6" fmla="*/ 950814 w 1760049"/>
              <a:gd name="connsiteY6" fmla="*/ 0 h 630235"/>
              <a:gd name="connsiteX7" fmla="*/ 1117729 w 1760049"/>
              <a:gd name="connsiteY7" fmla="*/ 0 h 630235"/>
              <a:gd name="connsiteX8" fmla="*/ 1284643 w 1760049"/>
              <a:gd name="connsiteY8" fmla="*/ 315118 h 630235"/>
              <a:gd name="connsiteX9" fmla="*/ 1117729 w 1760049"/>
              <a:gd name="connsiteY9" fmla="*/ 630235 h 630235"/>
              <a:gd name="connsiteX10" fmla="*/ 950814 w 1760049"/>
              <a:gd name="connsiteY10" fmla="*/ 630235 h 630235"/>
              <a:gd name="connsiteX11" fmla="*/ 1117729 w 1760049"/>
              <a:gd name="connsiteY11" fmla="*/ 315118 h 630235"/>
              <a:gd name="connsiteX12" fmla="*/ 475407 w 1760049"/>
              <a:gd name="connsiteY12" fmla="*/ 0 h 630235"/>
              <a:gd name="connsiteX13" fmla="*/ 642322 w 1760049"/>
              <a:gd name="connsiteY13" fmla="*/ 0 h 630235"/>
              <a:gd name="connsiteX14" fmla="*/ 809236 w 1760049"/>
              <a:gd name="connsiteY14" fmla="*/ 315118 h 630235"/>
              <a:gd name="connsiteX15" fmla="*/ 642322 w 1760049"/>
              <a:gd name="connsiteY15" fmla="*/ 630235 h 630235"/>
              <a:gd name="connsiteX16" fmla="*/ 475407 w 1760049"/>
              <a:gd name="connsiteY16" fmla="*/ 630235 h 630235"/>
              <a:gd name="connsiteX17" fmla="*/ 642322 w 1760049"/>
              <a:gd name="connsiteY17" fmla="*/ 315118 h 630235"/>
              <a:gd name="connsiteX18" fmla="*/ 0 w 1760049"/>
              <a:gd name="connsiteY18" fmla="*/ 0 h 630235"/>
              <a:gd name="connsiteX19" fmla="*/ 166915 w 1760049"/>
              <a:gd name="connsiteY19" fmla="*/ 0 h 630235"/>
              <a:gd name="connsiteX20" fmla="*/ 333829 w 1760049"/>
              <a:gd name="connsiteY20" fmla="*/ 315118 h 630235"/>
              <a:gd name="connsiteX21" fmla="*/ 166915 w 1760049"/>
              <a:gd name="connsiteY21" fmla="*/ 630235 h 630235"/>
              <a:gd name="connsiteX22" fmla="*/ 0 w 1760049"/>
              <a:gd name="connsiteY22" fmla="*/ 630235 h 630235"/>
              <a:gd name="connsiteX23" fmla="*/ 166915 w 1760049"/>
              <a:gd name="connsiteY23" fmla="*/ 315118 h 630235"/>
            </a:gdLst>
            <a:ahLst/>
            <a:cxnLst/>
            <a:rect l="l" t="t" r="r" b="b"/>
            <a:pathLst>
              <a:path w="1760049" h="630235">
                <a:moveTo>
                  <a:pt x="1426220" y="0"/>
                </a:moveTo>
                <a:lnTo>
                  <a:pt x="1593135" y="0"/>
                </a:lnTo>
                <a:lnTo>
                  <a:pt x="1760049" y="315118"/>
                </a:lnTo>
                <a:lnTo>
                  <a:pt x="1593135" y="630235"/>
                </a:lnTo>
                <a:lnTo>
                  <a:pt x="1426220" y="630235"/>
                </a:lnTo>
                <a:lnTo>
                  <a:pt x="1593135" y="315118"/>
                </a:lnTo>
                <a:close/>
                <a:moveTo>
                  <a:pt x="950814" y="0"/>
                </a:moveTo>
                <a:lnTo>
                  <a:pt x="1117729" y="0"/>
                </a:lnTo>
                <a:lnTo>
                  <a:pt x="1284643" y="315118"/>
                </a:lnTo>
                <a:lnTo>
                  <a:pt x="1117729" y="630235"/>
                </a:lnTo>
                <a:lnTo>
                  <a:pt x="950814" y="630235"/>
                </a:lnTo>
                <a:lnTo>
                  <a:pt x="1117729" y="315118"/>
                </a:lnTo>
                <a:close/>
                <a:moveTo>
                  <a:pt x="475407" y="0"/>
                </a:moveTo>
                <a:lnTo>
                  <a:pt x="642322" y="0"/>
                </a:lnTo>
                <a:lnTo>
                  <a:pt x="809236" y="315118"/>
                </a:lnTo>
                <a:lnTo>
                  <a:pt x="642322" y="630235"/>
                </a:lnTo>
                <a:lnTo>
                  <a:pt x="475407" y="630235"/>
                </a:lnTo>
                <a:lnTo>
                  <a:pt x="642322" y="315118"/>
                </a:lnTo>
                <a:close/>
                <a:moveTo>
                  <a:pt x="0" y="0"/>
                </a:moveTo>
                <a:lnTo>
                  <a:pt x="166915" y="0"/>
                </a:lnTo>
                <a:lnTo>
                  <a:pt x="333829" y="315118"/>
                </a:lnTo>
                <a:lnTo>
                  <a:pt x="166915" y="630235"/>
                </a:lnTo>
                <a:lnTo>
                  <a:pt x="0" y="630235"/>
                </a:lnTo>
                <a:lnTo>
                  <a:pt x="166915" y="315118"/>
                </a:lnTo>
                <a:close/>
              </a:path>
            </a:pathLst>
          </a:custGeom>
          <a:solidFill>
            <a:schemeClr val="accent2">
              <a:lumMod val="20000"/>
              <a:lumOff val="80000"/>
            </a:schemeClr>
          </a:solidFill>
          <a:ln w="9525" cap="sq">
            <a:solidFill>
              <a:schemeClr val="accent2">
                <a:lumMod val="20000"/>
                <a:lumOff val="80000"/>
              </a:schemeClr>
            </a:solidFill>
            <a:miter/>
          </a:ln>
        </p:spPr>
        <p:txBody>
          <a:bodyPr vert="horz" wrap="square" lIns="91440" tIns="45720" rIns="91440" bIns="45720" rtlCol="0" anchor="ctr"/>
          <a:lstStyle/>
          <a:p>
            <a:pPr algn="ctr">
              <a:lnSpc>
                <a:spcPct val="110000"/>
              </a:lnSpc>
            </a:pPr>
            <a:endParaRPr kumimoji="1" lang="zh-CN" altLang="en-US"/>
          </a:p>
        </p:txBody>
      </p:sp>
      <p:sp>
        <p:nvSpPr>
          <p:cNvPr id="14" name="标题 1"/>
          <p:cNvSpPr txBox="1"/>
          <p:nvPr/>
        </p:nvSpPr>
        <p:spPr>
          <a:xfrm>
            <a:off x="6654313" y="9878"/>
            <a:ext cx="1354921" cy="2861465"/>
          </a:xfrm>
          <a:prstGeom prst="rect">
            <a:avLst/>
          </a:prstGeom>
          <a:noFill/>
          <a:ln>
            <a:noFill/>
          </a:ln>
        </p:spPr>
        <p:txBody>
          <a:bodyPr vert="horz" wrap="square" lIns="91440" tIns="45720" rIns="91440" bIns="45720" rtlCol="0" anchor="b"/>
          <a:lstStyle/>
          <a:p>
            <a:pPr algn="ctr">
              <a:lnSpc>
                <a:spcPct val="110000"/>
              </a:lnSpc>
            </a:pPr>
            <a:r>
              <a:rPr kumimoji="1" lang="en-US" altLang="zh-CN" sz="6000">
                <a:ln w="12700">
                  <a:noFill/>
                </a:ln>
                <a:solidFill>
                  <a:srgbClr val="F07D1E">
                    <a:alpha val="100000"/>
                  </a:srgbClr>
                </a:solidFill>
                <a:latin typeface="Source Han Sans CN Bold" panose="020B0800000000000000" charset="-122"/>
                <a:ea typeface="Source Han Sans CN Bold" panose="020B0800000000000000" charset="-122"/>
                <a:cs typeface="Source Han Sans CN Bold" panose="020B0800000000000000" charset="-122"/>
              </a:rPr>
              <a:t>05</a:t>
            </a:r>
            <a:endParaRPr kumimoji="1" lang="zh-CN" altLang="en-US"/>
          </a:p>
        </p:txBody>
      </p:sp>
      <p:sp>
        <p:nvSpPr>
          <p:cNvPr id="15" name="标题 1"/>
          <p:cNvSpPr txBox="1"/>
          <p:nvPr/>
        </p:nvSpPr>
        <p:spPr>
          <a:xfrm rot="20037206">
            <a:off x="7197220" y="5908552"/>
            <a:ext cx="424800" cy="423326"/>
          </a:xfrm>
          <a:prstGeom prst="rect">
            <a:avLst/>
          </a:prstGeom>
          <a:solidFill>
            <a:schemeClr val="bg1"/>
          </a:solidFill>
          <a:ln w="19050" cap="sq">
            <a:solidFill>
              <a:schemeClr val="accent1">
                <a:lumMod val="20000"/>
                <a:lumOff val="80000"/>
                <a:alpha val="55000"/>
              </a:schemeClr>
            </a:solidFill>
            <a:miter/>
          </a:ln>
        </p:spPr>
        <p:txBody>
          <a:bodyPr vert="horz" wrap="square" lIns="91440" tIns="45720" rIns="91440" bIns="45720" rtlCol="0" anchor="ctr"/>
          <a:lstStyle/>
          <a:p>
            <a:pPr algn="ctr">
              <a:lnSpc>
                <a:spcPct val="110000"/>
              </a:lnSpc>
            </a:pPr>
            <a:endParaRPr kumimoji="1" lang="zh-CN" altLang="en-US"/>
          </a:p>
        </p:txBody>
      </p:sp>
      <p:sp>
        <p:nvSpPr>
          <p:cNvPr id="16" name="标题 1"/>
          <p:cNvSpPr txBox="1"/>
          <p:nvPr/>
        </p:nvSpPr>
        <p:spPr>
          <a:xfrm flipH="1">
            <a:off x="8104873" y="2221704"/>
            <a:ext cx="1710530" cy="389955"/>
          </a:xfrm>
          <a:custGeom>
            <a:avLst/>
            <a:gdLst>
              <a:gd name="connsiteX0" fmla="*/ 1426220 w 1760049"/>
              <a:gd name="connsiteY0" fmla="*/ 0 h 630235"/>
              <a:gd name="connsiteX1" fmla="*/ 1593135 w 1760049"/>
              <a:gd name="connsiteY1" fmla="*/ 0 h 630235"/>
              <a:gd name="connsiteX2" fmla="*/ 1760049 w 1760049"/>
              <a:gd name="connsiteY2" fmla="*/ 315118 h 630235"/>
              <a:gd name="connsiteX3" fmla="*/ 1593135 w 1760049"/>
              <a:gd name="connsiteY3" fmla="*/ 630235 h 630235"/>
              <a:gd name="connsiteX4" fmla="*/ 1426220 w 1760049"/>
              <a:gd name="connsiteY4" fmla="*/ 630235 h 630235"/>
              <a:gd name="connsiteX5" fmla="*/ 1593135 w 1760049"/>
              <a:gd name="connsiteY5" fmla="*/ 315118 h 630235"/>
              <a:gd name="connsiteX6" fmla="*/ 950814 w 1760049"/>
              <a:gd name="connsiteY6" fmla="*/ 0 h 630235"/>
              <a:gd name="connsiteX7" fmla="*/ 1117729 w 1760049"/>
              <a:gd name="connsiteY7" fmla="*/ 0 h 630235"/>
              <a:gd name="connsiteX8" fmla="*/ 1284643 w 1760049"/>
              <a:gd name="connsiteY8" fmla="*/ 315118 h 630235"/>
              <a:gd name="connsiteX9" fmla="*/ 1117729 w 1760049"/>
              <a:gd name="connsiteY9" fmla="*/ 630235 h 630235"/>
              <a:gd name="connsiteX10" fmla="*/ 950814 w 1760049"/>
              <a:gd name="connsiteY10" fmla="*/ 630235 h 630235"/>
              <a:gd name="connsiteX11" fmla="*/ 1117729 w 1760049"/>
              <a:gd name="connsiteY11" fmla="*/ 315118 h 630235"/>
              <a:gd name="connsiteX12" fmla="*/ 475407 w 1760049"/>
              <a:gd name="connsiteY12" fmla="*/ 0 h 630235"/>
              <a:gd name="connsiteX13" fmla="*/ 642322 w 1760049"/>
              <a:gd name="connsiteY13" fmla="*/ 0 h 630235"/>
              <a:gd name="connsiteX14" fmla="*/ 809236 w 1760049"/>
              <a:gd name="connsiteY14" fmla="*/ 315118 h 630235"/>
              <a:gd name="connsiteX15" fmla="*/ 642322 w 1760049"/>
              <a:gd name="connsiteY15" fmla="*/ 630235 h 630235"/>
              <a:gd name="connsiteX16" fmla="*/ 475407 w 1760049"/>
              <a:gd name="connsiteY16" fmla="*/ 630235 h 630235"/>
              <a:gd name="connsiteX17" fmla="*/ 642322 w 1760049"/>
              <a:gd name="connsiteY17" fmla="*/ 315118 h 630235"/>
              <a:gd name="connsiteX18" fmla="*/ 0 w 1760049"/>
              <a:gd name="connsiteY18" fmla="*/ 0 h 630235"/>
              <a:gd name="connsiteX19" fmla="*/ 166915 w 1760049"/>
              <a:gd name="connsiteY19" fmla="*/ 0 h 630235"/>
              <a:gd name="connsiteX20" fmla="*/ 333829 w 1760049"/>
              <a:gd name="connsiteY20" fmla="*/ 315118 h 630235"/>
              <a:gd name="connsiteX21" fmla="*/ 166915 w 1760049"/>
              <a:gd name="connsiteY21" fmla="*/ 630235 h 630235"/>
              <a:gd name="connsiteX22" fmla="*/ 0 w 1760049"/>
              <a:gd name="connsiteY22" fmla="*/ 630235 h 630235"/>
              <a:gd name="connsiteX23" fmla="*/ 166915 w 1760049"/>
              <a:gd name="connsiteY23" fmla="*/ 315118 h 630235"/>
            </a:gdLst>
            <a:ahLst/>
            <a:cxnLst/>
            <a:rect l="l" t="t" r="r" b="b"/>
            <a:pathLst>
              <a:path w="1760049" h="630235">
                <a:moveTo>
                  <a:pt x="1426220" y="0"/>
                </a:moveTo>
                <a:lnTo>
                  <a:pt x="1593135" y="0"/>
                </a:lnTo>
                <a:lnTo>
                  <a:pt x="1760049" y="315118"/>
                </a:lnTo>
                <a:lnTo>
                  <a:pt x="1593135" y="630235"/>
                </a:lnTo>
                <a:lnTo>
                  <a:pt x="1426220" y="630235"/>
                </a:lnTo>
                <a:lnTo>
                  <a:pt x="1593135" y="315118"/>
                </a:lnTo>
                <a:close/>
                <a:moveTo>
                  <a:pt x="950814" y="0"/>
                </a:moveTo>
                <a:lnTo>
                  <a:pt x="1117729" y="0"/>
                </a:lnTo>
                <a:lnTo>
                  <a:pt x="1284643" y="315118"/>
                </a:lnTo>
                <a:lnTo>
                  <a:pt x="1117729" y="630235"/>
                </a:lnTo>
                <a:lnTo>
                  <a:pt x="950814" y="630235"/>
                </a:lnTo>
                <a:lnTo>
                  <a:pt x="1117729" y="315118"/>
                </a:lnTo>
                <a:close/>
                <a:moveTo>
                  <a:pt x="475407" y="0"/>
                </a:moveTo>
                <a:lnTo>
                  <a:pt x="642322" y="0"/>
                </a:lnTo>
                <a:lnTo>
                  <a:pt x="809236" y="315118"/>
                </a:lnTo>
                <a:lnTo>
                  <a:pt x="642322" y="630235"/>
                </a:lnTo>
                <a:lnTo>
                  <a:pt x="475407" y="630235"/>
                </a:lnTo>
                <a:lnTo>
                  <a:pt x="642322" y="315118"/>
                </a:lnTo>
                <a:close/>
                <a:moveTo>
                  <a:pt x="0" y="0"/>
                </a:moveTo>
                <a:lnTo>
                  <a:pt x="166915" y="0"/>
                </a:lnTo>
                <a:lnTo>
                  <a:pt x="333829" y="315118"/>
                </a:lnTo>
                <a:lnTo>
                  <a:pt x="166915" y="630235"/>
                </a:lnTo>
                <a:lnTo>
                  <a:pt x="0" y="630235"/>
                </a:lnTo>
                <a:lnTo>
                  <a:pt x="166915" y="315118"/>
                </a:lnTo>
                <a:close/>
              </a:path>
            </a:pathLst>
          </a:custGeom>
          <a:solidFill>
            <a:schemeClr val="accent2">
              <a:lumMod val="20000"/>
              <a:lumOff val="80000"/>
            </a:schemeClr>
          </a:solidFill>
          <a:ln w="9525" cap="sq">
            <a:solidFill>
              <a:schemeClr val="accent2">
                <a:lumMod val="20000"/>
                <a:lumOff val="80000"/>
              </a:schemeClr>
            </a:solidFill>
            <a:miter/>
          </a:ln>
        </p:spPr>
        <p:txBody>
          <a:bodyPr vert="horz" wrap="square" lIns="91440" tIns="45720" rIns="91440" bIns="45720" rtlCol="0" anchor="ctr"/>
          <a:lstStyle/>
          <a:p>
            <a:pPr algn="ctr">
              <a:lnSpc>
                <a:spcPct val="110000"/>
              </a:lnSpc>
            </a:pPr>
            <a:endParaRPr kumimoji="1" lang="zh-CN" altLang="en-US"/>
          </a:p>
        </p:txBody>
      </p:sp>
      <p:sp>
        <p:nvSpPr>
          <p:cNvPr id="17" name="标题 1"/>
          <p:cNvSpPr txBox="1"/>
          <p:nvPr/>
        </p:nvSpPr>
        <p:spPr>
          <a:xfrm rot="20037206">
            <a:off x="7193855" y="621749"/>
            <a:ext cx="491058" cy="423326"/>
          </a:xfrm>
          <a:prstGeom prst="triangle">
            <a:avLst/>
          </a:prstGeom>
          <a:solidFill>
            <a:schemeClr val="bg1"/>
          </a:solidFill>
          <a:ln w="19050" cap="sq">
            <a:solidFill>
              <a:schemeClr val="accent1">
                <a:lumMod val="20000"/>
                <a:lumOff val="80000"/>
                <a:alpha val="55000"/>
              </a:schemeClr>
            </a:solidFill>
            <a:miter/>
          </a:ln>
        </p:spPr>
        <p:txBody>
          <a:bodyPr vert="horz" wrap="square" lIns="91440" tIns="45720" rIns="91440" bIns="45720" rtlCol="0" anchor="ctr"/>
          <a:lstStyle/>
          <a:p>
            <a:pPr algn="ctr">
              <a:lnSpc>
                <a:spcPct val="110000"/>
              </a:lnSpc>
            </a:pPr>
            <a:endParaRPr kumimoji="1" lang="zh-CN" alt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p:nvPr>
            <p:custDataLst>
              <p:tags r:id="rId1"/>
            </p:custDataLst>
          </p:nvPr>
        </p:nvSpPr>
        <p:spPr>
          <a:xfrm rot="8100000">
            <a:off x="1497659" y="1415742"/>
            <a:ext cx="1120289" cy="1120289"/>
          </a:xfrm>
          <a:prstGeom prst="teardrop">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 name="标题 1"/>
          <p:cNvSpPr txBox="1"/>
          <p:nvPr>
            <p:custDataLst>
              <p:tags r:id="rId2"/>
            </p:custDataLst>
          </p:nvPr>
        </p:nvSpPr>
        <p:spPr>
          <a:xfrm>
            <a:off x="2798857" y="1976190"/>
            <a:ext cx="8091332" cy="791861"/>
          </a:xfrm>
          <a:prstGeom prst="rect">
            <a:avLst/>
          </a:prstGeom>
          <a:noFill/>
          <a:ln cap="sq">
            <a:noFill/>
          </a:ln>
        </p:spPr>
        <p:txBody>
          <a:bodyPr vert="horz" wrap="square" lIns="0" tIns="0" rIns="0" bIns="0" rtlCol="0" anchor="t"/>
          <a:lstStyle/>
          <a:p>
            <a:pPr algn="l">
              <a:lnSpc>
                <a:spcPct val="150000"/>
              </a:lnSpc>
            </a:pPr>
            <a:r>
              <a:rPr kumimoji="1" lang="en-US" altLang="zh-CN" sz="1600" b="1">
                <a:ln w="12700">
                  <a:noFill/>
                </a:ln>
                <a:solidFill>
                  <a:srgbClr val="262626">
                    <a:alpha val="100000"/>
                  </a:srgbClr>
                </a:solidFill>
                <a:latin typeface="宋体" panose="02010600030101010101" pitchFamily="2" charset="-122"/>
                <a:ea typeface="宋体" panose="02010600030101010101" pitchFamily="2" charset="-122"/>
                <a:cs typeface="宋体" panose="02010600030101010101" pitchFamily="2" charset="-122"/>
              </a:rPr>
              <a:t>CellChat通过网络分析的中心性度量，确定信号网络中的主要信号源和目标。
使用出度、入度等度量识别细胞间通信的主要发送者和接收者。</a:t>
            </a:r>
            <a:endParaRPr kumimoji="1" lang="en-US" altLang="zh-CN" sz="1600" b="1">
              <a:ln w="12700">
                <a:noFill/>
              </a:ln>
              <a:solidFill>
                <a:srgbClr val="262626">
                  <a:alpha val="100000"/>
                </a:srgbClr>
              </a:solidFill>
              <a:latin typeface="宋体" panose="02010600030101010101" pitchFamily="2" charset="-122"/>
              <a:ea typeface="宋体" panose="02010600030101010101" pitchFamily="2" charset="-122"/>
              <a:cs typeface="宋体" panose="02010600030101010101" pitchFamily="2" charset="-122"/>
            </a:endParaRPr>
          </a:p>
        </p:txBody>
      </p:sp>
      <p:sp>
        <p:nvSpPr>
          <p:cNvPr id="4" name="标题 1"/>
          <p:cNvSpPr txBox="1"/>
          <p:nvPr>
            <p:custDataLst>
              <p:tags r:id="rId3"/>
            </p:custDataLst>
          </p:nvPr>
        </p:nvSpPr>
        <p:spPr>
          <a:xfrm>
            <a:off x="2798856" y="1512450"/>
            <a:ext cx="8091332" cy="326736"/>
          </a:xfrm>
          <a:prstGeom prst="rect">
            <a:avLst/>
          </a:prstGeom>
          <a:noFill/>
          <a:ln cap="sq">
            <a:noFill/>
          </a:ln>
        </p:spPr>
        <p:txBody>
          <a:bodyPr vert="horz" wrap="square" lIns="0" tIns="0" rIns="0" bIns="0" rtlCol="0" anchor="ctr"/>
          <a:lstStyle/>
          <a:p>
            <a:pPr algn="l">
              <a:lnSpc>
                <a:spcPct val="130000"/>
              </a:lnSpc>
            </a:pPr>
            <a:r>
              <a:rPr kumimoji="1" lang="en-US" altLang="zh-CN" b="1">
                <a:ln w="12700">
                  <a:noFill/>
                </a:ln>
                <a:solidFill>
                  <a:srgbClr val="2157FF">
                    <a:alpha val="100000"/>
                  </a:srgbClr>
                </a:solidFill>
                <a:latin typeface="宋体" panose="02010600030101010101" pitchFamily="2" charset="-122"/>
                <a:ea typeface="宋体" panose="02010600030101010101" pitchFamily="2" charset="-122"/>
                <a:cs typeface="Source Han Sans CN Bold" panose="020B0800000000000000" charset="-122"/>
              </a:rPr>
              <a:t>网络分析与中心性度量</a:t>
            </a:r>
            <a:endParaRPr kumimoji="1" lang="en-US" altLang="zh-CN" b="1">
              <a:ln w="12700">
                <a:noFill/>
              </a:ln>
              <a:solidFill>
                <a:srgbClr val="2157FF">
                  <a:alpha val="100000"/>
                </a:srgbClr>
              </a:solidFill>
              <a:latin typeface="宋体" panose="02010600030101010101" pitchFamily="2" charset="-122"/>
              <a:ea typeface="宋体" panose="02010600030101010101" pitchFamily="2" charset="-122"/>
              <a:cs typeface="Source Han Sans CN Bold" panose="020B0800000000000000" charset="-122"/>
            </a:endParaRPr>
          </a:p>
        </p:txBody>
      </p:sp>
      <p:sp>
        <p:nvSpPr>
          <p:cNvPr id="5" name="标题 1"/>
          <p:cNvSpPr txBox="1"/>
          <p:nvPr>
            <p:custDataLst>
              <p:tags r:id="rId4"/>
            </p:custDataLst>
          </p:nvPr>
        </p:nvSpPr>
        <p:spPr>
          <a:xfrm>
            <a:off x="1566028" y="1484111"/>
            <a:ext cx="983550" cy="983550"/>
          </a:xfrm>
          <a:prstGeom prst="ellipse">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6" name="标题 1"/>
          <p:cNvSpPr txBox="1"/>
          <p:nvPr>
            <p:custDataLst>
              <p:tags r:id="rId5"/>
            </p:custDataLst>
          </p:nvPr>
        </p:nvSpPr>
        <p:spPr>
          <a:xfrm>
            <a:off x="1815763" y="1763987"/>
            <a:ext cx="484082" cy="423799"/>
          </a:xfrm>
          <a:custGeom>
            <a:avLst/>
            <a:gdLst>
              <a:gd name="connsiteX0" fmla="*/ 411292 w 822400"/>
              <a:gd name="connsiteY0" fmla="*/ 234366 h 720000"/>
              <a:gd name="connsiteX1" fmla="*/ 285658 w 822400"/>
              <a:gd name="connsiteY1" fmla="*/ 360000 h 720000"/>
              <a:gd name="connsiteX2" fmla="*/ 411292 w 822400"/>
              <a:gd name="connsiteY2" fmla="*/ 485635 h 720000"/>
              <a:gd name="connsiteX3" fmla="*/ 536927 w 822400"/>
              <a:gd name="connsiteY3" fmla="*/ 360000 h 720000"/>
              <a:gd name="connsiteX4" fmla="*/ 411292 w 822400"/>
              <a:gd name="connsiteY4" fmla="*/ 234366 h 720000"/>
              <a:gd name="connsiteX5" fmla="*/ 411292 w 822400"/>
              <a:gd name="connsiteY5" fmla="*/ 178938 h 720000"/>
              <a:gd name="connsiteX6" fmla="*/ 592354 w 822400"/>
              <a:gd name="connsiteY6" fmla="*/ 360000 h 720000"/>
              <a:gd name="connsiteX7" fmla="*/ 411292 w 822400"/>
              <a:gd name="connsiteY7" fmla="*/ 541063 h 720000"/>
              <a:gd name="connsiteX8" fmla="*/ 230230 w 822400"/>
              <a:gd name="connsiteY8" fmla="*/ 360000 h 720000"/>
              <a:gd name="connsiteX9" fmla="*/ 411292 w 822400"/>
              <a:gd name="connsiteY9" fmla="*/ 178938 h 720000"/>
              <a:gd name="connsiteX10" fmla="*/ 235403 w 822400"/>
              <a:gd name="connsiteY10" fmla="*/ 55427 h 720000"/>
              <a:gd name="connsiteX11" fmla="*/ 59514 w 822400"/>
              <a:gd name="connsiteY11" fmla="*/ 360000 h 720000"/>
              <a:gd name="connsiteX12" fmla="*/ 235403 w 822400"/>
              <a:gd name="connsiteY12" fmla="*/ 664573 h 720000"/>
              <a:gd name="connsiteX13" fmla="*/ 587089 w 822400"/>
              <a:gd name="connsiteY13" fmla="*/ 664573 h 720000"/>
              <a:gd name="connsiteX14" fmla="*/ 762978 w 822400"/>
              <a:gd name="connsiteY14" fmla="*/ 360000 h 720000"/>
              <a:gd name="connsiteX15" fmla="*/ 587089 w 822400"/>
              <a:gd name="connsiteY15" fmla="*/ 55427 h 720000"/>
              <a:gd name="connsiteX16" fmla="*/ 219883 w 822400"/>
              <a:gd name="connsiteY16" fmla="*/ 0 h 720000"/>
              <a:gd name="connsiteX17" fmla="*/ 602516 w 822400"/>
              <a:gd name="connsiteY17" fmla="*/ 0 h 720000"/>
              <a:gd name="connsiteX18" fmla="*/ 627274 w 822400"/>
              <a:gd name="connsiteY18" fmla="*/ 14319 h 720000"/>
              <a:gd name="connsiteX19" fmla="*/ 818590 w 822400"/>
              <a:gd name="connsiteY19" fmla="*/ 345682 h 720000"/>
              <a:gd name="connsiteX20" fmla="*/ 818590 w 822400"/>
              <a:gd name="connsiteY20" fmla="*/ 374319 h 720000"/>
              <a:gd name="connsiteX21" fmla="*/ 627366 w 822400"/>
              <a:gd name="connsiteY21" fmla="*/ 705682 h 720000"/>
              <a:gd name="connsiteX22" fmla="*/ 602608 w 822400"/>
              <a:gd name="connsiteY22" fmla="*/ 720000 h 720000"/>
              <a:gd name="connsiteX23" fmla="*/ 219976 w 822400"/>
              <a:gd name="connsiteY23" fmla="*/ 720000 h 720000"/>
              <a:gd name="connsiteX24" fmla="*/ 195218 w 822400"/>
              <a:gd name="connsiteY24" fmla="*/ 705682 h 720000"/>
              <a:gd name="connsiteX25" fmla="*/ 3810 w 822400"/>
              <a:gd name="connsiteY25" fmla="*/ 374319 h 720000"/>
              <a:gd name="connsiteX26" fmla="*/ 3810 w 822400"/>
              <a:gd name="connsiteY26" fmla="*/ 345682 h 720000"/>
              <a:gd name="connsiteX27" fmla="*/ 195126 w 822400"/>
              <a:gd name="connsiteY27" fmla="*/ 14319 h 720000"/>
              <a:gd name="connsiteX28" fmla="*/ 219883 w 822400"/>
              <a:gd name="connsiteY28" fmla="*/ 0 h 720000"/>
            </a:gdLst>
            <a:ahLst/>
            <a:cxnLst/>
            <a:rect l="l" t="t" r="r" b="b"/>
            <a:pathLst>
              <a:path w="822400" h="720000">
                <a:moveTo>
                  <a:pt x="411292" y="234366"/>
                </a:moveTo>
                <a:cubicBezTo>
                  <a:pt x="342008" y="234366"/>
                  <a:pt x="285658" y="290716"/>
                  <a:pt x="285658" y="360000"/>
                </a:cubicBezTo>
                <a:cubicBezTo>
                  <a:pt x="285658" y="429284"/>
                  <a:pt x="342008" y="485635"/>
                  <a:pt x="411292" y="485635"/>
                </a:cubicBezTo>
                <a:cubicBezTo>
                  <a:pt x="480576" y="485635"/>
                  <a:pt x="536927" y="429284"/>
                  <a:pt x="536927" y="360000"/>
                </a:cubicBezTo>
                <a:cubicBezTo>
                  <a:pt x="536927" y="290716"/>
                  <a:pt x="480576" y="234366"/>
                  <a:pt x="411292" y="234366"/>
                </a:cubicBezTo>
                <a:close/>
                <a:moveTo>
                  <a:pt x="411292" y="178938"/>
                </a:moveTo>
                <a:cubicBezTo>
                  <a:pt x="511153" y="178938"/>
                  <a:pt x="592354" y="260139"/>
                  <a:pt x="592354" y="360000"/>
                </a:cubicBezTo>
                <a:cubicBezTo>
                  <a:pt x="592354" y="459861"/>
                  <a:pt x="511153" y="541063"/>
                  <a:pt x="411292" y="541063"/>
                </a:cubicBezTo>
                <a:cubicBezTo>
                  <a:pt x="311431" y="541063"/>
                  <a:pt x="230230" y="459861"/>
                  <a:pt x="230230" y="360000"/>
                </a:cubicBezTo>
                <a:cubicBezTo>
                  <a:pt x="230230" y="260139"/>
                  <a:pt x="311431" y="178938"/>
                  <a:pt x="411292" y="178938"/>
                </a:cubicBezTo>
                <a:close/>
                <a:moveTo>
                  <a:pt x="235403" y="55427"/>
                </a:moveTo>
                <a:lnTo>
                  <a:pt x="59514" y="360000"/>
                </a:lnTo>
                <a:lnTo>
                  <a:pt x="235403" y="664573"/>
                </a:lnTo>
                <a:lnTo>
                  <a:pt x="587089" y="664573"/>
                </a:lnTo>
                <a:lnTo>
                  <a:pt x="762978" y="360000"/>
                </a:lnTo>
                <a:lnTo>
                  <a:pt x="587089" y="55427"/>
                </a:lnTo>
                <a:close/>
                <a:moveTo>
                  <a:pt x="219883" y="0"/>
                </a:moveTo>
                <a:lnTo>
                  <a:pt x="602516" y="0"/>
                </a:lnTo>
                <a:cubicBezTo>
                  <a:pt x="612678" y="0"/>
                  <a:pt x="622193" y="5450"/>
                  <a:pt x="627274" y="14319"/>
                </a:cubicBezTo>
                <a:lnTo>
                  <a:pt x="818590" y="345682"/>
                </a:lnTo>
                <a:cubicBezTo>
                  <a:pt x="823671" y="354550"/>
                  <a:pt x="823671" y="365451"/>
                  <a:pt x="818590" y="374319"/>
                </a:cubicBezTo>
                <a:lnTo>
                  <a:pt x="627366" y="705682"/>
                </a:lnTo>
                <a:cubicBezTo>
                  <a:pt x="622285" y="714550"/>
                  <a:pt x="612770" y="720000"/>
                  <a:pt x="602608" y="720000"/>
                </a:cubicBezTo>
                <a:lnTo>
                  <a:pt x="219976" y="720000"/>
                </a:lnTo>
                <a:cubicBezTo>
                  <a:pt x="209814" y="720000"/>
                  <a:pt x="200299" y="714550"/>
                  <a:pt x="195218" y="705682"/>
                </a:cubicBezTo>
                <a:lnTo>
                  <a:pt x="3810" y="374319"/>
                </a:lnTo>
                <a:cubicBezTo>
                  <a:pt x="-1271" y="365543"/>
                  <a:pt x="-1271" y="354550"/>
                  <a:pt x="3810" y="345682"/>
                </a:cubicBezTo>
                <a:lnTo>
                  <a:pt x="195126" y="14319"/>
                </a:lnTo>
                <a:cubicBezTo>
                  <a:pt x="200207" y="5450"/>
                  <a:pt x="209721" y="0"/>
                  <a:pt x="219883" y="0"/>
                </a:cubicBezTo>
                <a:close/>
              </a:path>
            </a:pathLst>
          </a:custGeom>
          <a:solidFill>
            <a:schemeClr val="accent1"/>
          </a:solidFill>
          <a:ln w="1553" cap="flat">
            <a:noFill/>
            <a:miter/>
          </a:ln>
        </p:spPr>
        <p:txBody>
          <a:bodyPr vert="horz" wrap="square" lIns="91440" tIns="45720" rIns="91440" bIns="45720" rtlCol="0" anchor="ctr"/>
          <a:lstStyle/>
          <a:p>
            <a:pPr algn="l">
              <a:lnSpc>
                <a:spcPct val="110000"/>
              </a:lnSpc>
            </a:pPr>
            <a:endParaRPr kumimoji="1" lang="zh-CN" altLang="en-US"/>
          </a:p>
        </p:txBody>
      </p:sp>
      <p:sp>
        <p:nvSpPr>
          <p:cNvPr id="7" name="标题 1"/>
          <p:cNvSpPr txBox="1"/>
          <p:nvPr>
            <p:custDataLst>
              <p:tags r:id="rId6"/>
            </p:custDataLst>
          </p:nvPr>
        </p:nvSpPr>
        <p:spPr>
          <a:xfrm rot="8100000">
            <a:off x="1497659" y="3028409"/>
            <a:ext cx="1120289" cy="1120289"/>
          </a:xfrm>
          <a:prstGeom prst="teardrop">
            <a:avLst/>
          </a:prstGeom>
          <a:solidFill>
            <a:schemeClr val="accent2"/>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8" name="标题 1"/>
          <p:cNvSpPr txBox="1"/>
          <p:nvPr>
            <p:custDataLst>
              <p:tags r:id="rId7"/>
            </p:custDataLst>
          </p:nvPr>
        </p:nvSpPr>
        <p:spPr>
          <a:xfrm>
            <a:off x="2798857" y="3588857"/>
            <a:ext cx="8091332" cy="791861"/>
          </a:xfrm>
          <a:prstGeom prst="rect">
            <a:avLst/>
          </a:prstGeom>
          <a:noFill/>
          <a:ln cap="sq">
            <a:noFill/>
          </a:ln>
        </p:spPr>
        <p:txBody>
          <a:bodyPr vert="horz" wrap="square" lIns="0" tIns="0" rIns="0" bIns="0" rtlCol="0" anchor="t"/>
          <a:lstStyle/>
          <a:p>
            <a:pPr algn="l">
              <a:lnSpc>
                <a:spcPct val="150000"/>
              </a:lnSpc>
            </a:pPr>
            <a:r>
              <a:rPr kumimoji="1" lang="en-US" altLang="zh-CN" sz="1600" b="1">
                <a:ln w="12700">
                  <a:noFill/>
                </a:ln>
                <a:solidFill>
                  <a:srgbClr val="262626">
                    <a:alpha val="100000"/>
                  </a:srgbClr>
                </a:solidFill>
                <a:latin typeface="宋体" panose="02010600030101010101" pitchFamily="2" charset="-122"/>
                <a:ea typeface="宋体" panose="02010600030101010101" pitchFamily="2" charset="-122"/>
                <a:cs typeface="宋体" panose="02010600030101010101" pitchFamily="2" charset="-122"/>
              </a:rPr>
              <a:t>利用模式识别方法预测细胞类型的关键输入和输出信号。
帮助理解不同细胞类型之间的协调响应机制</a:t>
            </a:r>
            <a:r>
              <a:rPr kumimoji="1" lang="en-US" altLang="zh-CN" sz="1600">
                <a:ln w="12700">
                  <a:noFill/>
                </a:ln>
                <a:solidFill>
                  <a:srgbClr val="262626">
                    <a:alpha val="100000"/>
                  </a:srgbClr>
                </a:solidFill>
                <a:latin typeface="宋体" panose="02010600030101010101" pitchFamily="2" charset="-122"/>
                <a:ea typeface="宋体" panose="02010600030101010101" pitchFamily="2" charset="-122"/>
                <a:cs typeface="宋体" panose="02010600030101010101" pitchFamily="2" charset="-122"/>
              </a:rPr>
              <a:t>。</a:t>
            </a:r>
            <a:endParaRPr kumimoji="1" lang="en-US" altLang="zh-CN" sz="1600">
              <a:ln w="12700">
                <a:noFill/>
              </a:ln>
              <a:solidFill>
                <a:srgbClr val="262626">
                  <a:alpha val="100000"/>
                </a:srgbClr>
              </a:solidFill>
              <a:latin typeface="宋体" panose="02010600030101010101" pitchFamily="2" charset="-122"/>
              <a:ea typeface="宋体" panose="02010600030101010101" pitchFamily="2" charset="-122"/>
              <a:cs typeface="宋体" panose="02010600030101010101" pitchFamily="2" charset="-122"/>
            </a:endParaRPr>
          </a:p>
        </p:txBody>
      </p:sp>
      <p:sp>
        <p:nvSpPr>
          <p:cNvPr id="9" name="标题 1"/>
          <p:cNvSpPr txBox="1"/>
          <p:nvPr>
            <p:custDataLst>
              <p:tags r:id="rId8"/>
            </p:custDataLst>
          </p:nvPr>
        </p:nvSpPr>
        <p:spPr>
          <a:xfrm>
            <a:off x="2798856" y="3125117"/>
            <a:ext cx="8091332" cy="326736"/>
          </a:xfrm>
          <a:prstGeom prst="rect">
            <a:avLst/>
          </a:prstGeom>
          <a:noFill/>
          <a:ln cap="sq">
            <a:noFill/>
          </a:ln>
        </p:spPr>
        <p:txBody>
          <a:bodyPr vert="horz" wrap="square" lIns="0" tIns="0" rIns="0" bIns="0" rtlCol="0" anchor="ctr"/>
          <a:lstStyle/>
          <a:p>
            <a:pPr algn="l">
              <a:lnSpc>
                <a:spcPct val="130000"/>
              </a:lnSpc>
            </a:pPr>
            <a:r>
              <a:rPr kumimoji="1" lang="en-US" altLang="zh-CN" b="1">
                <a:ln w="12700">
                  <a:noFill/>
                </a:ln>
                <a:solidFill>
                  <a:srgbClr val="002EBA">
                    <a:alpha val="100000"/>
                  </a:srgbClr>
                </a:solidFill>
                <a:latin typeface="宋体" panose="02010600030101010101" pitchFamily="2" charset="-122"/>
                <a:ea typeface="宋体" panose="02010600030101010101" pitchFamily="2" charset="-122"/>
                <a:cs typeface="Source Han Sans CN Bold" panose="020B0800000000000000" charset="-122"/>
              </a:rPr>
              <a:t>模式识别与信号预测</a:t>
            </a:r>
            <a:endParaRPr kumimoji="1" lang="en-US" altLang="zh-CN" b="1">
              <a:ln w="12700">
                <a:noFill/>
              </a:ln>
              <a:solidFill>
                <a:srgbClr val="002EBA">
                  <a:alpha val="100000"/>
                </a:srgbClr>
              </a:solidFill>
              <a:latin typeface="宋体" panose="02010600030101010101" pitchFamily="2" charset="-122"/>
              <a:ea typeface="宋体" panose="02010600030101010101" pitchFamily="2" charset="-122"/>
              <a:cs typeface="Source Han Sans CN Bold" panose="020B0800000000000000" charset="-122"/>
            </a:endParaRPr>
          </a:p>
        </p:txBody>
      </p:sp>
      <p:sp>
        <p:nvSpPr>
          <p:cNvPr id="10" name="标题 1"/>
          <p:cNvSpPr txBox="1"/>
          <p:nvPr>
            <p:custDataLst>
              <p:tags r:id="rId9"/>
            </p:custDataLst>
          </p:nvPr>
        </p:nvSpPr>
        <p:spPr>
          <a:xfrm>
            <a:off x="1566028" y="3096778"/>
            <a:ext cx="983550" cy="983550"/>
          </a:xfrm>
          <a:prstGeom prst="ellipse">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1" name="标题 1"/>
          <p:cNvSpPr txBox="1"/>
          <p:nvPr>
            <p:custDataLst>
              <p:tags r:id="rId10"/>
            </p:custDataLst>
          </p:nvPr>
        </p:nvSpPr>
        <p:spPr>
          <a:xfrm>
            <a:off x="1815763" y="3364649"/>
            <a:ext cx="484082" cy="447809"/>
          </a:xfrm>
          <a:custGeom>
            <a:avLst/>
            <a:gdLst>
              <a:gd name="connsiteX0" fmla="*/ 56258 w 778320"/>
              <a:gd name="connsiteY0" fmla="*/ 333700 h 720001"/>
              <a:gd name="connsiteX1" fmla="*/ 56258 w 778320"/>
              <a:gd name="connsiteY1" fmla="*/ 627457 h 720001"/>
              <a:gd name="connsiteX2" fmla="*/ 66946 w 778320"/>
              <a:gd name="connsiteY2" fmla="*/ 653054 h 720001"/>
              <a:gd name="connsiteX3" fmla="*/ 92544 w 778320"/>
              <a:gd name="connsiteY3" fmla="*/ 663743 h 720001"/>
              <a:gd name="connsiteX4" fmla="*/ 685683 w 778320"/>
              <a:gd name="connsiteY4" fmla="*/ 663743 h 720001"/>
              <a:gd name="connsiteX5" fmla="*/ 711281 w 778320"/>
              <a:gd name="connsiteY5" fmla="*/ 653054 h 720001"/>
              <a:gd name="connsiteX6" fmla="*/ 721969 w 778320"/>
              <a:gd name="connsiteY6" fmla="*/ 627457 h 720001"/>
              <a:gd name="connsiteX7" fmla="*/ 721969 w 778320"/>
              <a:gd name="connsiteY7" fmla="*/ 333700 h 720001"/>
              <a:gd name="connsiteX8" fmla="*/ 92544 w 778320"/>
              <a:gd name="connsiteY8" fmla="*/ 142049 h 720001"/>
              <a:gd name="connsiteX9" fmla="*/ 56258 w 778320"/>
              <a:gd name="connsiteY9" fmla="*/ 178336 h 720001"/>
              <a:gd name="connsiteX10" fmla="*/ 56258 w 778320"/>
              <a:gd name="connsiteY10" fmla="*/ 277443 h 720001"/>
              <a:gd name="connsiteX11" fmla="*/ 721969 w 778320"/>
              <a:gd name="connsiteY11" fmla="*/ 277443 h 720001"/>
              <a:gd name="connsiteX12" fmla="*/ 721969 w 778320"/>
              <a:gd name="connsiteY12" fmla="*/ 178336 h 720001"/>
              <a:gd name="connsiteX13" fmla="*/ 685683 w 778320"/>
              <a:gd name="connsiteY13" fmla="*/ 142049 h 720001"/>
              <a:gd name="connsiteX14" fmla="*/ 561355 w 778320"/>
              <a:gd name="connsiteY14" fmla="*/ 142049 h 720001"/>
              <a:gd name="connsiteX15" fmla="*/ 561355 w 778320"/>
              <a:gd name="connsiteY15" fmla="*/ 201026 h 720001"/>
              <a:gd name="connsiteX16" fmla="*/ 533226 w 778320"/>
              <a:gd name="connsiteY16" fmla="*/ 229249 h 720001"/>
              <a:gd name="connsiteX17" fmla="*/ 505097 w 778320"/>
              <a:gd name="connsiteY17" fmla="*/ 201120 h 720001"/>
              <a:gd name="connsiteX18" fmla="*/ 505097 w 778320"/>
              <a:gd name="connsiteY18" fmla="*/ 142049 h 720001"/>
              <a:gd name="connsiteX19" fmla="*/ 273129 w 778320"/>
              <a:gd name="connsiteY19" fmla="*/ 142049 h 720001"/>
              <a:gd name="connsiteX20" fmla="*/ 273129 w 778320"/>
              <a:gd name="connsiteY20" fmla="*/ 201026 h 720001"/>
              <a:gd name="connsiteX21" fmla="*/ 245001 w 778320"/>
              <a:gd name="connsiteY21" fmla="*/ 229249 h 720001"/>
              <a:gd name="connsiteX22" fmla="*/ 216872 w 778320"/>
              <a:gd name="connsiteY22" fmla="*/ 201120 h 720001"/>
              <a:gd name="connsiteX23" fmla="*/ 216872 w 778320"/>
              <a:gd name="connsiteY23" fmla="*/ 142049 h 720001"/>
              <a:gd name="connsiteX24" fmla="*/ 245001 w 778320"/>
              <a:gd name="connsiteY24" fmla="*/ 0 h 720001"/>
              <a:gd name="connsiteX25" fmla="*/ 273129 w 778320"/>
              <a:gd name="connsiteY25" fmla="*/ 28129 h 720001"/>
              <a:gd name="connsiteX26" fmla="*/ 273129 w 778320"/>
              <a:gd name="connsiteY26" fmla="*/ 85792 h 720001"/>
              <a:gd name="connsiteX27" fmla="*/ 505097 w 778320"/>
              <a:gd name="connsiteY27" fmla="*/ 85792 h 720001"/>
              <a:gd name="connsiteX28" fmla="*/ 505097 w 778320"/>
              <a:gd name="connsiteY28" fmla="*/ 28129 h 720001"/>
              <a:gd name="connsiteX29" fmla="*/ 533226 w 778320"/>
              <a:gd name="connsiteY29" fmla="*/ 0 h 720001"/>
              <a:gd name="connsiteX30" fmla="*/ 561355 w 778320"/>
              <a:gd name="connsiteY30" fmla="*/ 28129 h 720001"/>
              <a:gd name="connsiteX31" fmla="*/ 561355 w 778320"/>
              <a:gd name="connsiteY31" fmla="*/ 85792 h 720001"/>
              <a:gd name="connsiteX32" fmla="*/ 685683 w 778320"/>
              <a:gd name="connsiteY32" fmla="*/ 85792 h 720001"/>
              <a:gd name="connsiteX33" fmla="*/ 778320 w 778320"/>
              <a:gd name="connsiteY33" fmla="*/ 178336 h 720001"/>
              <a:gd name="connsiteX34" fmla="*/ 778320 w 778320"/>
              <a:gd name="connsiteY34" fmla="*/ 627457 h 720001"/>
              <a:gd name="connsiteX35" fmla="*/ 685777 w 778320"/>
              <a:gd name="connsiteY35" fmla="*/ 720001 h 720001"/>
              <a:gd name="connsiteX36" fmla="*/ 92544 w 778320"/>
              <a:gd name="connsiteY36" fmla="*/ 720001 h 720001"/>
              <a:gd name="connsiteX37" fmla="*/ 0 w 778320"/>
              <a:gd name="connsiteY37" fmla="*/ 627457 h 720001"/>
              <a:gd name="connsiteX38" fmla="*/ 0 w 778320"/>
              <a:gd name="connsiteY38" fmla="*/ 333700 h 720001"/>
              <a:gd name="connsiteX39" fmla="*/ 0 w 778320"/>
              <a:gd name="connsiteY39" fmla="*/ 277443 h 720001"/>
              <a:gd name="connsiteX40" fmla="*/ 0 w 778320"/>
              <a:gd name="connsiteY40" fmla="*/ 178336 h 720001"/>
              <a:gd name="connsiteX41" fmla="*/ 92544 w 778320"/>
              <a:gd name="connsiteY41" fmla="*/ 85792 h 720001"/>
              <a:gd name="connsiteX42" fmla="*/ 216872 w 778320"/>
              <a:gd name="connsiteY42" fmla="*/ 85792 h 720001"/>
              <a:gd name="connsiteX43" fmla="*/ 216872 w 778320"/>
              <a:gd name="connsiteY43" fmla="*/ 28129 h 720001"/>
              <a:gd name="connsiteX44" fmla="*/ 245001 w 778320"/>
              <a:gd name="connsiteY44" fmla="*/ 0 h 720001"/>
            </a:gdLst>
            <a:ahLst/>
            <a:cxnLst/>
            <a:rect l="l" t="t" r="r" b="b"/>
            <a:pathLst>
              <a:path w="778320" h="720001">
                <a:moveTo>
                  <a:pt x="56258" y="333700"/>
                </a:moveTo>
                <a:lnTo>
                  <a:pt x="56258" y="627457"/>
                </a:lnTo>
                <a:cubicBezTo>
                  <a:pt x="56258" y="637115"/>
                  <a:pt x="60008" y="646116"/>
                  <a:pt x="66946" y="653054"/>
                </a:cubicBezTo>
                <a:cubicBezTo>
                  <a:pt x="73885" y="659899"/>
                  <a:pt x="82980" y="663743"/>
                  <a:pt x="92544" y="663743"/>
                </a:cubicBezTo>
                <a:lnTo>
                  <a:pt x="685683" y="663743"/>
                </a:lnTo>
                <a:cubicBezTo>
                  <a:pt x="695341" y="663743"/>
                  <a:pt x="704342" y="659993"/>
                  <a:pt x="711281" y="653054"/>
                </a:cubicBezTo>
                <a:cubicBezTo>
                  <a:pt x="718125" y="646116"/>
                  <a:pt x="721969" y="637021"/>
                  <a:pt x="721969" y="627457"/>
                </a:cubicBezTo>
                <a:lnTo>
                  <a:pt x="721969" y="333700"/>
                </a:lnTo>
                <a:close/>
                <a:moveTo>
                  <a:pt x="92544" y="142049"/>
                </a:moveTo>
                <a:cubicBezTo>
                  <a:pt x="72478" y="142049"/>
                  <a:pt x="56258" y="158364"/>
                  <a:pt x="56258" y="178336"/>
                </a:cubicBezTo>
                <a:lnTo>
                  <a:pt x="56258" y="277443"/>
                </a:lnTo>
                <a:lnTo>
                  <a:pt x="721969" y="277443"/>
                </a:lnTo>
                <a:lnTo>
                  <a:pt x="721969" y="178336"/>
                </a:lnTo>
                <a:cubicBezTo>
                  <a:pt x="721969" y="158270"/>
                  <a:pt x="705655" y="142049"/>
                  <a:pt x="685683" y="142049"/>
                </a:cubicBezTo>
                <a:lnTo>
                  <a:pt x="561355" y="142049"/>
                </a:lnTo>
                <a:lnTo>
                  <a:pt x="561355" y="201026"/>
                </a:lnTo>
                <a:cubicBezTo>
                  <a:pt x="561355" y="216591"/>
                  <a:pt x="548790" y="229249"/>
                  <a:pt x="533226" y="229249"/>
                </a:cubicBezTo>
                <a:cubicBezTo>
                  <a:pt x="517661" y="229249"/>
                  <a:pt x="505097" y="216685"/>
                  <a:pt x="505097" y="201120"/>
                </a:cubicBezTo>
                <a:lnTo>
                  <a:pt x="505097" y="142049"/>
                </a:lnTo>
                <a:lnTo>
                  <a:pt x="273129" y="142049"/>
                </a:lnTo>
                <a:lnTo>
                  <a:pt x="273129" y="201026"/>
                </a:lnTo>
                <a:cubicBezTo>
                  <a:pt x="273129" y="216591"/>
                  <a:pt x="260565" y="229249"/>
                  <a:pt x="245001" y="229249"/>
                </a:cubicBezTo>
                <a:cubicBezTo>
                  <a:pt x="229436" y="229249"/>
                  <a:pt x="216872" y="216685"/>
                  <a:pt x="216872" y="201120"/>
                </a:cubicBezTo>
                <a:lnTo>
                  <a:pt x="216872" y="142049"/>
                </a:lnTo>
                <a:close/>
                <a:moveTo>
                  <a:pt x="245001" y="0"/>
                </a:moveTo>
                <a:cubicBezTo>
                  <a:pt x="260565" y="0"/>
                  <a:pt x="273129" y="12564"/>
                  <a:pt x="273129" y="28129"/>
                </a:cubicBezTo>
                <a:lnTo>
                  <a:pt x="273129" y="85792"/>
                </a:lnTo>
                <a:lnTo>
                  <a:pt x="505097" y="85792"/>
                </a:lnTo>
                <a:lnTo>
                  <a:pt x="505097" y="28129"/>
                </a:lnTo>
                <a:cubicBezTo>
                  <a:pt x="505097" y="12564"/>
                  <a:pt x="517661" y="0"/>
                  <a:pt x="533226" y="0"/>
                </a:cubicBezTo>
                <a:cubicBezTo>
                  <a:pt x="548790" y="0"/>
                  <a:pt x="561355" y="12564"/>
                  <a:pt x="561355" y="28129"/>
                </a:cubicBezTo>
                <a:lnTo>
                  <a:pt x="561355" y="85792"/>
                </a:lnTo>
                <a:lnTo>
                  <a:pt x="685683" y="85792"/>
                </a:lnTo>
                <a:cubicBezTo>
                  <a:pt x="736784" y="85792"/>
                  <a:pt x="778227" y="127235"/>
                  <a:pt x="778320" y="178336"/>
                </a:cubicBezTo>
                <a:lnTo>
                  <a:pt x="778320" y="627457"/>
                </a:lnTo>
                <a:cubicBezTo>
                  <a:pt x="778320" y="678370"/>
                  <a:pt x="736690" y="720001"/>
                  <a:pt x="685777" y="720001"/>
                </a:cubicBezTo>
                <a:lnTo>
                  <a:pt x="92544" y="720001"/>
                </a:lnTo>
                <a:cubicBezTo>
                  <a:pt x="41631" y="720001"/>
                  <a:pt x="0" y="678370"/>
                  <a:pt x="0" y="627457"/>
                </a:cubicBezTo>
                <a:lnTo>
                  <a:pt x="0" y="333700"/>
                </a:lnTo>
                <a:lnTo>
                  <a:pt x="0" y="277443"/>
                </a:lnTo>
                <a:lnTo>
                  <a:pt x="0" y="178336"/>
                </a:lnTo>
                <a:cubicBezTo>
                  <a:pt x="0" y="127235"/>
                  <a:pt x="41443" y="85792"/>
                  <a:pt x="92544" y="85792"/>
                </a:cubicBezTo>
                <a:lnTo>
                  <a:pt x="216872" y="85792"/>
                </a:lnTo>
                <a:lnTo>
                  <a:pt x="216872" y="28129"/>
                </a:lnTo>
                <a:cubicBezTo>
                  <a:pt x="216872" y="12564"/>
                  <a:pt x="229436" y="0"/>
                  <a:pt x="245001" y="0"/>
                </a:cubicBezTo>
                <a:close/>
              </a:path>
            </a:pathLst>
          </a:custGeom>
          <a:solidFill>
            <a:schemeClr val="accent2"/>
          </a:solidFill>
          <a:ln w="1553" cap="flat">
            <a:noFill/>
            <a:miter/>
          </a:ln>
        </p:spPr>
        <p:txBody>
          <a:bodyPr vert="horz" wrap="square" lIns="91440" tIns="45720" rIns="91440" bIns="45720" rtlCol="0" anchor="ctr"/>
          <a:lstStyle/>
          <a:p>
            <a:pPr algn="l">
              <a:lnSpc>
                <a:spcPct val="110000"/>
              </a:lnSpc>
            </a:pPr>
            <a:endParaRPr kumimoji="1" lang="zh-CN" altLang="en-US"/>
          </a:p>
        </p:txBody>
      </p:sp>
      <p:sp>
        <p:nvSpPr>
          <p:cNvPr id="12" name="标题 1"/>
          <p:cNvSpPr txBox="1"/>
          <p:nvPr>
            <p:custDataLst>
              <p:tags r:id="rId11"/>
            </p:custDataLst>
          </p:nvPr>
        </p:nvSpPr>
        <p:spPr>
          <a:xfrm rot="8100000">
            <a:off x="1497659" y="4641076"/>
            <a:ext cx="1120289" cy="1120289"/>
          </a:xfrm>
          <a:prstGeom prst="teardrop">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3" name="标题 1"/>
          <p:cNvSpPr txBox="1"/>
          <p:nvPr>
            <p:custDataLst>
              <p:tags r:id="rId12"/>
            </p:custDataLst>
          </p:nvPr>
        </p:nvSpPr>
        <p:spPr>
          <a:xfrm>
            <a:off x="2798857" y="5201524"/>
            <a:ext cx="8091332" cy="791861"/>
          </a:xfrm>
          <a:prstGeom prst="rect">
            <a:avLst/>
          </a:prstGeom>
          <a:noFill/>
          <a:ln cap="sq">
            <a:noFill/>
          </a:ln>
        </p:spPr>
        <p:txBody>
          <a:bodyPr vert="horz" wrap="square" lIns="0" tIns="0" rIns="0" bIns="0" rtlCol="0" anchor="t"/>
          <a:lstStyle/>
          <a:p>
            <a:pPr algn="l">
              <a:lnSpc>
                <a:spcPct val="150000"/>
              </a:lnSpc>
            </a:pPr>
            <a:r>
              <a:rPr kumimoji="1" lang="zh-CN" altLang="en-US" sz="1600" b="1">
                <a:ln w="12700">
                  <a:noFill/>
                </a:ln>
                <a:solidFill>
                  <a:srgbClr val="262626">
                    <a:alpha val="100000"/>
                  </a:srgbClr>
                </a:solidFill>
                <a:latin typeface="宋体" panose="02010600030101010101" pitchFamily="2" charset="-122"/>
                <a:ea typeface="宋体" panose="02010600030101010101" pitchFamily="2" charset="-122"/>
                <a:cs typeface="宋体" panose="02010600030101010101" pitchFamily="2" charset="-122"/>
              </a:rPr>
              <a:t>通过定义相似性度量和从功能和拓扑角度进行多种学习来分组信号通路；</a:t>
            </a:r>
            <a:endParaRPr kumimoji="1" lang="zh-CN" altLang="en-US" sz="1600" b="1">
              <a:ln w="12700">
                <a:noFill/>
              </a:ln>
              <a:solidFill>
                <a:srgbClr val="262626">
                  <a:alpha val="100000"/>
                </a:srgbClr>
              </a:solidFill>
              <a:latin typeface="宋体" panose="02010600030101010101" pitchFamily="2" charset="-122"/>
              <a:ea typeface="宋体" panose="02010600030101010101" pitchFamily="2" charset="-122"/>
              <a:cs typeface="宋体" panose="02010600030101010101" pitchFamily="2" charset="-122"/>
            </a:endParaRPr>
          </a:p>
          <a:p>
            <a:pPr algn="l">
              <a:lnSpc>
                <a:spcPct val="150000"/>
              </a:lnSpc>
            </a:pPr>
            <a:r>
              <a:rPr kumimoji="1" lang="zh-CN" altLang="en-US" sz="1600" b="1">
                <a:ln w="12700">
                  <a:noFill/>
                </a:ln>
                <a:solidFill>
                  <a:srgbClr val="262626">
                    <a:alpha val="100000"/>
                  </a:srgbClr>
                </a:solidFill>
                <a:latin typeface="宋体" panose="02010600030101010101" pitchFamily="2" charset="-122"/>
                <a:ea typeface="宋体" panose="02010600030101010101" pitchFamily="2" charset="-122"/>
                <a:cs typeface="宋体" panose="02010600030101010101" pitchFamily="2" charset="-122"/>
              </a:rPr>
              <a:t>通过多个网络的联合流形学习来描述保守的和上下文特定的信号通路。</a:t>
            </a:r>
            <a:endParaRPr kumimoji="1" lang="zh-CN" altLang="en-US" sz="1600" b="1">
              <a:ln w="12700">
                <a:noFill/>
              </a:ln>
              <a:solidFill>
                <a:srgbClr val="262626">
                  <a:alpha val="100000"/>
                </a:srgbClr>
              </a:solidFill>
              <a:latin typeface="宋体" panose="02010600030101010101" pitchFamily="2" charset="-122"/>
              <a:ea typeface="宋体" panose="02010600030101010101" pitchFamily="2" charset="-122"/>
              <a:cs typeface="宋体" panose="02010600030101010101" pitchFamily="2" charset="-122"/>
            </a:endParaRPr>
          </a:p>
        </p:txBody>
      </p:sp>
      <p:sp>
        <p:nvSpPr>
          <p:cNvPr id="14" name="标题 1"/>
          <p:cNvSpPr txBox="1"/>
          <p:nvPr>
            <p:custDataLst>
              <p:tags r:id="rId13"/>
            </p:custDataLst>
          </p:nvPr>
        </p:nvSpPr>
        <p:spPr>
          <a:xfrm>
            <a:off x="2798856" y="4737784"/>
            <a:ext cx="8091332" cy="326736"/>
          </a:xfrm>
          <a:prstGeom prst="rect">
            <a:avLst/>
          </a:prstGeom>
          <a:noFill/>
          <a:ln cap="sq">
            <a:noFill/>
          </a:ln>
        </p:spPr>
        <p:txBody>
          <a:bodyPr vert="horz" wrap="square" lIns="0" tIns="0" rIns="0" bIns="0" rtlCol="0" anchor="ctr"/>
          <a:lstStyle/>
          <a:p>
            <a:pPr algn="l">
              <a:lnSpc>
                <a:spcPct val="130000"/>
              </a:lnSpc>
            </a:pPr>
            <a:r>
              <a:rPr kumimoji="1" lang="en-US" altLang="zh-CN" b="1">
                <a:ln w="12700">
                  <a:noFill/>
                </a:ln>
                <a:solidFill>
                  <a:srgbClr val="2157FF">
                    <a:alpha val="100000"/>
                  </a:srgbClr>
                </a:solidFill>
                <a:latin typeface="宋体" panose="02010600030101010101" pitchFamily="2" charset="-122"/>
                <a:ea typeface="宋体" panose="02010600030101010101" pitchFamily="2" charset="-122"/>
                <a:cs typeface="Source Han Sans CN Bold" panose="020B0800000000000000" charset="-122"/>
              </a:rPr>
              <a:t>流形学习与信号通路分组</a:t>
            </a:r>
            <a:endParaRPr kumimoji="1" lang="en-US" altLang="zh-CN" b="1">
              <a:ln w="12700">
                <a:noFill/>
              </a:ln>
              <a:solidFill>
                <a:srgbClr val="2157FF">
                  <a:alpha val="100000"/>
                </a:srgbClr>
              </a:solidFill>
              <a:latin typeface="宋体" panose="02010600030101010101" pitchFamily="2" charset="-122"/>
              <a:ea typeface="宋体" panose="02010600030101010101" pitchFamily="2" charset="-122"/>
              <a:cs typeface="Source Han Sans CN Bold" panose="020B0800000000000000" charset="-122"/>
            </a:endParaRPr>
          </a:p>
        </p:txBody>
      </p:sp>
      <p:sp>
        <p:nvSpPr>
          <p:cNvPr id="15" name="标题 1"/>
          <p:cNvSpPr txBox="1"/>
          <p:nvPr>
            <p:custDataLst>
              <p:tags r:id="rId14"/>
            </p:custDataLst>
          </p:nvPr>
        </p:nvSpPr>
        <p:spPr>
          <a:xfrm>
            <a:off x="1566028" y="4709445"/>
            <a:ext cx="983550" cy="983550"/>
          </a:xfrm>
          <a:prstGeom prst="ellipse">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6" name="标题 1"/>
          <p:cNvSpPr txBox="1"/>
          <p:nvPr>
            <p:custDataLst>
              <p:tags r:id="rId15"/>
            </p:custDataLst>
          </p:nvPr>
        </p:nvSpPr>
        <p:spPr>
          <a:xfrm>
            <a:off x="1815763" y="4977316"/>
            <a:ext cx="484082" cy="447809"/>
          </a:xfrm>
          <a:custGeom>
            <a:avLst/>
            <a:gdLst>
              <a:gd name="connsiteX0" fmla="*/ 56258 w 778320"/>
              <a:gd name="connsiteY0" fmla="*/ 333700 h 720001"/>
              <a:gd name="connsiteX1" fmla="*/ 56258 w 778320"/>
              <a:gd name="connsiteY1" fmla="*/ 627457 h 720001"/>
              <a:gd name="connsiteX2" fmla="*/ 66946 w 778320"/>
              <a:gd name="connsiteY2" fmla="*/ 653054 h 720001"/>
              <a:gd name="connsiteX3" fmla="*/ 92544 w 778320"/>
              <a:gd name="connsiteY3" fmla="*/ 663743 h 720001"/>
              <a:gd name="connsiteX4" fmla="*/ 685683 w 778320"/>
              <a:gd name="connsiteY4" fmla="*/ 663743 h 720001"/>
              <a:gd name="connsiteX5" fmla="*/ 711281 w 778320"/>
              <a:gd name="connsiteY5" fmla="*/ 653054 h 720001"/>
              <a:gd name="connsiteX6" fmla="*/ 721969 w 778320"/>
              <a:gd name="connsiteY6" fmla="*/ 627457 h 720001"/>
              <a:gd name="connsiteX7" fmla="*/ 721969 w 778320"/>
              <a:gd name="connsiteY7" fmla="*/ 333700 h 720001"/>
              <a:gd name="connsiteX8" fmla="*/ 92544 w 778320"/>
              <a:gd name="connsiteY8" fmla="*/ 142049 h 720001"/>
              <a:gd name="connsiteX9" fmla="*/ 56258 w 778320"/>
              <a:gd name="connsiteY9" fmla="*/ 178336 h 720001"/>
              <a:gd name="connsiteX10" fmla="*/ 56258 w 778320"/>
              <a:gd name="connsiteY10" fmla="*/ 277443 h 720001"/>
              <a:gd name="connsiteX11" fmla="*/ 721969 w 778320"/>
              <a:gd name="connsiteY11" fmla="*/ 277443 h 720001"/>
              <a:gd name="connsiteX12" fmla="*/ 721969 w 778320"/>
              <a:gd name="connsiteY12" fmla="*/ 178336 h 720001"/>
              <a:gd name="connsiteX13" fmla="*/ 685683 w 778320"/>
              <a:gd name="connsiteY13" fmla="*/ 142049 h 720001"/>
              <a:gd name="connsiteX14" fmla="*/ 561355 w 778320"/>
              <a:gd name="connsiteY14" fmla="*/ 142049 h 720001"/>
              <a:gd name="connsiteX15" fmla="*/ 561355 w 778320"/>
              <a:gd name="connsiteY15" fmla="*/ 201026 h 720001"/>
              <a:gd name="connsiteX16" fmla="*/ 533226 w 778320"/>
              <a:gd name="connsiteY16" fmla="*/ 229249 h 720001"/>
              <a:gd name="connsiteX17" fmla="*/ 505097 w 778320"/>
              <a:gd name="connsiteY17" fmla="*/ 201120 h 720001"/>
              <a:gd name="connsiteX18" fmla="*/ 505097 w 778320"/>
              <a:gd name="connsiteY18" fmla="*/ 142049 h 720001"/>
              <a:gd name="connsiteX19" fmla="*/ 273129 w 778320"/>
              <a:gd name="connsiteY19" fmla="*/ 142049 h 720001"/>
              <a:gd name="connsiteX20" fmla="*/ 273129 w 778320"/>
              <a:gd name="connsiteY20" fmla="*/ 201026 h 720001"/>
              <a:gd name="connsiteX21" fmla="*/ 245001 w 778320"/>
              <a:gd name="connsiteY21" fmla="*/ 229249 h 720001"/>
              <a:gd name="connsiteX22" fmla="*/ 216872 w 778320"/>
              <a:gd name="connsiteY22" fmla="*/ 201120 h 720001"/>
              <a:gd name="connsiteX23" fmla="*/ 216872 w 778320"/>
              <a:gd name="connsiteY23" fmla="*/ 142049 h 720001"/>
              <a:gd name="connsiteX24" fmla="*/ 245001 w 778320"/>
              <a:gd name="connsiteY24" fmla="*/ 0 h 720001"/>
              <a:gd name="connsiteX25" fmla="*/ 273129 w 778320"/>
              <a:gd name="connsiteY25" fmla="*/ 28129 h 720001"/>
              <a:gd name="connsiteX26" fmla="*/ 273129 w 778320"/>
              <a:gd name="connsiteY26" fmla="*/ 85792 h 720001"/>
              <a:gd name="connsiteX27" fmla="*/ 505097 w 778320"/>
              <a:gd name="connsiteY27" fmla="*/ 85792 h 720001"/>
              <a:gd name="connsiteX28" fmla="*/ 505097 w 778320"/>
              <a:gd name="connsiteY28" fmla="*/ 28129 h 720001"/>
              <a:gd name="connsiteX29" fmla="*/ 533226 w 778320"/>
              <a:gd name="connsiteY29" fmla="*/ 0 h 720001"/>
              <a:gd name="connsiteX30" fmla="*/ 561355 w 778320"/>
              <a:gd name="connsiteY30" fmla="*/ 28129 h 720001"/>
              <a:gd name="connsiteX31" fmla="*/ 561355 w 778320"/>
              <a:gd name="connsiteY31" fmla="*/ 85792 h 720001"/>
              <a:gd name="connsiteX32" fmla="*/ 685683 w 778320"/>
              <a:gd name="connsiteY32" fmla="*/ 85792 h 720001"/>
              <a:gd name="connsiteX33" fmla="*/ 778320 w 778320"/>
              <a:gd name="connsiteY33" fmla="*/ 178336 h 720001"/>
              <a:gd name="connsiteX34" fmla="*/ 778320 w 778320"/>
              <a:gd name="connsiteY34" fmla="*/ 627457 h 720001"/>
              <a:gd name="connsiteX35" fmla="*/ 685777 w 778320"/>
              <a:gd name="connsiteY35" fmla="*/ 720001 h 720001"/>
              <a:gd name="connsiteX36" fmla="*/ 92544 w 778320"/>
              <a:gd name="connsiteY36" fmla="*/ 720001 h 720001"/>
              <a:gd name="connsiteX37" fmla="*/ 0 w 778320"/>
              <a:gd name="connsiteY37" fmla="*/ 627457 h 720001"/>
              <a:gd name="connsiteX38" fmla="*/ 0 w 778320"/>
              <a:gd name="connsiteY38" fmla="*/ 333700 h 720001"/>
              <a:gd name="connsiteX39" fmla="*/ 0 w 778320"/>
              <a:gd name="connsiteY39" fmla="*/ 277443 h 720001"/>
              <a:gd name="connsiteX40" fmla="*/ 0 w 778320"/>
              <a:gd name="connsiteY40" fmla="*/ 178336 h 720001"/>
              <a:gd name="connsiteX41" fmla="*/ 92544 w 778320"/>
              <a:gd name="connsiteY41" fmla="*/ 85792 h 720001"/>
              <a:gd name="connsiteX42" fmla="*/ 216872 w 778320"/>
              <a:gd name="connsiteY42" fmla="*/ 85792 h 720001"/>
              <a:gd name="connsiteX43" fmla="*/ 216872 w 778320"/>
              <a:gd name="connsiteY43" fmla="*/ 28129 h 720001"/>
              <a:gd name="connsiteX44" fmla="*/ 245001 w 778320"/>
              <a:gd name="connsiteY44" fmla="*/ 0 h 720001"/>
            </a:gdLst>
            <a:ahLst/>
            <a:cxnLst/>
            <a:rect l="l" t="t" r="r" b="b"/>
            <a:pathLst>
              <a:path w="778320" h="720001">
                <a:moveTo>
                  <a:pt x="56258" y="333700"/>
                </a:moveTo>
                <a:lnTo>
                  <a:pt x="56258" y="627457"/>
                </a:lnTo>
                <a:cubicBezTo>
                  <a:pt x="56258" y="637115"/>
                  <a:pt x="60008" y="646116"/>
                  <a:pt x="66946" y="653054"/>
                </a:cubicBezTo>
                <a:cubicBezTo>
                  <a:pt x="73885" y="659899"/>
                  <a:pt x="82980" y="663743"/>
                  <a:pt x="92544" y="663743"/>
                </a:cubicBezTo>
                <a:lnTo>
                  <a:pt x="685683" y="663743"/>
                </a:lnTo>
                <a:cubicBezTo>
                  <a:pt x="695341" y="663743"/>
                  <a:pt x="704342" y="659993"/>
                  <a:pt x="711281" y="653054"/>
                </a:cubicBezTo>
                <a:cubicBezTo>
                  <a:pt x="718125" y="646116"/>
                  <a:pt x="721969" y="637021"/>
                  <a:pt x="721969" y="627457"/>
                </a:cubicBezTo>
                <a:lnTo>
                  <a:pt x="721969" y="333700"/>
                </a:lnTo>
                <a:close/>
                <a:moveTo>
                  <a:pt x="92544" y="142049"/>
                </a:moveTo>
                <a:cubicBezTo>
                  <a:pt x="72478" y="142049"/>
                  <a:pt x="56258" y="158364"/>
                  <a:pt x="56258" y="178336"/>
                </a:cubicBezTo>
                <a:lnTo>
                  <a:pt x="56258" y="277443"/>
                </a:lnTo>
                <a:lnTo>
                  <a:pt x="721969" y="277443"/>
                </a:lnTo>
                <a:lnTo>
                  <a:pt x="721969" y="178336"/>
                </a:lnTo>
                <a:cubicBezTo>
                  <a:pt x="721969" y="158270"/>
                  <a:pt x="705655" y="142049"/>
                  <a:pt x="685683" y="142049"/>
                </a:cubicBezTo>
                <a:lnTo>
                  <a:pt x="561355" y="142049"/>
                </a:lnTo>
                <a:lnTo>
                  <a:pt x="561355" y="201026"/>
                </a:lnTo>
                <a:cubicBezTo>
                  <a:pt x="561355" y="216591"/>
                  <a:pt x="548790" y="229249"/>
                  <a:pt x="533226" y="229249"/>
                </a:cubicBezTo>
                <a:cubicBezTo>
                  <a:pt x="517661" y="229249"/>
                  <a:pt x="505097" y="216685"/>
                  <a:pt x="505097" y="201120"/>
                </a:cubicBezTo>
                <a:lnTo>
                  <a:pt x="505097" y="142049"/>
                </a:lnTo>
                <a:lnTo>
                  <a:pt x="273129" y="142049"/>
                </a:lnTo>
                <a:lnTo>
                  <a:pt x="273129" y="201026"/>
                </a:lnTo>
                <a:cubicBezTo>
                  <a:pt x="273129" y="216591"/>
                  <a:pt x="260565" y="229249"/>
                  <a:pt x="245001" y="229249"/>
                </a:cubicBezTo>
                <a:cubicBezTo>
                  <a:pt x="229436" y="229249"/>
                  <a:pt x="216872" y="216685"/>
                  <a:pt x="216872" y="201120"/>
                </a:cubicBezTo>
                <a:lnTo>
                  <a:pt x="216872" y="142049"/>
                </a:lnTo>
                <a:close/>
                <a:moveTo>
                  <a:pt x="245001" y="0"/>
                </a:moveTo>
                <a:cubicBezTo>
                  <a:pt x="260565" y="0"/>
                  <a:pt x="273129" y="12564"/>
                  <a:pt x="273129" y="28129"/>
                </a:cubicBezTo>
                <a:lnTo>
                  <a:pt x="273129" y="85792"/>
                </a:lnTo>
                <a:lnTo>
                  <a:pt x="505097" y="85792"/>
                </a:lnTo>
                <a:lnTo>
                  <a:pt x="505097" y="28129"/>
                </a:lnTo>
                <a:cubicBezTo>
                  <a:pt x="505097" y="12564"/>
                  <a:pt x="517661" y="0"/>
                  <a:pt x="533226" y="0"/>
                </a:cubicBezTo>
                <a:cubicBezTo>
                  <a:pt x="548790" y="0"/>
                  <a:pt x="561355" y="12564"/>
                  <a:pt x="561355" y="28129"/>
                </a:cubicBezTo>
                <a:lnTo>
                  <a:pt x="561355" y="85792"/>
                </a:lnTo>
                <a:lnTo>
                  <a:pt x="685683" y="85792"/>
                </a:lnTo>
                <a:cubicBezTo>
                  <a:pt x="736784" y="85792"/>
                  <a:pt x="778227" y="127235"/>
                  <a:pt x="778320" y="178336"/>
                </a:cubicBezTo>
                <a:lnTo>
                  <a:pt x="778320" y="627457"/>
                </a:lnTo>
                <a:cubicBezTo>
                  <a:pt x="778320" y="678370"/>
                  <a:pt x="736690" y="720001"/>
                  <a:pt x="685777" y="720001"/>
                </a:cubicBezTo>
                <a:lnTo>
                  <a:pt x="92544" y="720001"/>
                </a:lnTo>
                <a:cubicBezTo>
                  <a:pt x="41631" y="720001"/>
                  <a:pt x="0" y="678370"/>
                  <a:pt x="0" y="627457"/>
                </a:cubicBezTo>
                <a:lnTo>
                  <a:pt x="0" y="333700"/>
                </a:lnTo>
                <a:lnTo>
                  <a:pt x="0" y="277443"/>
                </a:lnTo>
                <a:lnTo>
                  <a:pt x="0" y="178336"/>
                </a:lnTo>
                <a:cubicBezTo>
                  <a:pt x="0" y="127235"/>
                  <a:pt x="41443" y="85792"/>
                  <a:pt x="92544" y="85792"/>
                </a:cubicBezTo>
                <a:lnTo>
                  <a:pt x="216872" y="85792"/>
                </a:lnTo>
                <a:lnTo>
                  <a:pt x="216872" y="28129"/>
                </a:lnTo>
                <a:cubicBezTo>
                  <a:pt x="216872" y="12564"/>
                  <a:pt x="229436" y="0"/>
                  <a:pt x="245001" y="0"/>
                </a:cubicBezTo>
                <a:close/>
              </a:path>
            </a:pathLst>
          </a:custGeom>
          <a:solidFill>
            <a:schemeClr val="accent1"/>
          </a:solidFill>
          <a:ln w="1553" cap="flat">
            <a:noFill/>
            <a:miter/>
          </a:ln>
        </p:spPr>
        <p:txBody>
          <a:bodyPr vert="horz" wrap="square" lIns="91440" tIns="45720" rIns="91440" bIns="45720" rtlCol="0" anchor="ctr"/>
          <a:lstStyle/>
          <a:p>
            <a:pPr algn="l">
              <a:lnSpc>
                <a:spcPct val="110000"/>
              </a:lnSpc>
            </a:pPr>
            <a:endParaRPr kumimoji="1" lang="zh-CN" altLang="en-US"/>
          </a:p>
        </p:txBody>
      </p:sp>
      <p:sp>
        <p:nvSpPr>
          <p:cNvPr id="17" name="标题 1"/>
          <p:cNvSpPr txBox="1"/>
          <p:nvPr/>
        </p:nvSpPr>
        <p:spPr>
          <a:xfrm>
            <a:off x="660400" y="427667"/>
            <a:ext cx="10858500" cy="432000"/>
          </a:xfrm>
          <a:prstGeom prst="rect">
            <a:avLst/>
          </a:prstGeom>
          <a:noFill/>
          <a:ln>
            <a:noFill/>
          </a:ln>
        </p:spPr>
        <p:txBody>
          <a:bodyPr vert="horz" wrap="square" lIns="0" tIns="0" rIns="0" bIns="0" rtlCol="0" anchor="ctr"/>
          <a:lstStyle/>
          <a:p>
            <a:pPr algn="l">
              <a:lnSpc>
                <a:spcPct val="110000"/>
              </a:lnSpc>
            </a:pPr>
            <a:r>
              <a:rPr kumimoji="1" lang="en-US" altLang="zh-CN" sz="3600" b="1">
                <a:ln w="12700">
                  <a:noFill/>
                </a:ln>
                <a:solidFill>
                  <a:srgbClr val="262626">
                    <a:alpha val="100000"/>
                  </a:srgbClr>
                </a:solidFill>
                <a:latin typeface="宋体" panose="02010600030101010101" pitchFamily="2" charset="-122"/>
                <a:ea typeface="宋体" panose="02010600030101010101" pitchFamily="2" charset="-122"/>
                <a:cs typeface="Source Han Sans CN Bold" panose="020B0800000000000000" charset="-122"/>
              </a:rPr>
              <a:t>细胞通讯系统性分析</a:t>
            </a:r>
            <a:endParaRPr kumimoji="1" lang="en-US" altLang="zh-CN" sz="3600" b="1">
              <a:ln w="12700">
                <a:noFill/>
              </a:ln>
              <a:solidFill>
                <a:srgbClr val="262626">
                  <a:alpha val="100000"/>
                </a:srgbClr>
              </a:solidFill>
              <a:latin typeface="宋体" panose="02010600030101010101" pitchFamily="2" charset="-122"/>
              <a:ea typeface="宋体" panose="02010600030101010101" pitchFamily="2" charset="-122"/>
              <a:cs typeface="Source Han Sans CN Bold" panose="020B0800000000000000" charset="-122"/>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p:nvPr>
            <p:custDataLst>
              <p:tags r:id="rId1"/>
            </p:custDataLst>
          </p:nvPr>
        </p:nvSpPr>
        <p:spPr>
          <a:xfrm>
            <a:off x="736570" y="1270136"/>
            <a:ext cx="6840000" cy="1440000"/>
          </a:xfrm>
          <a:prstGeom prst="rect">
            <a:avLst/>
          </a:prstGeom>
          <a:solidFill>
            <a:schemeClr val="bg1">
              <a:lumMod val="95000"/>
            </a:schemeClr>
          </a:solidFill>
          <a:ln cap="rnd">
            <a:noFill/>
            <a:prstDash val="solid"/>
            <a:round/>
          </a:ln>
          <a:effectLst/>
        </p:spPr>
        <p:txBody>
          <a:bodyPr vert="horz" wrap="square" lIns="91440" tIns="45720" rIns="91440" bIns="45720" rtlCol="0" anchor="ctr"/>
          <a:lstStyle/>
          <a:p>
            <a:pPr algn="ctr">
              <a:lnSpc>
                <a:spcPct val="110000"/>
              </a:lnSpc>
            </a:pPr>
            <a:endParaRPr kumimoji="1" lang="zh-CN" altLang="en-US"/>
          </a:p>
        </p:txBody>
      </p:sp>
      <p:sp>
        <p:nvSpPr>
          <p:cNvPr id="3" name="标题 1"/>
          <p:cNvSpPr txBox="1"/>
          <p:nvPr>
            <p:custDataLst>
              <p:tags r:id="rId2"/>
            </p:custDataLst>
          </p:nvPr>
        </p:nvSpPr>
        <p:spPr>
          <a:xfrm>
            <a:off x="1096570" y="1777801"/>
            <a:ext cx="6120000" cy="792000"/>
          </a:xfrm>
          <a:prstGeom prst="rect">
            <a:avLst/>
          </a:prstGeom>
          <a:noFill/>
          <a:ln>
            <a:noFill/>
          </a:ln>
        </p:spPr>
        <p:txBody>
          <a:bodyPr vert="horz" wrap="square" lIns="0" tIns="0" rIns="0" bIns="0" rtlCol="0" anchor="t"/>
          <a:lstStyle/>
          <a:p>
            <a:pPr algn="l">
              <a:lnSpc>
                <a:spcPct val="150000"/>
              </a:lnSpc>
            </a:pPr>
            <a:r>
              <a:rPr kumimoji="1" lang="en-US" altLang="zh-CN" sz="1600">
                <a:ln w="12700">
                  <a:noFill/>
                </a:ln>
                <a:solidFill>
                  <a:srgbClr val="262626">
                    <a:alpha val="100000"/>
                  </a:srgbClr>
                </a:solidFill>
                <a:latin typeface="宋体" panose="02010600030101010101" pitchFamily="2" charset="-122"/>
                <a:ea typeface="宋体" panose="02010600030101010101" pitchFamily="2" charset="-122"/>
                <a:cs typeface="宋体" panose="02010600030101010101" pitchFamily="2" charset="-122"/>
              </a:rPr>
              <a:t>通过计算网络的出度和入度，识别主要的信号发送者和接收者。
使用</a:t>
            </a:r>
            <a:r>
              <a:rPr kumimoji="1" lang="en-US" altLang="zh-CN" sz="1600">
                <a:ln w="12700">
                  <a:noFill/>
                </a:ln>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netAnalysis_computeCentrality</a:t>
            </a:r>
            <a:r>
              <a:rPr kumimoji="1" lang="en-US" altLang="zh-CN" sz="1600">
                <a:ln w="12700">
                  <a:noFill/>
                </a:ln>
                <a:solidFill>
                  <a:srgbClr val="262626">
                    <a:alpha val="100000"/>
                  </a:srgbClr>
                </a:solidFill>
                <a:latin typeface="宋体" panose="02010600030101010101" pitchFamily="2" charset="-122"/>
                <a:ea typeface="宋体" panose="02010600030101010101" pitchFamily="2" charset="-122"/>
                <a:cs typeface="宋体" panose="02010600030101010101" pitchFamily="2" charset="-122"/>
              </a:rPr>
              <a:t>函数计算网络中心性。</a:t>
            </a:r>
            <a:endParaRPr kumimoji="1" lang="en-US" altLang="zh-CN" sz="1600">
              <a:ln w="12700">
                <a:noFill/>
              </a:ln>
              <a:solidFill>
                <a:srgbClr val="262626">
                  <a:alpha val="100000"/>
                </a:srgbClr>
              </a:solidFill>
              <a:latin typeface="宋体" panose="02010600030101010101" pitchFamily="2" charset="-122"/>
              <a:ea typeface="宋体" panose="02010600030101010101" pitchFamily="2" charset="-122"/>
              <a:cs typeface="宋体" panose="02010600030101010101" pitchFamily="2" charset="-122"/>
            </a:endParaRPr>
          </a:p>
        </p:txBody>
      </p:sp>
      <p:sp>
        <p:nvSpPr>
          <p:cNvPr id="4" name="标题 1"/>
          <p:cNvSpPr txBox="1"/>
          <p:nvPr>
            <p:custDataLst>
              <p:tags r:id="rId3"/>
            </p:custDataLst>
          </p:nvPr>
        </p:nvSpPr>
        <p:spPr>
          <a:xfrm>
            <a:off x="1096570" y="1415015"/>
            <a:ext cx="6120000" cy="360000"/>
          </a:xfrm>
          <a:prstGeom prst="rect">
            <a:avLst/>
          </a:prstGeom>
          <a:noFill/>
          <a:ln>
            <a:noFill/>
          </a:ln>
        </p:spPr>
        <p:txBody>
          <a:bodyPr vert="horz" wrap="square" lIns="0" tIns="0" rIns="0" bIns="0" rtlCol="0" anchor="b"/>
          <a:lstStyle/>
          <a:p>
            <a:pPr algn="l">
              <a:lnSpc>
                <a:spcPct val="130000"/>
              </a:lnSpc>
            </a:pPr>
            <a:r>
              <a:rPr kumimoji="1" lang="en-US" altLang="zh-CN" b="1">
                <a:ln w="12700">
                  <a:noFill/>
                </a:ln>
                <a:solidFill>
                  <a:srgbClr val="262626">
                    <a:alpha val="100000"/>
                  </a:srgbClr>
                </a:solidFill>
                <a:latin typeface="宋体" panose="02010600030101010101" pitchFamily="2" charset="-122"/>
                <a:ea typeface="宋体" panose="02010600030101010101" pitchFamily="2" charset="-122"/>
                <a:cs typeface="Source Han Sans CN Bold" panose="020B0800000000000000" charset="-122"/>
              </a:rPr>
              <a:t>主要发送者与接收者的识别</a:t>
            </a:r>
            <a:endParaRPr kumimoji="1" lang="en-US" altLang="zh-CN" b="1">
              <a:ln w="12700">
                <a:noFill/>
              </a:ln>
              <a:solidFill>
                <a:srgbClr val="262626">
                  <a:alpha val="100000"/>
                </a:srgbClr>
              </a:solidFill>
              <a:latin typeface="宋体" panose="02010600030101010101" pitchFamily="2" charset="-122"/>
              <a:ea typeface="宋体" panose="02010600030101010101" pitchFamily="2" charset="-122"/>
              <a:cs typeface="Source Han Sans CN Bold" panose="020B0800000000000000" charset="-122"/>
            </a:endParaRPr>
          </a:p>
        </p:txBody>
      </p:sp>
      <p:sp>
        <p:nvSpPr>
          <p:cNvPr id="5" name="标题 1"/>
          <p:cNvSpPr txBox="1"/>
          <p:nvPr>
            <p:custDataLst>
              <p:tags r:id="rId4"/>
            </p:custDataLst>
          </p:nvPr>
        </p:nvSpPr>
        <p:spPr>
          <a:xfrm>
            <a:off x="2701454" y="2926574"/>
            <a:ext cx="6840000" cy="1440000"/>
          </a:xfrm>
          <a:prstGeom prst="rect">
            <a:avLst/>
          </a:prstGeom>
          <a:solidFill>
            <a:schemeClr val="bg1">
              <a:lumMod val="95000"/>
            </a:schemeClr>
          </a:solidFill>
          <a:ln cap="rnd">
            <a:noFill/>
            <a:prstDash val="solid"/>
            <a:round/>
          </a:ln>
          <a:effectLst/>
        </p:spPr>
        <p:txBody>
          <a:bodyPr vert="horz" wrap="square" lIns="91440" tIns="45720" rIns="91440" bIns="45720" rtlCol="0" anchor="ctr"/>
          <a:lstStyle/>
          <a:p>
            <a:pPr algn="ctr">
              <a:lnSpc>
                <a:spcPct val="110000"/>
              </a:lnSpc>
            </a:pPr>
            <a:endParaRPr kumimoji="1" lang="zh-CN" altLang="en-US"/>
          </a:p>
        </p:txBody>
      </p:sp>
      <p:sp>
        <p:nvSpPr>
          <p:cNvPr id="6" name="标题 1"/>
          <p:cNvSpPr txBox="1"/>
          <p:nvPr>
            <p:custDataLst>
              <p:tags r:id="rId5"/>
            </p:custDataLst>
          </p:nvPr>
        </p:nvSpPr>
        <p:spPr>
          <a:xfrm>
            <a:off x="3061454" y="3444613"/>
            <a:ext cx="6120000" cy="792000"/>
          </a:xfrm>
          <a:prstGeom prst="rect">
            <a:avLst/>
          </a:prstGeom>
          <a:noFill/>
          <a:ln>
            <a:noFill/>
          </a:ln>
        </p:spPr>
        <p:txBody>
          <a:bodyPr vert="horz" wrap="square" lIns="0" tIns="0" rIns="0" bIns="0" rtlCol="0" anchor="t"/>
          <a:lstStyle/>
          <a:p>
            <a:pPr algn="l">
              <a:lnSpc>
                <a:spcPct val="150000"/>
              </a:lnSpc>
            </a:pPr>
            <a:r>
              <a:rPr kumimoji="1" lang="en-US" altLang="zh-CN" sz="1600">
                <a:ln w="12700">
                  <a:noFill/>
                </a:ln>
                <a:solidFill>
                  <a:srgbClr val="262626">
                    <a:alpha val="100000"/>
                  </a:srgbClr>
                </a:solidFill>
                <a:latin typeface="宋体" panose="02010600030101010101" pitchFamily="2" charset="-122"/>
                <a:ea typeface="宋体" panose="02010600030101010101" pitchFamily="2" charset="-122"/>
                <a:cs typeface="宋体" panose="02010600030101010101" pitchFamily="2" charset="-122"/>
              </a:rPr>
              <a:t>利用流间性和信息中心性等度量确定中介者和影响者。
这些细胞在细胞间通信中起到关键的调节作用</a:t>
            </a:r>
            <a:r>
              <a:rPr kumimoji="1" lang="en-US" altLang="zh-CN" sz="1600" b="1">
                <a:ln w="12700">
                  <a:noFill/>
                </a:ln>
                <a:solidFill>
                  <a:srgbClr val="262626">
                    <a:alpha val="100000"/>
                  </a:srgbClr>
                </a:solidFill>
                <a:latin typeface="宋体" panose="02010600030101010101" pitchFamily="2" charset="-122"/>
                <a:ea typeface="宋体" panose="02010600030101010101" pitchFamily="2" charset="-122"/>
                <a:cs typeface="宋体" panose="02010600030101010101" pitchFamily="2" charset="-122"/>
              </a:rPr>
              <a:t>。</a:t>
            </a:r>
            <a:endParaRPr kumimoji="1" lang="en-US" altLang="zh-CN" sz="1600" b="1">
              <a:ln w="12700">
                <a:noFill/>
              </a:ln>
              <a:solidFill>
                <a:srgbClr val="262626">
                  <a:alpha val="100000"/>
                </a:srgbClr>
              </a:solidFill>
              <a:latin typeface="宋体" panose="02010600030101010101" pitchFamily="2" charset="-122"/>
              <a:ea typeface="宋体" panose="02010600030101010101" pitchFamily="2" charset="-122"/>
              <a:cs typeface="宋体" panose="02010600030101010101" pitchFamily="2" charset="-122"/>
            </a:endParaRPr>
          </a:p>
        </p:txBody>
      </p:sp>
      <p:sp>
        <p:nvSpPr>
          <p:cNvPr id="7" name="标题 1"/>
          <p:cNvSpPr txBox="1"/>
          <p:nvPr>
            <p:custDataLst>
              <p:tags r:id="rId6"/>
            </p:custDataLst>
          </p:nvPr>
        </p:nvSpPr>
        <p:spPr>
          <a:xfrm>
            <a:off x="3061454" y="3081827"/>
            <a:ext cx="6120000" cy="360000"/>
          </a:xfrm>
          <a:prstGeom prst="rect">
            <a:avLst/>
          </a:prstGeom>
          <a:noFill/>
          <a:ln>
            <a:noFill/>
          </a:ln>
        </p:spPr>
        <p:txBody>
          <a:bodyPr vert="horz" wrap="square" lIns="0" tIns="0" rIns="0" bIns="0" rtlCol="0" anchor="b"/>
          <a:lstStyle/>
          <a:p>
            <a:pPr algn="l">
              <a:lnSpc>
                <a:spcPct val="130000"/>
              </a:lnSpc>
            </a:pPr>
            <a:r>
              <a:rPr kumimoji="1" lang="en-US" altLang="zh-CN" b="1">
                <a:ln w="12700">
                  <a:noFill/>
                </a:ln>
                <a:solidFill>
                  <a:srgbClr val="262626">
                    <a:alpha val="100000"/>
                  </a:srgbClr>
                </a:solidFill>
                <a:latin typeface="宋体" panose="02010600030101010101" pitchFamily="2" charset="-122"/>
                <a:ea typeface="宋体" panose="02010600030101010101" pitchFamily="2" charset="-122"/>
                <a:cs typeface="Source Han Sans CN Bold" panose="020B0800000000000000" charset="-122"/>
              </a:rPr>
              <a:t>中介者与影响者的确定</a:t>
            </a:r>
            <a:endParaRPr kumimoji="1" lang="en-US" altLang="zh-CN" b="1">
              <a:ln w="12700">
                <a:noFill/>
              </a:ln>
              <a:solidFill>
                <a:srgbClr val="262626">
                  <a:alpha val="100000"/>
                </a:srgbClr>
              </a:solidFill>
              <a:latin typeface="宋体" panose="02010600030101010101" pitchFamily="2" charset="-122"/>
              <a:ea typeface="宋体" panose="02010600030101010101" pitchFamily="2" charset="-122"/>
              <a:cs typeface="Source Han Sans CN Bold" panose="020B0800000000000000" charset="-122"/>
            </a:endParaRPr>
          </a:p>
        </p:txBody>
      </p:sp>
      <p:sp>
        <p:nvSpPr>
          <p:cNvPr id="8" name="标题 1"/>
          <p:cNvSpPr txBox="1"/>
          <p:nvPr>
            <p:custDataLst>
              <p:tags r:id="rId7"/>
            </p:custDataLst>
          </p:nvPr>
        </p:nvSpPr>
        <p:spPr>
          <a:xfrm>
            <a:off x="672962" y="1198576"/>
            <a:ext cx="360000" cy="360000"/>
          </a:xfrm>
          <a:prstGeom prst="halfFrame">
            <a:avLst/>
          </a:prstGeom>
          <a:solidFill>
            <a:schemeClr val="accent1"/>
          </a:solidFill>
          <a:ln cap="sq">
            <a:noFill/>
            <a:prstDash val="solid"/>
            <a:miter/>
          </a:ln>
          <a:effectLst>
            <a:outerShdw blurRad="317500" dist="127000" dir="2700000" algn="tr" rotWithShape="0">
              <a:schemeClr val="accent1">
                <a:lumMod val="75000"/>
                <a:alpha val="30000"/>
              </a:schemeClr>
            </a:outerShdw>
          </a:effectLst>
        </p:spPr>
        <p:txBody>
          <a:bodyPr vert="horz" wrap="square" lIns="91440" tIns="45720" rIns="91440" bIns="45720" rtlCol="0" anchor="ctr"/>
          <a:lstStyle/>
          <a:p>
            <a:pPr algn="ctr">
              <a:lnSpc>
                <a:spcPct val="110000"/>
              </a:lnSpc>
            </a:pPr>
            <a:endParaRPr kumimoji="1" lang="zh-CN" altLang="en-US"/>
          </a:p>
        </p:txBody>
      </p:sp>
      <p:sp>
        <p:nvSpPr>
          <p:cNvPr id="9" name="标题 1"/>
          <p:cNvSpPr txBox="1"/>
          <p:nvPr>
            <p:custDataLst>
              <p:tags r:id="rId8"/>
            </p:custDataLst>
          </p:nvPr>
        </p:nvSpPr>
        <p:spPr>
          <a:xfrm>
            <a:off x="2637846" y="2855015"/>
            <a:ext cx="360000" cy="360000"/>
          </a:xfrm>
          <a:prstGeom prst="halfFrame">
            <a:avLst/>
          </a:prstGeom>
          <a:solidFill>
            <a:schemeClr val="accent1"/>
          </a:solidFill>
          <a:ln cap="sq">
            <a:noFill/>
            <a:prstDash val="solid"/>
            <a:miter/>
          </a:ln>
          <a:effectLst>
            <a:outerShdw blurRad="317500" dist="127000" dir="2700000" algn="tr" rotWithShape="0">
              <a:schemeClr val="accent1">
                <a:lumMod val="75000"/>
                <a:alpha val="30000"/>
              </a:schemeClr>
            </a:outerShdw>
          </a:effectLst>
        </p:spPr>
        <p:txBody>
          <a:bodyPr vert="horz" wrap="square" lIns="91440" tIns="45720" rIns="91440" bIns="45720" rtlCol="0" anchor="ctr"/>
          <a:lstStyle/>
          <a:p>
            <a:pPr algn="ctr">
              <a:lnSpc>
                <a:spcPct val="110000"/>
              </a:lnSpc>
            </a:pPr>
            <a:endParaRPr kumimoji="1" lang="zh-CN" altLang="en-US"/>
          </a:p>
        </p:txBody>
      </p:sp>
      <p:sp>
        <p:nvSpPr>
          <p:cNvPr id="10" name="标题 1"/>
          <p:cNvSpPr txBox="1"/>
          <p:nvPr>
            <p:custDataLst>
              <p:tags r:id="rId9"/>
            </p:custDataLst>
          </p:nvPr>
        </p:nvSpPr>
        <p:spPr>
          <a:xfrm>
            <a:off x="4678900" y="4583012"/>
            <a:ext cx="6840000" cy="1440000"/>
          </a:xfrm>
          <a:prstGeom prst="rect">
            <a:avLst/>
          </a:prstGeom>
          <a:solidFill>
            <a:schemeClr val="bg1">
              <a:lumMod val="95000"/>
            </a:schemeClr>
          </a:solidFill>
          <a:ln cap="rnd">
            <a:noFill/>
            <a:prstDash val="solid"/>
            <a:round/>
          </a:ln>
          <a:effectLst/>
        </p:spPr>
        <p:txBody>
          <a:bodyPr vert="horz" wrap="square" lIns="91440" tIns="45720" rIns="91440" bIns="45720" rtlCol="0" anchor="ctr"/>
          <a:lstStyle/>
          <a:p>
            <a:pPr algn="ctr">
              <a:lnSpc>
                <a:spcPct val="110000"/>
              </a:lnSpc>
            </a:pPr>
            <a:endParaRPr kumimoji="1" lang="zh-CN" altLang="en-US"/>
          </a:p>
        </p:txBody>
      </p:sp>
      <p:sp>
        <p:nvSpPr>
          <p:cNvPr id="11" name="标题 1"/>
          <p:cNvSpPr txBox="1"/>
          <p:nvPr>
            <p:custDataLst>
              <p:tags r:id="rId10"/>
            </p:custDataLst>
          </p:nvPr>
        </p:nvSpPr>
        <p:spPr>
          <a:xfrm>
            <a:off x="5038900" y="5101051"/>
            <a:ext cx="6120000" cy="792000"/>
          </a:xfrm>
          <a:prstGeom prst="rect">
            <a:avLst/>
          </a:prstGeom>
          <a:noFill/>
          <a:ln>
            <a:noFill/>
          </a:ln>
        </p:spPr>
        <p:txBody>
          <a:bodyPr vert="horz" wrap="square" lIns="0" tIns="0" rIns="0" bIns="0" rtlCol="0" anchor="t"/>
          <a:lstStyle/>
          <a:p>
            <a:pPr algn="l">
              <a:lnSpc>
                <a:spcPct val="150000"/>
              </a:lnSpc>
            </a:pPr>
            <a:r>
              <a:rPr kumimoji="1" lang="en-US" altLang="zh-CN" sz="1600">
                <a:ln w="12700">
                  <a:noFill/>
                </a:ln>
                <a:solidFill>
                  <a:srgbClr val="262626">
                    <a:alpha val="100000"/>
                  </a:srgbClr>
                </a:solidFill>
                <a:latin typeface="宋体" panose="02010600030101010101" pitchFamily="2" charset="-122"/>
                <a:ea typeface="宋体" panose="02010600030101010101" pitchFamily="2" charset="-122"/>
                <a:cs typeface="宋体" panose="02010600030101010101" pitchFamily="2" charset="-122"/>
              </a:rPr>
              <a:t>使用热图和散点图展示信号通路的中心性分析结果。
通过可视化工具直观呈现细胞间通信网络的结构。</a:t>
            </a:r>
            <a:endParaRPr kumimoji="1" lang="en-US" altLang="zh-CN" sz="1600">
              <a:ln w="12700">
                <a:noFill/>
              </a:ln>
              <a:solidFill>
                <a:srgbClr val="262626">
                  <a:alpha val="100000"/>
                </a:srgbClr>
              </a:solidFill>
              <a:latin typeface="宋体" panose="02010600030101010101" pitchFamily="2" charset="-122"/>
              <a:ea typeface="宋体" panose="02010600030101010101" pitchFamily="2" charset="-122"/>
              <a:cs typeface="宋体" panose="02010600030101010101" pitchFamily="2" charset="-122"/>
            </a:endParaRPr>
          </a:p>
        </p:txBody>
      </p:sp>
      <p:sp>
        <p:nvSpPr>
          <p:cNvPr id="12" name="标题 1"/>
          <p:cNvSpPr txBox="1"/>
          <p:nvPr>
            <p:custDataLst>
              <p:tags r:id="rId11"/>
            </p:custDataLst>
          </p:nvPr>
        </p:nvSpPr>
        <p:spPr>
          <a:xfrm>
            <a:off x="5038900" y="4738265"/>
            <a:ext cx="6120000" cy="360000"/>
          </a:xfrm>
          <a:prstGeom prst="rect">
            <a:avLst/>
          </a:prstGeom>
          <a:noFill/>
          <a:ln>
            <a:noFill/>
          </a:ln>
        </p:spPr>
        <p:txBody>
          <a:bodyPr vert="horz" wrap="square" lIns="0" tIns="0" rIns="0" bIns="0" rtlCol="0" anchor="b"/>
          <a:lstStyle/>
          <a:p>
            <a:pPr algn="l">
              <a:lnSpc>
                <a:spcPct val="130000"/>
              </a:lnSpc>
            </a:pPr>
            <a:r>
              <a:rPr kumimoji="1" lang="en-US" altLang="zh-CN" b="1">
                <a:ln w="12700">
                  <a:noFill/>
                </a:ln>
                <a:solidFill>
                  <a:srgbClr val="262626">
                    <a:alpha val="100000"/>
                  </a:srgbClr>
                </a:solidFill>
                <a:latin typeface="宋体" panose="02010600030101010101" pitchFamily="2" charset="-122"/>
                <a:ea typeface="宋体" panose="02010600030101010101" pitchFamily="2" charset="-122"/>
                <a:cs typeface="Source Han Sans CN Bold" panose="020B0800000000000000" charset="-122"/>
              </a:rPr>
              <a:t>信号通路的可视化展示</a:t>
            </a:r>
            <a:endParaRPr kumimoji="1" lang="en-US" altLang="zh-CN" b="1">
              <a:ln w="12700">
                <a:noFill/>
              </a:ln>
              <a:solidFill>
                <a:srgbClr val="262626">
                  <a:alpha val="100000"/>
                </a:srgbClr>
              </a:solidFill>
              <a:latin typeface="宋体" panose="02010600030101010101" pitchFamily="2" charset="-122"/>
              <a:ea typeface="宋体" panose="02010600030101010101" pitchFamily="2" charset="-122"/>
              <a:cs typeface="Source Han Sans CN Bold" panose="020B0800000000000000" charset="-122"/>
            </a:endParaRPr>
          </a:p>
        </p:txBody>
      </p:sp>
      <p:sp>
        <p:nvSpPr>
          <p:cNvPr id="13" name="标题 1"/>
          <p:cNvSpPr txBox="1"/>
          <p:nvPr>
            <p:custDataLst>
              <p:tags r:id="rId12"/>
            </p:custDataLst>
          </p:nvPr>
        </p:nvSpPr>
        <p:spPr>
          <a:xfrm>
            <a:off x="4615292" y="4511453"/>
            <a:ext cx="360000" cy="360000"/>
          </a:xfrm>
          <a:prstGeom prst="halfFrame">
            <a:avLst/>
          </a:prstGeom>
          <a:solidFill>
            <a:schemeClr val="accent1"/>
          </a:solidFill>
          <a:ln cap="sq">
            <a:noFill/>
            <a:prstDash val="solid"/>
            <a:miter/>
          </a:ln>
          <a:effectLst>
            <a:outerShdw blurRad="317500" dist="127000" dir="2700000" algn="tr" rotWithShape="0">
              <a:schemeClr val="accent1">
                <a:lumMod val="75000"/>
                <a:alpha val="30000"/>
              </a:schemeClr>
            </a:outerShdw>
          </a:effectLst>
        </p:spPr>
        <p:txBody>
          <a:bodyPr vert="horz" wrap="square" lIns="91440" tIns="45720" rIns="91440" bIns="45720" rtlCol="0" anchor="ctr"/>
          <a:lstStyle/>
          <a:p>
            <a:pPr algn="ctr">
              <a:lnSpc>
                <a:spcPct val="110000"/>
              </a:lnSpc>
            </a:pPr>
            <a:endParaRPr kumimoji="1" lang="zh-CN" altLang="en-US"/>
          </a:p>
        </p:txBody>
      </p:sp>
      <p:sp>
        <p:nvSpPr>
          <p:cNvPr id="14" name="标题 1"/>
          <p:cNvSpPr txBox="1"/>
          <p:nvPr/>
        </p:nvSpPr>
        <p:spPr>
          <a:xfrm>
            <a:off x="660400" y="427667"/>
            <a:ext cx="10858500" cy="432000"/>
          </a:xfrm>
          <a:prstGeom prst="rect">
            <a:avLst/>
          </a:prstGeom>
          <a:noFill/>
          <a:ln>
            <a:noFill/>
          </a:ln>
        </p:spPr>
        <p:txBody>
          <a:bodyPr vert="horz" wrap="square" lIns="0" tIns="0" rIns="0" bIns="0" rtlCol="0" anchor="ctr"/>
          <a:lstStyle/>
          <a:p>
            <a:pPr algn="l">
              <a:lnSpc>
                <a:spcPct val="110000"/>
              </a:lnSpc>
            </a:pPr>
            <a:r>
              <a:rPr kumimoji="1" lang="en-US" altLang="zh-CN" sz="3600" b="1">
                <a:ln w="12700">
                  <a:noFill/>
                </a:ln>
                <a:solidFill>
                  <a:srgbClr val="262626">
                    <a:alpha val="100000"/>
                  </a:srgbClr>
                </a:solidFill>
                <a:latin typeface="宋体" panose="02010600030101010101" pitchFamily="2" charset="-122"/>
                <a:ea typeface="宋体" panose="02010600030101010101" pitchFamily="2" charset="-122"/>
                <a:cs typeface="Source Han Sans CN Bold" panose="020B0800000000000000" charset="-122"/>
              </a:rPr>
              <a:t>识别细胞群的信号作用</a:t>
            </a:r>
            <a:endParaRPr kumimoji="1" lang="en-US" altLang="zh-CN" sz="3600" b="1">
              <a:ln w="12700">
                <a:noFill/>
              </a:ln>
              <a:solidFill>
                <a:srgbClr val="262626">
                  <a:alpha val="100000"/>
                </a:srgbClr>
              </a:solidFill>
              <a:latin typeface="宋体" panose="02010600030101010101" pitchFamily="2" charset="-122"/>
              <a:ea typeface="宋体" panose="02010600030101010101" pitchFamily="2" charset="-122"/>
              <a:cs typeface="Source Han Sans CN Bold" panose="020B0800000000000000" charset="-122"/>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标题 1"/>
          <p:cNvSpPr txBox="1"/>
          <p:nvPr/>
        </p:nvSpPr>
        <p:spPr>
          <a:xfrm>
            <a:off x="995933" y="222875"/>
            <a:ext cx="10827932" cy="432000"/>
          </a:xfrm>
          <a:prstGeom prst="rect">
            <a:avLst/>
          </a:prstGeom>
          <a:noFill/>
          <a:ln>
            <a:noFill/>
          </a:ln>
        </p:spPr>
        <p:txBody>
          <a:bodyPr vert="horz" wrap="square" lIns="0" tIns="0" rIns="0" bIns="0" rtlCol="0" anchor="ctr"/>
          <a:lstStyle/>
          <a:p>
            <a:pPr algn="l">
              <a:lnSpc>
                <a:spcPct val="120000"/>
              </a:lnSpc>
            </a:pPr>
            <a:r>
              <a:rPr kumimoji="1" lang="en-US" altLang="zh-CN" sz="2800" b="1">
                <a:latin typeface="Times New Roman" panose="02020603050405020304" charset="0"/>
                <a:cs typeface="Times New Roman" panose="02020603050405020304" charset="0"/>
              </a:rPr>
              <a:t>intercellular communication network of signaling pathways</a:t>
            </a:r>
            <a:endParaRPr kumimoji="1" lang="en-US" altLang="zh-CN" sz="2800" b="1">
              <a:latin typeface="Times New Roman" panose="02020603050405020304" charset="0"/>
              <a:cs typeface="Times New Roman" panose="02020603050405020304" charset="0"/>
            </a:endParaRPr>
          </a:p>
        </p:txBody>
      </p:sp>
      <p:sp>
        <p:nvSpPr>
          <p:cNvPr id="25" name="标题 1"/>
          <p:cNvSpPr txBox="1"/>
          <p:nvPr/>
        </p:nvSpPr>
        <p:spPr>
          <a:xfrm>
            <a:off x="368135" y="312135"/>
            <a:ext cx="113260" cy="113260"/>
          </a:xfrm>
          <a:prstGeom prst="ellipse">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6" name="标题 1"/>
          <p:cNvSpPr txBox="1"/>
          <p:nvPr/>
        </p:nvSpPr>
        <p:spPr>
          <a:xfrm>
            <a:off x="543189" y="312135"/>
            <a:ext cx="113260" cy="113260"/>
          </a:xfrm>
          <a:prstGeom prst="ellipse">
            <a:avLst/>
          </a:prstGeom>
          <a:solidFill>
            <a:schemeClr val="accent1">
              <a:lumMod val="40000"/>
              <a:lumOff val="6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7" name="标题 1"/>
          <p:cNvSpPr txBox="1"/>
          <p:nvPr/>
        </p:nvSpPr>
        <p:spPr>
          <a:xfrm>
            <a:off x="718243" y="312135"/>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8" name="标题 1"/>
          <p:cNvSpPr txBox="1"/>
          <p:nvPr/>
        </p:nvSpPr>
        <p:spPr>
          <a:xfrm>
            <a:off x="368135" y="487191"/>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9" name="标题 1"/>
          <p:cNvSpPr txBox="1"/>
          <p:nvPr/>
        </p:nvSpPr>
        <p:spPr>
          <a:xfrm>
            <a:off x="543189" y="487191"/>
            <a:ext cx="113260" cy="113260"/>
          </a:xfrm>
          <a:prstGeom prst="ellipse">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0" name="标题 1"/>
          <p:cNvSpPr txBox="1"/>
          <p:nvPr/>
        </p:nvSpPr>
        <p:spPr>
          <a:xfrm>
            <a:off x="718243" y="487191"/>
            <a:ext cx="113260" cy="113260"/>
          </a:xfrm>
          <a:prstGeom prst="ellipse">
            <a:avLst/>
          </a:prstGeom>
          <a:solidFill>
            <a:schemeClr val="accent1">
              <a:lumMod val="7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pic>
        <p:nvPicPr>
          <p:cNvPr id="4" name="图片 3"/>
          <p:cNvPicPr>
            <a:picLocks noChangeAspect="1"/>
          </p:cNvPicPr>
          <p:nvPr/>
        </p:nvPicPr>
        <p:blipFill>
          <a:blip r:embed="rId1"/>
          <a:stretch>
            <a:fillRect/>
          </a:stretch>
        </p:blipFill>
        <p:spPr>
          <a:xfrm>
            <a:off x="1357630" y="836295"/>
            <a:ext cx="8505825" cy="1419225"/>
          </a:xfrm>
          <a:prstGeom prst="rect">
            <a:avLst/>
          </a:prstGeom>
        </p:spPr>
      </p:pic>
      <p:pic>
        <p:nvPicPr>
          <p:cNvPr id="5" name="图片 4"/>
          <p:cNvPicPr>
            <a:picLocks noChangeAspect="1"/>
          </p:cNvPicPr>
          <p:nvPr/>
        </p:nvPicPr>
        <p:blipFill>
          <a:blip r:embed="rId2"/>
          <a:stretch>
            <a:fillRect/>
          </a:stretch>
        </p:blipFill>
        <p:spPr>
          <a:xfrm>
            <a:off x="1847850" y="2492375"/>
            <a:ext cx="7524750" cy="3705225"/>
          </a:xfrm>
          <a:prstGeom prst="rect">
            <a:avLst/>
          </a:prstGeom>
        </p:spPr>
      </p:pic>
      <p:sp>
        <p:nvSpPr>
          <p:cNvPr id="6" name="矩形 5"/>
          <p:cNvSpPr/>
          <p:nvPr/>
        </p:nvSpPr>
        <p:spPr>
          <a:xfrm>
            <a:off x="7896225" y="5589270"/>
            <a:ext cx="1440180" cy="647700"/>
          </a:xfrm>
          <a:prstGeom prst="rect">
            <a:avLst/>
          </a:prstGeom>
          <a:solidFill>
            <a:schemeClr val="bg1"/>
          </a:solidFill>
          <a:ln>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标题 1"/>
          <p:cNvSpPr txBox="1"/>
          <p:nvPr/>
        </p:nvSpPr>
        <p:spPr>
          <a:xfrm>
            <a:off x="995933" y="222875"/>
            <a:ext cx="10827932" cy="432000"/>
          </a:xfrm>
          <a:prstGeom prst="rect">
            <a:avLst/>
          </a:prstGeom>
          <a:noFill/>
          <a:ln>
            <a:noFill/>
          </a:ln>
        </p:spPr>
        <p:txBody>
          <a:bodyPr vert="horz" wrap="square" lIns="0" tIns="0" rIns="0" bIns="0" rtlCol="0" anchor="ctr"/>
          <a:lstStyle/>
          <a:p>
            <a:pPr algn="l">
              <a:lnSpc>
                <a:spcPct val="120000"/>
              </a:lnSpc>
            </a:pPr>
            <a:r>
              <a:rPr kumimoji="1" lang="zh-CN" altLang="en-US" sz="2800" b="1">
                <a:latin typeface="Times New Roman" panose="02020603050405020304" charset="0"/>
                <a:cs typeface="Times New Roman" panose="02020603050405020304" charset="0"/>
              </a:rPr>
              <a:t>在二维空间中可视化主要的发送者</a:t>
            </a:r>
            <a:r>
              <a:rPr kumimoji="1" lang="en-US" altLang="zh-CN" sz="2800" b="1">
                <a:latin typeface="Times New Roman" panose="02020603050405020304" charset="0"/>
                <a:cs typeface="Times New Roman" panose="02020603050405020304" charset="0"/>
              </a:rPr>
              <a:t>(</a:t>
            </a:r>
            <a:r>
              <a:rPr kumimoji="1" lang="zh-CN" altLang="en-US" sz="2800" b="1">
                <a:latin typeface="Times New Roman" panose="02020603050405020304" charset="0"/>
                <a:cs typeface="Times New Roman" panose="02020603050405020304" charset="0"/>
              </a:rPr>
              <a:t>源</a:t>
            </a:r>
            <a:r>
              <a:rPr kumimoji="1" lang="en-US" altLang="zh-CN" sz="2800" b="1">
                <a:latin typeface="Times New Roman" panose="02020603050405020304" charset="0"/>
                <a:cs typeface="Times New Roman" panose="02020603050405020304" charset="0"/>
              </a:rPr>
              <a:t>)</a:t>
            </a:r>
            <a:r>
              <a:rPr kumimoji="1" lang="zh-CN" altLang="en-US" sz="2800" b="1">
                <a:latin typeface="Times New Roman" panose="02020603050405020304" charset="0"/>
                <a:cs typeface="Times New Roman" panose="02020603050405020304" charset="0"/>
              </a:rPr>
              <a:t>和接收者</a:t>
            </a:r>
            <a:r>
              <a:rPr kumimoji="1" lang="en-US" altLang="zh-CN" sz="2800" b="1">
                <a:latin typeface="Times New Roman" panose="02020603050405020304" charset="0"/>
                <a:cs typeface="Times New Roman" panose="02020603050405020304" charset="0"/>
              </a:rPr>
              <a:t>(</a:t>
            </a:r>
            <a:r>
              <a:rPr kumimoji="1" lang="zh-CN" altLang="en-US" sz="2800" b="1">
                <a:latin typeface="Times New Roman" panose="02020603050405020304" charset="0"/>
                <a:cs typeface="Times New Roman" panose="02020603050405020304" charset="0"/>
              </a:rPr>
              <a:t>目标</a:t>
            </a:r>
            <a:r>
              <a:rPr kumimoji="1" lang="en-US" altLang="zh-CN" sz="2800" b="1">
                <a:latin typeface="Times New Roman" panose="02020603050405020304" charset="0"/>
                <a:cs typeface="Times New Roman" panose="02020603050405020304" charset="0"/>
              </a:rPr>
              <a:t>)</a:t>
            </a:r>
            <a:endParaRPr kumimoji="1" lang="en-US" altLang="zh-CN" sz="2800" b="1">
              <a:latin typeface="Times New Roman" panose="02020603050405020304" charset="0"/>
              <a:cs typeface="Times New Roman" panose="02020603050405020304" charset="0"/>
            </a:endParaRPr>
          </a:p>
        </p:txBody>
      </p:sp>
      <p:sp>
        <p:nvSpPr>
          <p:cNvPr id="25" name="标题 1"/>
          <p:cNvSpPr txBox="1"/>
          <p:nvPr/>
        </p:nvSpPr>
        <p:spPr>
          <a:xfrm>
            <a:off x="368135" y="312135"/>
            <a:ext cx="113260" cy="113260"/>
          </a:xfrm>
          <a:prstGeom prst="ellipse">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6" name="标题 1"/>
          <p:cNvSpPr txBox="1"/>
          <p:nvPr/>
        </p:nvSpPr>
        <p:spPr>
          <a:xfrm>
            <a:off x="543189" y="312135"/>
            <a:ext cx="113260" cy="113260"/>
          </a:xfrm>
          <a:prstGeom prst="ellipse">
            <a:avLst/>
          </a:prstGeom>
          <a:solidFill>
            <a:schemeClr val="accent1">
              <a:lumMod val="40000"/>
              <a:lumOff val="6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7" name="标题 1"/>
          <p:cNvSpPr txBox="1"/>
          <p:nvPr/>
        </p:nvSpPr>
        <p:spPr>
          <a:xfrm>
            <a:off x="718243" y="312135"/>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8" name="标题 1"/>
          <p:cNvSpPr txBox="1"/>
          <p:nvPr/>
        </p:nvSpPr>
        <p:spPr>
          <a:xfrm>
            <a:off x="368135" y="487191"/>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9" name="标题 1"/>
          <p:cNvSpPr txBox="1"/>
          <p:nvPr/>
        </p:nvSpPr>
        <p:spPr>
          <a:xfrm>
            <a:off x="543189" y="487191"/>
            <a:ext cx="113260" cy="113260"/>
          </a:xfrm>
          <a:prstGeom prst="ellipse">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0" name="标题 1"/>
          <p:cNvSpPr txBox="1"/>
          <p:nvPr/>
        </p:nvSpPr>
        <p:spPr>
          <a:xfrm>
            <a:off x="718243" y="487191"/>
            <a:ext cx="113260" cy="113260"/>
          </a:xfrm>
          <a:prstGeom prst="ellipse">
            <a:avLst/>
          </a:prstGeom>
          <a:solidFill>
            <a:schemeClr val="accent1">
              <a:lumMod val="7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pic>
        <p:nvPicPr>
          <p:cNvPr id="2" name="图片 1"/>
          <p:cNvPicPr>
            <a:picLocks noChangeAspect="1"/>
          </p:cNvPicPr>
          <p:nvPr/>
        </p:nvPicPr>
        <p:blipFill>
          <a:blip r:embed="rId1"/>
          <a:stretch>
            <a:fillRect/>
          </a:stretch>
        </p:blipFill>
        <p:spPr>
          <a:xfrm>
            <a:off x="1631950" y="908685"/>
            <a:ext cx="7239000" cy="1752600"/>
          </a:xfrm>
          <a:prstGeom prst="rect">
            <a:avLst/>
          </a:prstGeom>
        </p:spPr>
      </p:pic>
      <p:pic>
        <p:nvPicPr>
          <p:cNvPr id="3" name="图片 2"/>
          <p:cNvPicPr>
            <a:picLocks noChangeAspect="1"/>
          </p:cNvPicPr>
          <p:nvPr/>
        </p:nvPicPr>
        <p:blipFill>
          <a:blip r:embed="rId2"/>
          <a:stretch>
            <a:fillRect/>
          </a:stretch>
        </p:blipFill>
        <p:spPr>
          <a:xfrm>
            <a:off x="1199515" y="2996565"/>
            <a:ext cx="8975090" cy="328104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1">
            <a:alphaModFix amt="77000"/>
          </a:blip>
          <a:srcRect/>
          <a:stretch>
            <a:fillRect/>
          </a:stretch>
        </p:blipFill>
        <p:spPr>
          <a:xfrm>
            <a:off x="0" y="0"/>
            <a:ext cx="12192000" cy="6857999"/>
          </a:xfrm>
          <a:prstGeom prst="rect">
            <a:avLst/>
          </a:prstGeom>
          <a:noFill/>
          <a:ln>
            <a:noFill/>
          </a:ln>
        </p:spPr>
      </p:pic>
      <p:sp>
        <p:nvSpPr>
          <p:cNvPr id="3" name="标题 1"/>
          <p:cNvSpPr txBox="1"/>
          <p:nvPr/>
        </p:nvSpPr>
        <p:spPr>
          <a:xfrm>
            <a:off x="4304149" y="1936623"/>
            <a:ext cx="2526462" cy="934720"/>
          </a:xfrm>
          <a:prstGeom prst="rect">
            <a:avLst/>
          </a:prstGeom>
          <a:noFill/>
          <a:ln>
            <a:noFill/>
          </a:ln>
        </p:spPr>
        <p:txBody>
          <a:bodyPr vert="horz" wrap="square" lIns="91440" tIns="45720" rIns="91440" bIns="45720" rtlCol="0" anchor="b"/>
          <a:lstStyle/>
          <a:p>
            <a:pPr algn="ctr">
              <a:lnSpc>
                <a:spcPct val="110000"/>
              </a:lnSpc>
            </a:pPr>
            <a:r>
              <a:rPr kumimoji="1" lang="en-US" altLang="zh-CN" sz="6000">
                <a:ln w="12700">
                  <a:noFill/>
                </a:ln>
                <a:solidFill>
                  <a:srgbClr val="F07D1E">
                    <a:alpha val="100000"/>
                  </a:srgbClr>
                </a:solidFill>
                <a:latin typeface="Source Han Sans CN Bold" panose="020B0800000000000000" charset="-122"/>
                <a:ea typeface="Source Han Sans CN Bold" panose="020B0800000000000000" charset="-122"/>
                <a:cs typeface="Source Han Sans CN Bold" panose="020B0800000000000000" charset="-122"/>
              </a:rPr>
              <a:t>PART-</a:t>
            </a:r>
            <a:endParaRPr kumimoji="1" lang="zh-CN" altLang="en-US"/>
          </a:p>
        </p:txBody>
      </p:sp>
      <p:sp>
        <p:nvSpPr>
          <p:cNvPr id="4" name="标题 1"/>
          <p:cNvSpPr txBox="1"/>
          <p:nvPr/>
        </p:nvSpPr>
        <p:spPr>
          <a:xfrm>
            <a:off x="2026920" y="3003252"/>
            <a:ext cx="8138160" cy="2578823"/>
          </a:xfrm>
          <a:prstGeom prst="rect">
            <a:avLst/>
          </a:prstGeom>
          <a:noFill/>
          <a:ln>
            <a:noFill/>
          </a:ln>
        </p:spPr>
        <p:txBody>
          <a:bodyPr vert="horz" wrap="square" lIns="91440" tIns="45720" rIns="91440" bIns="45720" rtlCol="0" anchor="t"/>
          <a:lstStyle/>
          <a:p>
            <a:pPr algn="ctr">
              <a:lnSpc>
                <a:spcPct val="130000"/>
              </a:lnSpc>
            </a:pPr>
            <a:r>
              <a:rPr kumimoji="1" lang="en-US" altLang="zh-CN" sz="7200" b="1">
                <a:ln w="12700">
                  <a:noFill/>
                </a:ln>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CellChat</a:t>
            </a:r>
            <a:r>
              <a:rPr kumimoji="1" lang="zh-CN" altLang="en-US" sz="7200" b="1">
                <a:ln w="12700">
                  <a:noFill/>
                </a:ln>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工具概述</a:t>
            </a:r>
            <a:endParaRPr kumimoji="1" lang="zh-CN" altLang="en-US" sz="7200" b="1">
              <a:ln w="12700">
                <a:noFill/>
              </a:ln>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endParaRPr>
          </a:p>
        </p:txBody>
      </p:sp>
      <p:sp>
        <p:nvSpPr>
          <p:cNvPr id="5" name="标题 1"/>
          <p:cNvSpPr txBox="1"/>
          <p:nvPr/>
        </p:nvSpPr>
        <p:spPr>
          <a:xfrm>
            <a:off x="9515026" y="4555779"/>
            <a:ext cx="2676974" cy="2302221"/>
          </a:xfrm>
          <a:custGeom>
            <a:avLst/>
            <a:gdLst>
              <a:gd name="connsiteX0" fmla="*/ 2266495 w 2676974"/>
              <a:gd name="connsiteY0" fmla="*/ 0 h 2302221"/>
              <a:gd name="connsiteX1" fmla="*/ 2498231 w 2676974"/>
              <a:gd name="connsiteY1" fmla="*/ 11702 h 2302221"/>
              <a:gd name="connsiteX2" fmla="*/ 2676974 w 2676974"/>
              <a:gd name="connsiteY2" fmla="*/ 38981 h 2302221"/>
              <a:gd name="connsiteX3" fmla="*/ 2676974 w 2676974"/>
              <a:gd name="connsiteY3" fmla="*/ 919318 h 2302221"/>
              <a:gd name="connsiteX4" fmla="*/ 2550326 w 2676974"/>
              <a:gd name="connsiteY4" fmla="*/ 886754 h 2302221"/>
              <a:gd name="connsiteX5" fmla="*/ 2266494 w 2676974"/>
              <a:gd name="connsiteY5" fmla="*/ 858141 h 2302221"/>
              <a:gd name="connsiteX6" fmla="*/ 858140 w 2676974"/>
              <a:gd name="connsiteY6" fmla="*/ 2266495 h 2302221"/>
              <a:gd name="connsiteX7" fmla="*/ 859944 w 2676974"/>
              <a:gd name="connsiteY7" fmla="*/ 2302221 h 2302221"/>
              <a:gd name="connsiteX8" fmla="*/ 1804 w 2676974"/>
              <a:gd name="connsiteY8" fmla="*/ 2302221 h 2302221"/>
              <a:gd name="connsiteX9" fmla="*/ 0 w 2676974"/>
              <a:gd name="connsiteY9" fmla="*/ 2266495 h 2302221"/>
              <a:gd name="connsiteX10" fmla="*/ 2266495 w 2676974"/>
              <a:gd name="connsiteY10" fmla="*/ 0 h 2302221"/>
            </a:gdLst>
            <a:ahLst/>
            <a:cxnLst/>
            <a:rect l="l" t="t" r="r" b="b"/>
            <a:pathLst>
              <a:path w="2676974" h="2302221">
                <a:moveTo>
                  <a:pt x="2266495" y="0"/>
                </a:moveTo>
                <a:cubicBezTo>
                  <a:pt x="2344729" y="0"/>
                  <a:pt x="2422038" y="3964"/>
                  <a:pt x="2498231" y="11702"/>
                </a:cubicBezTo>
                <a:lnTo>
                  <a:pt x="2676974" y="38981"/>
                </a:lnTo>
                <a:lnTo>
                  <a:pt x="2676974" y="919318"/>
                </a:lnTo>
                <a:lnTo>
                  <a:pt x="2550326" y="886754"/>
                </a:lnTo>
                <a:cubicBezTo>
                  <a:pt x="2458646" y="867993"/>
                  <a:pt x="2363720" y="858141"/>
                  <a:pt x="2266494" y="858141"/>
                </a:cubicBezTo>
                <a:cubicBezTo>
                  <a:pt x="1488682" y="858141"/>
                  <a:pt x="858140" y="1488683"/>
                  <a:pt x="858140" y="2266495"/>
                </a:cubicBezTo>
                <a:lnTo>
                  <a:pt x="859944" y="2302221"/>
                </a:lnTo>
                <a:lnTo>
                  <a:pt x="1804" y="2302221"/>
                </a:lnTo>
                <a:lnTo>
                  <a:pt x="0" y="2266495"/>
                </a:lnTo>
                <a:cubicBezTo>
                  <a:pt x="0" y="1014744"/>
                  <a:pt x="1014744" y="0"/>
                  <a:pt x="2266495" y="0"/>
                </a:cubicBezTo>
                <a:close/>
              </a:path>
            </a:pathLst>
          </a:custGeom>
          <a:gradFill>
            <a:gsLst>
              <a:gs pos="28000">
                <a:schemeClr val="accent1"/>
              </a:gs>
              <a:gs pos="100000">
                <a:schemeClr val="accent1">
                  <a:lumMod val="60000"/>
                  <a:lumOff val="40000"/>
                </a:schemeClr>
              </a:gs>
            </a:gsLst>
            <a:lin ang="10800000" scaled="0"/>
          </a:gra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6" name="标题 1"/>
          <p:cNvSpPr txBox="1"/>
          <p:nvPr/>
        </p:nvSpPr>
        <p:spPr>
          <a:xfrm>
            <a:off x="1226434" y="0"/>
            <a:ext cx="4426904" cy="1467396"/>
          </a:xfrm>
          <a:custGeom>
            <a:avLst/>
            <a:gdLst>
              <a:gd name="connsiteX0" fmla="*/ 0 w 4426904"/>
              <a:gd name="connsiteY0" fmla="*/ 0 h 1467396"/>
              <a:gd name="connsiteX1" fmla="*/ 527606 w 4426904"/>
              <a:gd name="connsiteY1" fmla="*/ 0 h 1467396"/>
              <a:gd name="connsiteX2" fmla="*/ 614656 w 4426904"/>
              <a:gd name="connsiteY2" fmla="*/ 143290 h 1467396"/>
              <a:gd name="connsiteX3" fmla="*/ 2213451 w 4426904"/>
              <a:gd name="connsiteY3" fmla="*/ 993362 h 1467396"/>
              <a:gd name="connsiteX4" fmla="*/ 3812247 w 4426904"/>
              <a:gd name="connsiteY4" fmla="*/ 143290 h 1467396"/>
              <a:gd name="connsiteX5" fmla="*/ 3899297 w 4426904"/>
              <a:gd name="connsiteY5" fmla="*/ 0 h 1467396"/>
              <a:gd name="connsiteX6" fmla="*/ 4426904 w 4426904"/>
              <a:gd name="connsiteY6" fmla="*/ 0 h 1467396"/>
              <a:gd name="connsiteX7" fmla="*/ 4426797 w 4426904"/>
              <a:gd name="connsiteY7" fmla="*/ 293 h 1467396"/>
              <a:gd name="connsiteX8" fmla="*/ 2213452 w 4426904"/>
              <a:gd name="connsiteY8" fmla="*/ 1467396 h 1467396"/>
              <a:gd name="connsiteX9" fmla="*/ 107 w 4426904"/>
              <a:gd name="connsiteY9" fmla="*/ 293 h 1467396"/>
            </a:gdLst>
            <a:ahLst/>
            <a:cxnLst/>
            <a:rect l="l" t="t" r="r" b="b"/>
            <a:pathLst>
              <a:path w="4426904" h="1467396">
                <a:moveTo>
                  <a:pt x="0" y="0"/>
                </a:moveTo>
                <a:lnTo>
                  <a:pt x="527606" y="0"/>
                </a:lnTo>
                <a:lnTo>
                  <a:pt x="614656" y="143290"/>
                </a:lnTo>
                <a:cubicBezTo>
                  <a:pt x="961146" y="656163"/>
                  <a:pt x="1547920" y="993362"/>
                  <a:pt x="2213451" y="993362"/>
                </a:cubicBezTo>
                <a:cubicBezTo>
                  <a:pt x="2878983" y="993362"/>
                  <a:pt x="3465757" y="656163"/>
                  <a:pt x="3812247" y="143290"/>
                </a:cubicBezTo>
                <a:lnTo>
                  <a:pt x="3899297" y="0"/>
                </a:lnTo>
                <a:lnTo>
                  <a:pt x="4426904" y="0"/>
                </a:lnTo>
                <a:lnTo>
                  <a:pt x="4426797" y="293"/>
                </a:lnTo>
                <a:cubicBezTo>
                  <a:pt x="4062136" y="862448"/>
                  <a:pt x="3208441" y="1467396"/>
                  <a:pt x="2213452" y="1467396"/>
                </a:cubicBezTo>
                <a:cubicBezTo>
                  <a:pt x="1218464" y="1467396"/>
                  <a:pt x="364768" y="862448"/>
                  <a:pt x="107" y="293"/>
                </a:cubicBezTo>
                <a:close/>
              </a:path>
            </a:pathLst>
          </a:custGeom>
          <a:gradFill>
            <a:gsLst>
              <a:gs pos="0">
                <a:schemeClr val="accent1"/>
              </a:gs>
              <a:gs pos="100000">
                <a:schemeClr val="accent1">
                  <a:lumMod val="60000"/>
                  <a:lumOff val="40000"/>
                </a:schemeClr>
              </a:gs>
            </a:gsLst>
            <a:lin ang="10800000" scaled="0"/>
          </a:gra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7" name="标题 1"/>
          <p:cNvSpPr txBox="1"/>
          <p:nvPr/>
        </p:nvSpPr>
        <p:spPr>
          <a:xfrm>
            <a:off x="9541781" y="461498"/>
            <a:ext cx="1935868" cy="879940"/>
          </a:xfrm>
          <a:custGeom>
            <a:avLst/>
            <a:gdLst>
              <a:gd name="connsiteX0" fmla="*/ 1891871 w 1935868"/>
              <a:gd name="connsiteY0" fmla="*/ 791946 h 879940"/>
              <a:gd name="connsiteX1" fmla="*/ 1935868 w 1935868"/>
              <a:gd name="connsiteY1" fmla="*/ 835943 h 879940"/>
              <a:gd name="connsiteX2" fmla="*/ 1891871 w 1935868"/>
              <a:gd name="connsiteY2" fmla="*/ 879940 h 879940"/>
              <a:gd name="connsiteX3" fmla="*/ 1847874 w 1935868"/>
              <a:gd name="connsiteY3" fmla="*/ 835943 h 879940"/>
              <a:gd name="connsiteX4" fmla="*/ 1891871 w 1935868"/>
              <a:gd name="connsiteY4" fmla="*/ 791946 h 879940"/>
              <a:gd name="connsiteX5" fmla="*/ 1627889 w 1935868"/>
              <a:gd name="connsiteY5" fmla="*/ 791946 h 879940"/>
              <a:gd name="connsiteX6" fmla="*/ 1671886 w 1935868"/>
              <a:gd name="connsiteY6" fmla="*/ 835943 h 879940"/>
              <a:gd name="connsiteX7" fmla="*/ 1627889 w 1935868"/>
              <a:gd name="connsiteY7" fmla="*/ 879940 h 879940"/>
              <a:gd name="connsiteX8" fmla="*/ 1583892 w 1935868"/>
              <a:gd name="connsiteY8" fmla="*/ 835943 h 879940"/>
              <a:gd name="connsiteX9" fmla="*/ 1627889 w 1935868"/>
              <a:gd name="connsiteY9" fmla="*/ 791946 h 879940"/>
              <a:gd name="connsiteX10" fmla="*/ 1363907 w 1935868"/>
              <a:gd name="connsiteY10" fmla="*/ 791946 h 879940"/>
              <a:gd name="connsiteX11" fmla="*/ 1407904 w 1935868"/>
              <a:gd name="connsiteY11" fmla="*/ 835943 h 879940"/>
              <a:gd name="connsiteX12" fmla="*/ 1363907 w 1935868"/>
              <a:gd name="connsiteY12" fmla="*/ 879940 h 879940"/>
              <a:gd name="connsiteX13" fmla="*/ 1319910 w 1935868"/>
              <a:gd name="connsiteY13" fmla="*/ 835943 h 879940"/>
              <a:gd name="connsiteX14" fmla="*/ 1363907 w 1935868"/>
              <a:gd name="connsiteY14" fmla="*/ 791946 h 879940"/>
              <a:gd name="connsiteX15" fmla="*/ 1099925 w 1935868"/>
              <a:gd name="connsiteY15" fmla="*/ 791946 h 879940"/>
              <a:gd name="connsiteX16" fmla="*/ 1143922 w 1935868"/>
              <a:gd name="connsiteY16" fmla="*/ 835943 h 879940"/>
              <a:gd name="connsiteX17" fmla="*/ 1099925 w 1935868"/>
              <a:gd name="connsiteY17" fmla="*/ 879940 h 879940"/>
              <a:gd name="connsiteX18" fmla="*/ 1055928 w 1935868"/>
              <a:gd name="connsiteY18" fmla="*/ 835943 h 879940"/>
              <a:gd name="connsiteX19" fmla="*/ 1099925 w 1935868"/>
              <a:gd name="connsiteY19" fmla="*/ 791946 h 879940"/>
              <a:gd name="connsiteX20" fmla="*/ 835943 w 1935868"/>
              <a:gd name="connsiteY20" fmla="*/ 791946 h 879940"/>
              <a:gd name="connsiteX21" fmla="*/ 879940 w 1935868"/>
              <a:gd name="connsiteY21" fmla="*/ 835943 h 879940"/>
              <a:gd name="connsiteX22" fmla="*/ 835943 w 1935868"/>
              <a:gd name="connsiteY22" fmla="*/ 879940 h 879940"/>
              <a:gd name="connsiteX23" fmla="*/ 791946 w 1935868"/>
              <a:gd name="connsiteY23" fmla="*/ 835943 h 879940"/>
              <a:gd name="connsiteX24" fmla="*/ 835943 w 1935868"/>
              <a:gd name="connsiteY24" fmla="*/ 791946 h 879940"/>
              <a:gd name="connsiteX25" fmla="*/ 571961 w 1935868"/>
              <a:gd name="connsiteY25" fmla="*/ 791946 h 879940"/>
              <a:gd name="connsiteX26" fmla="*/ 615958 w 1935868"/>
              <a:gd name="connsiteY26" fmla="*/ 835943 h 879940"/>
              <a:gd name="connsiteX27" fmla="*/ 571961 w 1935868"/>
              <a:gd name="connsiteY27" fmla="*/ 879940 h 879940"/>
              <a:gd name="connsiteX28" fmla="*/ 527964 w 1935868"/>
              <a:gd name="connsiteY28" fmla="*/ 835943 h 879940"/>
              <a:gd name="connsiteX29" fmla="*/ 571961 w 1935868"/>
              <a:gd name="connsiteY29" fmla="*/ 791946 h 879940"/>
              <a:gd name="connsiteX30" fmla="*/ 307979 w 1935868"/>
              <a:gd name="connsiteY30" fmla="*/ 791946 h 879940"/>
              <a:gd name="connsiteX31" fmla="*/ 351976 w 1935868"/>
              <a:gd name="connsiteY31" fmla="*/ 835943 h 879940"/>
              <a:gd name="connsiteX32" fmla="*/ 307979 w 1935868"/>
              <a:gd name="connsiteY32" fmla="*/ 879940 h 879940"/>
              <a:gd name="connsiteX33" fmla="*/ 263982 w 1935868"/>
              <a:gd name="connsiteY33" fmla="*/ 835943 h 879940"/>
              <a:gd name="connsiteX34" fmla="*/ 307979 w 1935868"/>
              <a:gd name="connsiteY34" fmla="*/ 791946 h 879940"/>
              <a:gd name="connsiteX35" fmla="*/ 43997 w 1935868"/>
              <a:gd name="connsiteY35" fmla="*/ 791946 h 879940"/>
              <a:gd name="connsiteX36" fmla="*/ 87994 w 1935868"/>
              <a:gd name="connsiteY36" fmla="*/ 835943 h 879940"/>
              <a:gd name="connsiteX37" fmla="*/ 43997 w 1935868"/>
              <a:gd name="connsiteY37" fmla="*/ 879940 h 879940"/>
              <a:gd name="connsiteX38" fmla="*/ 0 w 1935868"/>
              <a:gd name="connsiteY38" fmla="*/ 835943 h 879940"/>
              <a:gd name="connsiteX39" fmla="*/ 43997 w 1935868"/>
              <a:gd name="connsiteY39" fmla="*/ 791946 h 879940"/>
              <a:gd name="connsiteX40" fmla="*/ 1891871 w 1935868"/>
              <a:gd name="connsiteY40" fmla="*/ 527964 h 879940"/>
              <a:gd name="connsiteX41" fmla="*/ 1935868 w 1935868"/>
              <a:gd name="connsiteY41" fmla="*/ 571961 h 879940"/>
              <a:gd name="connsiteX42" fmla="*/ 1891871 w 1935868"/>
              <a:gd name="connsiteY42" fmla="*/ 615958 h 879940"/>
              <a:gd name="connsiteX43" fmla="*/ 1847874 w 1935868"/>
              <a:gd name="connsiteY43" fmla="*/ 571961 h 879940"/>
              <a:gd name="connsiteX44" fmla="*/ 1891871 w 1935868"/>
              <a:gd name="connsiteY44" fmla="*/ 527964 h 879940"/>
              <a:gd name="connsiteX45" fmla="*/ 1627889 w 1935868"/>
              <a:gd name="connsiteY45" fmla="*/ 527964 h 879940"/>
              <a:gd name="connsiteX46" fmla="*/ 1671886 w 1935868"/>
              <a:gd name="connsiteY46" fmla="*/ 571961 h 879940"/>
              <a:gd name="connsiteX47" fmla="*/ 1627889 w 1935868"/>
              <a:gd name="connsiteY47" fmla="*/ 615958 h 879940"/>
              <a:gd name="connsiteX48" fmla="*/ 1583892 w 1935868"/>
              <a:gd name="connsiteY48" fmla="*/ 571961 h 879940"/>
              <a:gd name="connsiteX49" fmla="*/ 1627889 w 1935868"/>
              <a:gd name="connsiteY49" fmla="*/ 527964 h 879940"/>
              <a:gd name="connsiteX50" fmla="*/ 1363907 w 1935868"/>
              <a:gd name="connsiteY50" fmla="*/ 527964 h 879940"/>
              <a:gd name="connsiteX51" fmla="*/ 1407904 w 1935868"/>
              <a:gd name="connsiteY51" fmla="*/ 571961 h 879940"/>
              <a:gd name="connsiteX52" fmla="*/ 1363907 w 1935868"/>
              <a:gd name="connsiteY52" fmla="*/ 615958 h 879940"/>
              <a:gd name="connsiteX53" fmla="*/ 1319910 w 1935868"/>
              <a:gd name="connsiteY53" fmla="*/ 571961 h 879940"/>
              <a:gd name="connsiteX54" fmla="*/ 1363907 w 1935868"/>
              <a:gd name="connsiteY54" fmla="*/ 527964 h 879940"/>
              <a:gd name="connsiteX55" fmla="*/ 1099925 w 1935868"/>
              <a:gd name="connsiteY55" fmla="*/ 527964 h 879940"/>
              <a:gd name="connsiteX56" fmla="*/ 1143922 w 1935868"/>
              <a:gd name="connsiteY56" fmla="*/ 571961 h 879940"/>
              <a:gd name="connsiteX57" fmla="*/ 1099925 w 1935868"/>
              <a:gd name="connsiteY57" fmla="*/ 615958 h 879940"/>
              <a:gd name="connsiteX58" fmla="*/ 1055928 w 1935868"/>
              <a:gd name="connsiteY58" fmla="*/ 571961 h 879940"/>
              <a:gd name="connsiteX59" fmla="*/ 1099925 w 1935868"/>
              <a:gd name="connsiteY59" fmla="*/ 527964 h 879940"/>
              <a:gd name="connsiteX60" fmla="*/ 835943 w 1935868"/>
              <a:gd name="connsiteY60" fmla="*/ 527964 h 879940"/>
              <a:gd name="connsiteX61" fmla="*/ 879940 w 1935868"/>
              <a:gd name="connsiteY61" fmla="*/ 571961 h 879940"/>
              <a:gd name="connsiteX62" fmla="*/ 835943 w 1935868"/>
              <a:gd name="connsiteY62" fmla="*/ 615958 h 879940"/>
              <a:gd name="connsiteX63" fmla="*/ 791946 w 1935868"/>
              <a:gd name="connsiteY63" fmla="*/ 571961 h 879940"/>
              <a:gd name="connsiteX64" fmla="*/ 835943 w 1935868"/>
              <a:gd name="connsiteY64" fmla="*/ 527964 h 879940"/>
              <a:gd name="connsiteX65" fmla="*/ 571961 w 1935868"/>
              <a:gd name="connsiteY65" fmla="*/ 527964 h 879940"/>
              <a:gd name="connsiteX66" fmla="*/ 615958 w 1935868"/>
              <a:gd name="connsiteY66" fmla="*/ 571961 h 879940"/>
              <a:gd name="connsiteX67" fmla="*/ 571961 w 1935868"/>
              <a:gd name="connsiteY67" fmla="*/ 615958 h 879940"/>
              <a:gd name="connsiteX68" fmla="*/ 527964 w 1935868"/>
              <a:gd name="connsiteY68" fmla="*/ 571961 h 879940"/>
              <a:gd name="connsiteX69" fmla="*/ 571961 w 1935868"/>
              <a:gd name="connsiteY69" fmla="*/ 527964 h 879940"/>
              <a:gd name="connsiteX70" fmla="*/ 307979 w 1935868"/>
              <a:gd name="connsiteY70" fmla="*/ 527964 h 879940"/>
              <a:gd name="connsiteX71" fmla="*/ 351976 w 1935868"/>
              <a:gd name="connsiteY71" fmla="*/ 571961 h 879940"/>
              <a:gd name="connsiteX72" fmla="*/ 307979 w 1935868"/>
              <a:gd name="connsiteY72" fmla="*/ 615958 h 879940"/>
              <a:gd name="connsiteX73" fmla="*/ 263982 w 1935868"/>
              <a:gd name="connsiteY73" fmla="*/ 571961 h 879940"/>
              <a:gd name="connsiteX74" fmla="*/ 307979 w 1935868"/>
              <a:gd name="connsiteY74" fmla="*/ 527964 h 879940"/>
              <a:gd name="connsiteX75" fmla="*/ 43997 w 1935868"/>
              <a:gd name="connsiteY75" fmla="*/ 527964 h 879940"/>
              <a:gd name="connsiteX76" fmla="*/ 87994 w 1935868"/>
              <a:gd name="connsiteY76" fmla="*/ 571961 h 879940"/>
              <a:gd name="connsiteX77" fmla="*/ 43997 w 1935868"/>
              <a:gd name="connsiteY77" fmla="*/ 615958 h 879940"/>
              <a:gd name="connsiteX78" fmla="*/ 0 w 1935868"/>
              <a:gd name="connsiteY78" fmla="*/ 571961 h 879940"/>
              <a:gd name="connsiteX79" fmla="*/ 43997 w 1935868"/>
              <a:gd name="connsiteY79" fmla="*/ 527964 h 879940"/>
              <a:gd name="connsiteX80" fmla="*/ 1891871 w 1935868"/>
              <a:gd name="connsiteY80" fmla="*/ 263982 h 879940"/>
              <a:gd name="connsiteX81" fmla="*/ 1935868 w 1935868"/>
              <a:gd name="connsiteY81" fmla="*/ 307979 h 879940"/>
              <a:gd name="connsiteX82" fmla="*/ 1891871 w 1935868"/>
              <a:gd name="connsiteY82" fmla="*/ 351976 h 879940"/>
              <a:gd name="connsiteX83" fmla="*/ 1847874 w 1935868"/>
              <a:gd name="connsiteY83" fmla="*/ 307979 h 879940"/>
              <a:gd name="connsiteX84" fmla="*/ 1891871 w 1935868"/>
              <a:gd name="connsiteY84" fmla="*/ 263982 h 879940"/>
              <a:gd name="connsiteX85" fmla="*/ 1627889 w 1935868"/>
              <a:gd name="connsiteY85" fmla="*/ 263982 h 879940"/>
              <a:gd name="connsiteX86" fmla="*/ 1671886 w 1935868"/>
              <a:gd name="connsiteY86" fmla="*/ 307979 h 879940"/>
              <a:gd name="connsiteX87" fmla="*/ 1627889 w 1935868"/>
              <a:gd name="connsiteY87" fmla="*/ 351976 h 879940"/>
              <a:gd name="connsiteX88" fmla="*/ 1583892 w 1935868"/>
              <a:gd name="connsiteY88" fmla="*/ 307979 h 879940"/>
              <a:gd name="connsiteX89" fmla="*/ 1627889 w 1935868"/>
              <a:gd name="connsiteY89" fmla="*/ 263982 h 879940"/>
              <a:gd name="connsiteX90" fmla="*/ 1363907 w 1935868"/>
              <a:gd name="connsiteY90" fmla="*/ 263982 h 879940"/>
              <a:gd name="connsiteX91" fmla="*/ 1407904 w 1935868"/>
              <a:gd name="connsiteY91" fmla="*/ 307979 h 879940"/>
              <a:gd name="connsiteX92" fmla="*/ 1363907 w 1935868"/>
              <a:gd name="connsiteY92" fmla="*/ 351976 h 879940"/>
              <a:gd name="connsiteX93" fmla="*/ 1319910 w 1935868"/>
              <a:gd name="connsiteY93" fmla="*/ 307979 h 879940"/>
              <a:gd name="connsiteX94" fmla="*/ 1363907 w 1935868"/>
              <a:gd name="connsiteY94" fmla="*/ 263982 h 879940"/>
              <a:gd name="connsiteX95" fmla="*/ 1099925 w 1935868"/>
              <a:gd name="connsiteY95" fmla="*/ 263982 h 879940"/>
              <a:gd name="connsiteX96" fmla="*/ 1143922 w 1935868"/>
              <a:gd name="connsiteY96" fmla="*/ 307979 h 879940"/>
              <a:gd name="connsiteX97" fmla="*/ 1099925 w 1935868"/>
              <a:gd name="connsiteY97" fmla="*/ 351976 h 879940"/>
              <a:gd name="connsiteX98" fmla="*/ 1055928 w 1935868"/>
              <a:gd name="connsiteY98" fmla="*/ 307979 h 879940"/>
              <a:gd name="connsiteX99" fmla="*/ 1099925 w 1935868"/>
              <a:gd name="connsiteY99" fmla="*/ 263982 h 879940"/>
              <a:gd name="connsiteX100" fmla="*/ 835943 w 1935868"/>
              <a:gd name="connsiteY100" fmla="*/ 263982 h 879940"/>
              <a:gd name="connsiteX101" fmla="*/ 879940 w 1935868"/>
              <a:gd name="connsiteY101" fmla="*/ 307979 h 879940"/>
              <a:gd name="connsiteX102" fmla="*/ 835943 w 1935868"/>
              <a:gd name="connsiteY102" fmla="*/ 351976 h 879940"/>
              <a:gd name="connsiteX103" fmla="*/ 791946 w 1935868"/>
              <a:gd name="connsiteY103" fmla="*/ 307979 h 879940"/>
              <a:gd name="connsiteX104" fmla="*/ 835943 w 1935868"/>
              <a:gd name="connsiteY104" fmla="*/ 263982 h 879940"/>
              <a:gd name="connsiteX105" fmla="*/ 571961 w 1935868"/>
              <a:gd name="connsiteY105" fmla="*/ 263982 h 879940"/>
              <a:gd name="connsiteX106" fmla="*/ 615958 w 1935868"/>
              <a:gd name="connsiteY106" fmla="*/ 307979 h 879940"/>
              <a:gd name="connsiteX107" fmla="*/ 571961 w 1935868"/>
              <a:gd name="connsiteY107" fmla="*/ 351976 h 879940"/>
              <a:gd name="connsiteX108" fmla="*/ 527964 w 1935868"/>
              <a:gd name="connsiteY108" fmla="*/ 307979 h 879940"/>
              <a:gd name="connsiteX109" fmla="*/ 571961 w 1935868"/>
              <a:gd name="connsiteY109" fmla="*/ 263982 h 879940"/>
              <a:gd name="connsiteX110" fmla="*/ 307979 w 1935868"/>
              <a:gd name="connsiteY110" fmla="*/ 263982 h 879940"/>
              <a:gd name="connsiteX111" fmla="*/ 351976 w 1935868"/>
              <a:gd name="connsiteY111" fmla="*/ 307979 h 879940"/>
              <a:gd name="connsiteX112" fmla="*/ 307979 w 1935868"/>
              <a:gd name="connsiteY112" fmla="*/ 351976 h 879940"/>
              <a:gd name="connsiteX113" fmla="*/ 263982 w 1935868"/>
              <a:gd name="connsiteY113" fmla="*/ 307979 h 879940"/>
              <a:gd name="connsiteX114" fmla="*/ 307979 w 1935868"/>
              <a:gd name="connsiteY114" fmla="*/ 263982 h 879940"/>
              <a:gd name="connsiteX115" fmla="*/ 43997 w 1935868"/>
              <a:gd name="connsiteY115" fmla="*/ 263982 h 879940"/>
              <a:gd name="connsiteX116" fmla="*/ 87994 w 1935868"/>
              <a:gd name="connsiteY116" fmla="*/ 307979 h 879940"/>
              <a:gd name="connsiteX117" fmla="*/ 43997 w 1935868"/>
              <a:gd name="connsiteY117" fmla="*/ 351976 h 879940"/>
              <a:gd name="connsiteX118" fmla="*/ 0 w 1935868"/>
              <a:gd name="connsiteY118" fmla="*/ 307979 h 879940"/>
              <a:gd name="connsiteX119" fmla="*/ 43997 w 1935868"/>
              <a:gd name="connsiteY119" fmla="*/ 263982 h 879940"/>
              <a:gd name="connsiteX120" fmla="*/ 1891871 w 1935868"/>
              <a:gd name="connsiteY120" fmla="*/ 0 h 879940"/>
              <a:gd name="connsiteX121" fmla="*/ 1935868 w 1935868"/>
              <a:gd name="connsiteY121" fmla="*/ 43997 h 879940"/>
              <a:gd name="connsiteX122" fmla="*/ 1891871 w 1935868"/>
              <a:gd name="connsiteY122" fmla="*/ 87994 h 879940"/>
              <a:gd name="connsiteX123" fmla="*/ 1847874 w 1935868"/>
              <a:gd name="connsiteY123" fmla="*/ 43997 h 879940"/>
              <a:gd name="connsiteX124" fmla="*/ 1891871 w 1935868"/>
              <a:gd name="connsiteY124" fmla="*/ 0 h 879940"/>
              <a:gd name="connsiteX125" fmla="*/ 1627889 w 1935868"/>
              <a:gd name="connsiteY125" fmla="*/ 0 h 879940"/>
              <a:gd name="connsiteX126" fmla="*/ 1671886 w 1935868"/>
              <a:gd name="connsiteY126" fmla="*/ 43997 h 879940"/>
              <a:gd name="connsiteX127" fmla="*/ 1627889 w 1935868"/>
              <a:gd name="connsiteY127" fmla="*/ 87994 h 879940"/>
              <a:gd name="connsiteX128" fmla="*/ 1583892 w 1935868"/>
              <a:gd name="connsiteY128" fmla="*/ 43997 h 879940"/>
              <a:gd name="connsiteX129" fmla="*/ 1627889 w 1935868"/>
              <a:gd name="connsiteY129" fmla="*/ 0 h 879940"/>
              <a:gd name="connsiteX130" fmla="*/ 1363907 w 1935868"/>
              <a:gd name="connsiteY130" fmla="*/ 0 h 879940"/>
              <a:gd name="connsiteX131" fmla="*/ 1407904 w 1935868"/>
              <a:gd name="connsiteY131" fmla="*/ 43997 h 879940"/>
              <a:gd name="connsiteX132" fmla="*/ 1363907 w 1935868"/>
              <a:gd name="connsiteY132" fmla="*/ 87994 h 879940"/>
              <a:gd name="connsiteX133" fmla="*/ 1319910 w 1935868"/>
              <a:gd name="connsiteY133" fmla="*/ 43997 h 879940"/>
              <a:gd name="connsiteX134" fmla="*/ 1363907 w 1935868"/>
              <a:gd name="connsiteY134" fmla="*/ 0 h 879940"/>
              <a:gd name="connsiteX135" fmla="*/ 1099925 w 1935868"/>
              <a:gd name="connsiteY135" fmla="*/ 0 h 879940"/>
              <a:gd name="connsiteX136" fmla="*/ 1143922 w 1935868"/>
              <a:gd name="connsiteY136" fmla="*/ 43997 h 879940"/>
              <a:gd name="connsiteX137" fmla="*/ 1099925 w 1935868"/>
              <a:gd name="connsiteY137" fmla="*/ 87994 h 879940"/>
              <a:gd name="connsiteX138" fmla="*/ 1055928 w 1935868"/>
              <a:gd name="connsiteY138" fmla="*/ 43997 h 879940"/>
              <a:gd name="connsiteX139" fmla="*/ 1099925 w 1935868"/>
              <a:gd name="connsiteY139" fmla="*/ 0 h 879940"/>
              <a:gd name="connsiteX140" fmla="*/ 835943 w 1935868"/>
              <a:gd name="connsiteY140" fmla="*/ 0 h 879940"/>
              <a:gd name="connsiteX141" fmla="*/ 879940 w 1935868"/>
              <a:gd name="connsiteY141" fmla="*/ 43997 h 879940"/>
              <a:gd name="connsiteX142" fmla="*/ 835943 w 1935868"/>
              <a:gd name="connsiteY142" fmla="*/ 87994 h 879940"/>
              <a:gd name="connsiteX143" fmla="*/ 791946 w 1935868"/>
              <a:gd name="connsiteY143" fmla="*/ 43997 h 879940"/>
              <a:gd name="connsiteX144" fmla="*/ 835943 w 1935868"/>
              <a:gd name="connsiteY144" fmla="*/ 0 h 879940"/>
              <a:gd name="connsiteX145" fmla="*/ 571961 w 1935868"/>
              <a:gd name="connsiteY145" fmla="*/ 0 h 879940"/>
              <a:gd name="connsiteX146" fmla="*/ 615958 w 1935868"/>
              <a:gd name="connsiteY146" fmla="*/ 43997 h 879940"/>
              <a:gd name="connsiteX147" fmla="*/ 571961 w 1935868"/>
              <a:gd name="connsiteY147" fmla="*/ 87994 h 879940"/>
              <a:gd name="connsiteX148" fmla="*/ 527964 w 1935868"/>
              <a:gd name="connsiteY148" fmla="*/ 43997 h 879940"/>
              <a:gd name="connsiteX149" fmla="*/ 571961 w 1935868"/>
              <a:gd name="connsiteY149" fmla="*/ 0 h 879940"/>
              <a:gd name="connsiteX150" fmla="*/ 307979 w 1935868"/>
              <a:gd name="connsiteY150" fmla="*/ 0 h 879940"/>
              <a:gd name="connsiteX151" fmla="*/ 351976 w 1935868"/>
              <a:gd name="connsiteY151" fmla="*/ 43997 h 879940"/>
              <a:gd name="connsiteX152" fmla="*/ 307979 w 1935868"/>
              <a:gd name="connsiteY152" fmla="*/ 87994 h 879940"/>
              <a:gd name="connsiteX153" fmla="*/ 263982 w 1935868"/>
              <a:gd name="connsiteY153" fmla="*/ 43997 h 879940"/>
              <a:gd name="connsiteX154" fmla="*/ 307979 w 1935868"/>
              <a:gd name="connsiteY154" fmla="*/ 0 h 879940"/>
              <a:gd name="connsiteX155" fmla="*/ 43997 w 1935868"/>
              <a:gd name="connsiteY155" fmla="*/ 0 h 879940"/>
              <a:gd name="connsiteX156" fmla="*/ 87994 w 1935868"/>
              <a:gd name="connsiteY156" fmla="*/ 43997 h 879940"/>
              <a:gd name="connsiteX157" fmla="*/ 43997 w 1935868"/>
              <a:gd name="connsiteY157" fmla="*/ 87994 h 879940"/>
              <a:gd name="connsiteX158" fmla="*/ 0 w 1935868"/>
              <a:gd name="connsiteY158" fmla="*/ 43997 h 879940"/>
              <a:gd name="connsiteX159" fmla="*/ 43997 w 1935868"/>
              <a:gd name="connsiteY159" fmla="*/ 0 h 879940"/>
            </a:gdLst>
            <a:ahLst/>
            <a:cxnLst/>
            <a:rect l="l" t="t" r="r" b="b"/>
            <a:pathLst>
              <a:path w="1935868" h="879940">
                <a:moveTo>
                  <a:pt x="1891871" y="791946"/>
                </a:moveTo>
                <a:cubicBezTo>
                  <a:pt x="1916170" y="791946"/>
                  <a:pt x="1935868" y="811644"/>
                  <a:pt x="1935868" y="835943"/>
                </a:cubicBezTo>
                <a:cubicBezTo>
                  <a:pt x="1935868" y="860242"/>
                  <a:pt x="1916170" y="879940"/>
                  <a:pt x="1891871" y="879940"/>
                </a:cubicBezTo>
                <a:cubicBezTo>
                  <a:pt x="1867572" y="879940"/>
                  <a:pt x="1847874" y="860242"/>
                  <a:pt x="1847874" y="835943"/>
                </a:cubicBezTo>
                <a:cubicBezTo>
                  <a:pt x="1847874" y="811644"/>
                  <a:pt x="1867572" y="791946"/>
                  <a:pt x="1891871" y="791946"/>
                </a:cubicBezTo>
                <a:close/>
                <a:moveTo>
                  <a:pt x="1627889" y="791946"/>
                </a:moveTo>
                <a:cubicBezTo>
                  <a:pt x="1652188" y="791946"/>
                  <a:pt x="1671886" y="811644"/>
                  <a:pt x="1671886" y="835943"/>
                </a:cubicBezTo>
                <a:cubicBezTo>
                  <a:pt x="1671886" y="860242"/>
                  <a:pt x="1652188" y="879940"/>
                  <a:pt x="1627889" y="879940"/>
                </a:cubicBezTo>
                <a:cubicBezTo>
                  <a:pt x="1603590" y="879940"/>
                  <a:pt x="1583892" y="860242"/>
                  <a:pt x="1583892" y="835943"/>
                </a:cubicBezTo>
                <a:cubicBezTo>
                  <a:pt x="1583892" y="811644"/>
                  <a:pt x="1603590" y="791946"/>
                  <a:pt x="1627889" y="791946"/>
                </a:cubicBezTo>
                <a:close/>
                <a:moveTo>
                  <a:pt x="1363907" y="791946"/>
                </a:moveTo>
                <a:cubicBezTo>
                  <a:pt x="1388206" y="791946"/>
                  <a:pt x="1407904" y="811644"/>
                  <a:pt x="1407904" y="835943"/>
                </a:cubicBezTo>
                <a:cubicBezTo>
                  <a:pt x="1407904" y="860242"/>
                  <a:pt x="1388206" y="879940"/>
                  <a:pt x="1363907" y="879940"/>
                </a:cubicBezTo>
                <a:cubicBezTo>
                  <a:pt x="1339608" y="879940"/>
                  <a:pt x="1319910" y="860242"/>
                  <a:pt x="1319910" y="835943"/>
                </a:cubicBezTo>
                <a:cubicBezTo>
                  <a:pt x="1319910" y="811644"/>
                  <a:pt x="1339608" y="791946"/>
                  <a:pt x="1363907" y="791946"/>
                </a:cubicBezTo>
                <a:close/>
                <a:moveTo>
                  <a:pt x="1099925" y="791946"/>
                </a:moveTo>
                <a:cubicBezTo>
                  <a:pt x="1124224" y="791946"/>
                  <a:pt x="1143922" y="811644"/>
                  <a:pt x="1143922" y="835943"/>
                </a:cubicBezTo>
                <a:cubicBezTo>
                  <a:pt x="1143922" y="860242"/>
                  <a:pt x="1124224" y="879940"/>
                  <a:pt x="1099925" y="879940"/>
                </a:cubicBezTo>
                <a:cubicBezTo>
                  <a:pt x="1075626" y="879940"/>
                  <a:pt x="1055928" y="860242"/>
                  <a:pt x="1055928" y="835943"/>
                </a:cubicBezTo>
                <a:cubicBezTo>
                  <a:pt x="1055928" y="811644"/>
                  <a:pt x="1075626" y="791946"/>
                  <a:pt x="1099925" y="791946"/>
                </a:cubicBezTo>
                <a:close/>
                <a:moveTo>
                  <a:pt x="835943" y="791946"/>
                </a:moveTo>
                <a:cubicBezTo>
                  <a:pt x="860242" y="791946"/>
                  <a:pt x="879940" y="811644"/>
                  <a:pt x="879940" y="835943"/>
                </a:cubicBezTo>
                <a:cubicBezTo>
                  <a:pt x="879940" y="860242"/>
                  <a:pt x="860242" y="879940"/>
                  <a:pt x="835943" y="879940"/>
                </a:cubicBezTo>
                <a:cubicBezTo>
                  <a:pt x="811644" y="879940"/>
                  <a:pt x="791946" y="860242"/>
                  <a:pt x="791946" y="835943"/>
                </a:cubicBezTo>
                <a:cubicBezTo>
                  <a:pt x="791946" y="811644"/>
                  <a:pt x="811644" y="791946"/>
                  <a:pt x="835943" y="791946"/>
                </a:cubicBezTo>
                <a:close/>
                <a:moveTo>
                  <a:pt x="571961" y="791946"/>
                </a:moveTo>
                <a:cubicBezTo>
                  <a:pt x="596260" y="791946"/>
                  <a:pt x="615958" y="811644"/>
                  <a:pt x="615958" y="835943"/>
                </a:cubicBezTo>
                <a:cubicBezTo>
                  <a:pt x="615958" y="860242"/>
                  <a:pt x="596260" y="879940"/>
                  <a:pt x="571961" y="879940"/>
                </a:cubicBezTo>
                <a:cubicBezTo>
                  <a:pt x="547662" y="879940"/>
                  <a:pt x="527964" y="860242"/>
                  <a:pt x="527964" y="835943"/>
                </a:cubicBezTo>
                <a:cubicBezTo>
                  <a:pt x="527964" y="811644"/>
                  <a:pt x="547662" y="791946"/>
                  <a:pt x="571961" y="791946"/>
                </a:cubicBezTo>
                <a:close/>
                <a:moveTo>
                  <a:pt x="307979" y="791946"/>
                </a:moveTo>
                <a:cubicBezTo>
                  <a:pt x="332278" y="791946"/>
                  <a:pt x="351976" y="811644"/>
                  <a:pt x="351976" y="835943"/>
                </a:cubicBezTo>
                <a:cubicBezTo>
                  <a:pt x="351976" y="860242"/>
                  <a:pt x="332278" y="879940"/>
                  <a:pt x="307979" y="879940"/>
                </a:cubicBezTo>
                <a:cubicBezTo>
                  <a:pt x="283680" y="879940"/>
                  <a:pt x="263982" y="860242"/>
                  <a:pt x="263982" y="835943"/>
                </a:cubicBezTo>
                <a:cubicBezTo>
                  <a:pt x="263982" y="811644"/>
                  <a:pt x="283680" y="791946"/>
                  <a:pt x="307979" y="791946"/>
                </a:cubicBezTo>
                <a:close/>
                <a:moveTo>
                  <a:pt x="43997" y="791946"/>
                </a:moveTo>
                <a:cubicBezTo>
                  <a:pt x="68296" y="791946"/>
                  <a:pt x="87994" y="811644"/>
                  <a:pt x="87994" y="835943"/>
                </a:cubicBezTo>
                <a:cubicBezTo>
                  <a:pt x="87994" y="860242"/>
                  <a:pt x="68296" y="879940"/>
                  <a:pt x="43997" y="879940"/>
                </a:cubicBezTo>
                <a:cubicBezTo>
                  <a:pt x="19698" y="879940"/>
                  <a:pt x="0" y="860242"/>
                  <a:pt x="0" y="835943"/>
                </a:cubicBezTo>
                <a:cubicBezTo>
                  <a:pt x="0" y="811644"/>
                  <a:pt x="19698" y="791946"/>
                  <a:pt x="43997" y="791946"/>
                </a:cubicBezTo>
                <a:close/>
                <a:moveTo>
                  <a:pt x="1891871" y="527964"/>
                </a:moveTo>
                <a:cubicBezTo>
                  <a:pt x="1916170" y="527964"/>
                  <a:pt x="1935868" y="547662"/>
                  <a:pt x="1935868" y="571961"/>
                </a:cubicBezTo>
                <a:cubicBezTo>
                  <a:pt x="1935868" y="596260"/>
                  <a:pt x="1916170" y="615958"/>
                  <a:pt x="1891871" y="615958"/>
                </a:cubicBezTo>
                <a:cubicBezTo>
                  <a:pt x="1867572" y="615958"/>
                  <a:pt x="1847874" y="596260"/>
                  <a:pt x="1847874" y="571961"/>
                </a:cubicBezTo>
                <a:cubicBezTo>
                  <a:pt x="1847874" y="547662"/>
                  <a:pt x="1867572" y="527964"/>
                  <a:pt x="1891871" y="527964"/>
                </a:cubicBezTo>
                <a:close/>
                <a:moveTo>
                  <a:pt x="1627889" y="527964"/>
                </a:moveTo>
                <a:cubicBezTo>
                  <a:pt x="1652188" y="527964"/>
                  <a:pt x="1671886" y="547662"/>
                  <a:pt x="1671886" y="571961"/>
                </a:cubicBezTo>
                <a:cubicBezTo>
                  <a:pt x="1671886" y="596260"/>
                  <a:pt x="1652188" y="615958"/>
                  <a:pt x="1627889" y="615958"/>
                </a:cubicBezTo>
                <a:cubicBezTo>
                  <a:pt x="1603590" y="615958"/>
                  <a:pt x="1583892" y="596260"/>
                  <a:pt x="1583892" y="571961"/>
                </a:cubicBezTo>
                <a:cubicBezTo>
                  <a:pt x="1583892" y="547662"/>
                  <a:pt x="1603590" y="527964"/>
                  <a:pt x="1627889" y="527964"/>
                </a:cubicBezTo>
                <a:close/>
                <a:moveTo>
                  <a:pt x="1363907" y="527964"/>
                </a:moveTo>
                <a:cubicBezTo>
                  <a:pt x="1388206" y="527964"/>
                  <a:pt x="1407904" y="547662"/>
                  <a:pt x="1407904" y="571961"/>
                </a:cubicBezTo>
                <a:cubicBezTo>
                  <a:pt x="1407904" y="596260"/>
                  <a:pt x="1388206" y="615958"/>
                  <a:pt x="1363907" y="615958"/>
                </a:cubicBezTo>
                <a:cubicBezTo>
                  <a:pt x="1339608" y="615958"/>
                  <a:pt x="1319910" y="596260"/>
                  <a:pt x="1319910" y="571961"/>
                </a:cubicBezTo>
                <a:cubicBezTo>
                  <a:pt x="1319910" y="547662"/>
                  <a:pt x="1339608" y="527964"/>
                  <a:pt x="1363907" y="527964"/>
                </a:cubicBezTo>
                <a:close/>
                <a:moveTo>
                  <a:pt x="1099925" y="527964"/>
                </a:moveTo>
                <a:cubicBezTo>
                  <a:pt x="1124224" y="527964"/>
                  <a:pt x="1143922" y="547662"/>
                  <a:pt x="1143922" y="571961"/>
                </a:cubicBezTo>
                <a:cubicBezTo>
                  <a:pt x="1143922" y="596260"/>
                  <a:pt x="1124224" y="615958"/>
                  <a:pt x="1099925" y="615958"/>
                </a:cubicBezTo>
                <a:cubicBezTo>
                  <a:pt x="1075626" y="615958"/>
                  <a:pt x="1055928" y="596260"/>
                  <a:pt x="1055928" y="571961"/>
                </a:cubicBezTo>
                <a:cubicBezTo>
                  <a:pt x="1055928" y="547662"/>
                  <a:pt x="1075626" y="527964"/>
                  <a:pt x="1099925" y="527964"/>
                </a:cubicBezTo>
                <a:close/>
                <a:moveTo>
                  <a:pt x="835943" y="527964"/>
                </a:moveTo>
                <a:cubicBezTo>
                  <a:pt x="860242" y="527964"/>
                  <a:pt x="879940" y="547662"/>
                  <a:pt x="879940" y="571961"/>
                </a:cubicBezTo>
                <a:cubicBezTo>
                  <a:pt x="879940" y="596260"/>
                  <a:pt x="860242" y="615958"/>
                  <a:pt x="835943" y="615958"/>
                </a:cubicBezTo>
                <a:cubicBezTo>
                  <a:pt x="811644" y="615958"/>
                  <a:pt x="791946" y="596260"/>
                  <a:pt x="791946" y="571961"/>
                </a:cubicBezTo>
                <a:cubicBezTo>
                  <a:pt x="791946" y="547662"/>
                  <a:pt x="811644" y="527964"/>
                  <a:pt x="835943" y="527964"/>
                </a:cubicBezTo>
                <a:close/>
                <a:moveTo>
                  <a:pt x="571961" y="527964"/>
                </a:moveTo>
                <a:cubicBezTo>
                  <a:pt x="596260" y="527964"/>
                  <a:pt x="615958" y="547662"/>
                  <a:pt x="615958" y="571961"/>
                </a:cubicBezTo>
                <a:cubicBezTo>
                  <a:pt x="615958" y="596260"/>
                  <a:pt x="596260" y="615958"/>
                  <a:pt x="571961" y="615958"/>
                </a:cubicBezTo>
                <a:cubicBezTo>
                  <a:pt x="547662" y="615958"/>
                  <a:pt x="527964" y="596260"/>
                  <a:pt x="527964" y="571961"/>
                </a:cubicBezTo>
                <a:cubicBezTo>
                  <a:pt x="527964" y="547662"/>
                  <a:pt x="547662" y="527964"/>
                  <a:pt x="571961" y="527964"/>
                </a:cubicBezTo>
                <a:close/>
                <a:moveTo>
                  <a:pt x="307979" y="527964"/>
                </a:moveTo>
                <a:cubicBezTo>
                  <a:pt x="332278" y="527964"/>
                  <a:pt x="351976" y="547662"/>
                  <a:pt x="351976" y="571961"/>
                </a:cubicBezTo>
                <a:cubicBezTo>
                  <a:pt x="351976" y="596260"/>
                  <a:pt x="332278" y="615958"/>
                  <a:pt x="307979" y="615958"/>
                </a:cubicBezTo>
                <a:cubicBezTo>
                  <a:pt x="283680" y="615958"/>
                  <a:pt x="263982" y="596260"/>
                  <a:pt x="263982" y="571961"/>
                </a:cubicBezTo>
                <a:cubicBezTo>
                  <a:pt x="263982" y="547662"/>
                  <a:pt x="283680" y="527964"/>
                  <a:pt x="307979" y="527964"/>
                </a:cubicBezTo>
                <a:close/>
                <a:moveTo>
                  <a:pt x="43997" y="527964"/>
                </a:moveTo>
                <a:cubicBezTo>
                  <a:pt x="68296" y="527964"/>
                  <a:pt x="87994" y="547662"/>
                  <a:pt x="87994" y="571961"/>
                </a:cubicBezTo>
                <a:cubicBezTo>
                  <a:pt x="87994" y="596260"/>
                  <a:pt x="68296" y="615958"/>
                  <a:pt x="43997" y="615958"/>
                </a:cubicBezTo>
                <a:cubicBezTo>
                  <a:pt x="19698" y="615958"/>
                  <a:pt x="0" y="596260"/>
                  <a:pt x="0" y="571961"/>
                </a:cubicBezTo>
                <a:cubicBezTo>
                  <a:pt x="0" y="547662"/>
                  <a:pt x="19698" y="527964"/>
                  <a:pt x="43997" y="527964"/>
                </a:cubicBezTo>
                <a:close/>
                <a:moveTo>
                  <a:pt x="1891871" y="263982"/>
                </a:moveTo>
                <a:cubicBezTo>
                  <a:pt x="1916170" y="263982"/>
                  <a:pt x="1935868" y="283680"/>
                  <a:pt x="1935868" y="307979"/>
                </a:cubicBezTo>
                <a:cubicBezTo>
                  <a:pt x="1935868" y="332278"/>
                  <a:pt x="1916170" y="351976"/>
                  <a:pt x="1891871" y="351976"/>
                </a:cubicBezTo>
                <a:cubicBezTo>
                  <a:pt x="1867572" y="351976"/>
                  <a:pt x="1847874" y="332278"/>
                  <a:pt x="1847874" y="307979"/>
                </a:cubicBezTo>
                <a:cubicBezTo>
                  <a:pt x="1847874" y="283680"/>
                  <a:pt x="1867572" y="263982"/>
                  <a:pt x="1891871" y="263982"/>
                </a:cubicBezTo>
                <a:close/>
                <a:moveTo>
                  <a:pt x="1627889" y="263982"/>
                </a:moveTo>
                <a:cubicBezTo>
                  <a:pt x="1652188" y="263982"/>
                  <a:pt x="1671886" y="283680"/>
                  <a:pt x="1671886" y="307979"/>
                </a:cubicBezTo>
                <a:cubicBezTo>
                  <a:pt x="1671886" y="332278"/>
                  <a:pt x="1652188" y="351976"/>
                  <a:pt x="1627889" y="351976"/>
                </a:cubicBezTo>
                <a:cubicBezTo>
                  <a:pt x="1603590" y="351976"/>
                  <a:pt x="1583892" y="332278"/>
                  <a:pt x="1583892" y="307979"/>
                </a:cubicBezTo>
                <a:cubicBezTo>
                  <a:pt x="1583892" y="283680"/>
                  <a:pt x="1603590" y="263982"/>
                  <a:pt x="1627889" y="263982"/>
                </a:cubicBezTo>
                <a:close/>
                <a:moveTo>
                  <a:pt x="1363907" y="263982"/>
                </a:moveTo>
                <a:cubicBezTo>
                  <a:pt x="1388206" y="263982"/>
                  <a:pt x="1407904" y="283680"/>
                  <a:pt x="1407904" y="307979"/>
                </a:cubicBezTo>
                <a:cubicBezTo>
                  <a:pt x="1407904" y="332278"/>
                  <a:pt x="1388206" y="351976"/>
                  <a:pt x="1363907" y="351976"/>
                </a:cubicBezTo>
                <a:cubicBezTo>
                  <a:pt x="1339608" y="351976"/>
                  <a:pt x="1319910" y="332278"/>
                  <a:pt x="1319910" y="307979"/>
                </a:cubicBezTo>
                <a:cubicBezTo>
                  <a:pt x="1319910" y="283680"/>
                  <a:pt x="1339608" y="263982"/>
                  <a:pt x="1363907" y="263982"/>
                </a:cubicBezTo>
                <a:close/>
                <a:moveTo>
                  <a:pt x="1099925" y="263982"/>
                </a:moveTo>
                <a:cubicBezTo>
                  <a:pt x="1124224" y="263982"/>
                  <a:pt x="1143922" y="283680"/>
                  <a:pt x="1143922" y="307979"/>
                </a:cubicBezTo>
                <a:cubicBezTo>
                  <a:pt x="1143922" y="332278"/>
                  <a:pt x="1124224" y="351976"/>
                  <a:pt x="1099925" y="351976"/>
                </a:cubicBezTo>
                <a:cubicBezTo>
                  <a:pt x="1075626" y="351976"/>
                  <a:pt x="1055928" y="332278"/>
                  <a:pt x="1055928" y="307979"/>
                </a:cubicBezTo>
                <a:cubicBezTo>
                  <a:pt x="1055928" y="283680"/>
                  <a:pt x="1075626" y="263982"/>
                  <a:pt x="1099925" y="263982"/>
                </a:cubicBezTo>
                <a:close/>
                <a:moveTo>
                  <a:pt x="835943" y="263982"/>
                </a:moveTo>
                <a:cubicBezTo>
                  <a:pt x="860242" y="263982"/>
                  <a:pt x="879940" y="283680"/>
                  <a:pt x="879940" y="307979"/>
                </a:cubicBezTo>
                <a:cubicBezTo>
                  <a:pt x="879940" y="332278"/>
                  <a:pt x="860242" y="351976"/>
                  <a:pt x="835943" y="351976"/>
                </a:cubicBezTo>
                <a:cubicBezTo>
                  <a:pt x="811644" y="351976"/>
                  <a:pt x="791946" y="332278"/>
                  <a:pt x="791946" y="307979"/>
                </a:cubicBezTo>
                <a:cubicBezTo>
                  <a:pt x="791946" y="283680"/>
                  <a:pt x="811644" y="263982"/>
                  <a:pt x="835943" y="263982"/>
                </a:cubicBezTo>
                <a:close/>
                <a:moveTo>
                  <a:pt x="571961" y="263982"/>
                </a:moveTo>
                <a:cubicBezTo>
                  <a:pt x="596260" y="263982"/>
                  <a:pt x="615958" y="283680"/>
                  <a:pt x="615958" y="307979"/>
                </a:cubicBezTo>
                <a:cubicBezTo>
                  <a:pt x="615958" y="332278"/>
                  <a:pt x="596260" y="351976"/>
                  <a:pt x="571961" y="351976"/>
                </a:cubicBezTo>
                <a:cubicBezTo>
                  <a:pt x="547662" y="351976"/>
                  <a:pt x="527964" y="332278"/>
                  <a:pt x="527964" y="307979"/>
                </a:cubicBezTo>
                <a:cubicBezTo>
                  <a:pt x="527964" y="283680"/>
                  <a:pt x="547662" y="263982"/>
                  <a:pt x="571961" y="263982"/>
                </a:cubicBezTo>
                <a:close/>
                <a:moveTo>
                  <a:pt x="307979" y="263982"/>
                </a:moveTo>
                <a:cubicBezTo>
                  <a:pt x="332278" y="263982"/>
                  <a:pt x="351976" y="283680"/>
                  <a:pt x="351976" y="307979"/>
                </a:cubicBezTo>
                <a:cubicBezTo>
                  <a:pt x="351976" y="332278"/>
                  <a:pt x="332278" y="351976"/>
                  <a:pt x="307979" y="351976"/>
                </a:cubicBezTo>
                <a:cubicBezTo>
                  <a:pt x="283680" y="351976"/>
                  <a:pt x="263982" y="332278"/>
                  <a:pt x="263982" y="307979"/>
                </a:cubicBezTo>
                <a:cubicBezTo>
                  <a:pt x="263982" y="283680"/>
                  <a:pt x="283680" y="263982"/>
                  <a:pt x="307979" y="263982"/>
                </a:cubicBezTo>
                <a:close/>
                <a:moveTo>
                  <a:pt x="43997" y="263982"/>
                </a:moveTo>
                <a:cubicBezTo>
                  <a:pt x="68296" y="263982"/>
                  <a:pt x="87994" y="283680"/>
                  <a:pt x="87994" y="307979"/>
                </a:cubicBezTo>
                <a:cubicBezTo>
                  <a:pt x="87994" y="332278"/>
                  <a:pt x="68296" y="351976"/>
                  <a:pt x="43997" y="351976"/>
                </a:cubicBezTo>
                <a:cubicBezTo>
                  <a:pt x="19698" y="351976"/>
                  <a:pt x="0" y="332278"/>
                  <a:pt x="0" y="307979"/>
                </a:cubicBezTo>
                <a:cubicBezTo>
                  <a:pt x="0" y="283680"/>
                  <a:pt x="19698" y="263982"/>
                  <a:pt x="43997" y="263982"/>
                </a:cubicBezTo>
                <a:close/>
                <a:moveTo>
                  <a:pt x="1891871" y="0"/>
                </a:moveTo>
                <a:cubicBezTo>
                  <a:pt x="1916170" y="0"/>
                  <a:pt x="1935868" y="19698"/>
                  <a:pt x="1935868" y="43997"/>
                </a:cubicBezTo>
                <a:cubicBezTo>
                  <a:pt x="1935868" y="68296"/>
                  <a:pt x="1916170" y="87994"/>
                  <a:pt x="1891871" y="87994"/>
                </a:cubicBezTo>
                <a:cubicBezTo>
                  <a:pt x="1867572" y="87994"/>
                  <a:pt x="1847874" y="68296"/>
                  <a:pt x="1847874" y="43997"/>
                </a:cubicBezTo>
                <a:cubicBezTo>
                  <a:pt x="1847874" y="19698"/>
                  <a:pt x="1867572" y="0"/>
                  <a:pt x="1891871" y="0"/>
                </a:cubicBezTo>
                <a:close/>
                <a:moveTo>
                  <a:pt x="1627889" y="0"/>
                </a:moveTo>
                <a:cubicBezTo>
                  <a:pt x="1652188" y="0"/>
                  <a:pt x="1671886" y="19698"/>
                  <a:pt x="1671886" y="43997"/>
                </a:cubicBezTo>
                <a:cubicBezTo>
                  <a:pt x="1671886" y="68296"/>
                  <a:pt x="1652188" y="87994"/>
                  <a:pt x="1627889" y="87994"/>
                </a:cubicBezTo>
                <a:cubicBezTo>
                  <a:pt x="1603590" y="87994"/>
                  <a:pt x="1583892" y="68296"/>
                  <a:pt x="1583892" y="43997"/>
                </a:cubicBezTo>
                <a:cubicBezTo>
                  <a:pt x="1583892" y="19698"/>
                  <a:pt x="1603590" y="0"/>
                  <a:pt x="1627889" y="0"/>
                </a:cubicBezTo>
                <a:close/>
                <a:moveTo>
                  <a:pt x="1363907" y="0"/>
                </a:moveTo>
                <a:cubicBezTo>
                  <a:pt x="1388206" y="0"/>
                  <a:pt x="1407904" y="19698"/>
                  <a:pt x="1407904" y="43997"/>
                </a:cubicBezTo>
                <a:cubicBezTo>
                  <a:pt x="1407904" y="68296"/>
                  <a:pt x="1388206" y="87994"/>
                  <a:pt x="1363907" y="87994"/>
                </a:cubicBezTo>
                <a:cubicBezTo>
                  <a:pt x="1339608" y="87994"/>
                  <a:pt x="1319910" y="68296"/>
                  <a:pt x="1319910" y="43997"/>
                </a:cubicBezTo>
                <a:cubicBezTo>
                  <a:pt x="1319910" y="19698"/>
                  <a:pt x="1339608" y="0"/>
                  <a:pt x="1363907" y="0"/>
                </a:cubicBezTo>
                <a:close/>
                <a:moveTo>
                  <a:pt x="1099925" y="0"/>
                </a:moveTo>
                <a:cubicBezTo>
                  <a:pt x="1124224" y="0"/>
                  <a:pt x="1143922" y="19698"/>
                  <a:pt x="1143922" y="43997"/>
                </a:cubicBezTo>
                <a:cubicBezTo>
                  <a:pt x="1143922" y="68296"/>
                  <a:pt x="1124224" y="87994"/>
                  <a:pt x="1099925" y="87994"/>
                </a:cubicBezTo>
                <a:cubicBezTo>
                  <a:pt x="1075626" y="87994"/>
                  <a:pt x="1055928" y="68296"/>
                  <a:pt x="1055928" y="43997"/>
                </a:cubicBezTo>
                <a:cubicBezTo>
                  <a:pt x="1055928" y="19698"/>
                  <a:pt x="1075626" y="0"/>
                  <a:pt x="1099925" y="0"/>
                </a:cubicBezTo>
                <a:close/>
                <a:moveTo>
                  <a:pt x="835943" y="0"/>
                </a:moveTo>
                <a:cubicBezTo>
                  <a:pt x="860242" y="0"/>
                  <a:pt x="879940" y="19698"/>
                  <a:pt x="879940" y="43997"/>
                </a:cubicBezTo>
                <a:cubicBezTo>
                  <a:pt x="879940" y="68296"/>
                  <a:pt x="860242" y="87994"/>
                  <a:pt x="835943" y="87994"/>
                </a:cubicBezTo>
                <a:cubicBezTo>
                  <a:pt x="811644" y="87994"/>
                  <a:pt x="791946" y="68296"/>
                  <a:pt x="791946" y="43997"/>
                </a:cubicBezTo>
                <a:cubicBezTo>
                  <a:pt x="791946" y="19698"/>
                  <a:pt x="811644" y="0"/>
                  <a:pt x="835943" y="0"/>
                </a:cubicBezTo>
                <a:close/>
                <a:moveTo>
                  <a:pt x="571961" y="0"/>
                </a:moveTo>
                <a:cubicBezTo>
                  <a:pt x="596260" y="0"/>
                  <a:pt x="615958" y="19698"/>
                  <a:pt x="615958" y="43997"/>
                </a:cubicBezTo>
                <a:cubicBezTo>
                  <a:pt x="615958" y="68296"/>
                  <a:pt x="596260" y="87994"/>
                  <a:pt x="571961" y="87994"/>
                </a:cubicBezTo>
                <a:cubicBezTo>
                  <a:pt x="547662" y="87994"/>
                  <a:pt x="527964" y="68296"/>
                  <a:pt x="527964" y="43997"/>
                </a:cubicBezTo>
                <a:cubicBezTo>
                  <a:pt x="527964" y="19698"/>
                  <a:pt x="547662" y="0"/>
                  <a:pt x="571961" y="0"/>
                </a:cubicBezTo>
                <a:close/>
                <a:moveTo>
                  <a:pt x="307979" y="0"/>
                </a:moveTo>
                <a:cubicBezTo>
                  <a:pt x="332278" y="0"/>
                  <a:pt x="351976" y="19698"/>
                  <a:pt x="351976" y="43997"/>
                </a:cubicBezTo>
                <a:cubicBezTo>
                  <a:pt x="351976" y="68296"/>
                  <a:pt x="332278" y="87994"/>
                  <a:pt x="307979" y="87994"/>
                </a:cubicBezTo>
                <a:cubicBezTo>
                  <a:pt x="283680" y="87994"/>
                  <a:pt x="263982" y="68296"/>
                  <a:pt x="263982" y="43997"/>
                </a:cubicBezTo>
                <a:cubicBezTo>
                  <a:pt x="263982" y="19698"/>
                  <a:pt x="283680" y="0"/>
                  <a:pt x="307979" y="0"/>
                </a:cubicBezTo>
                <a:close/>
                <a:moveTo>
                  <a:pt x="43997" y="0"/>
                </a:moveTo>
                <a:cubicBezTo>
                  <a:pt x="68296" y="0"/>
                  <a:pt x="87994" y="19698"/>
                  <a:pt x="87994" y="43997"/>
                </a:cubicBezTo>
                <a:cubicBezTo>
                  <a:pt x="87994" y="68296"/>
                  <a:pt x="68296" y="87994"/>
                  <a:pt x="43997" y="87994"/>
                </a:cubicBezTo>
                <a:cubicBezTo>
                  <a:pt x="19698" y="87994"/>
                  <a:pt x="0" y="68296"/>
                  <a:pt x="0" y="43997"/>
                </a:cubicBezTo>
                <a:cubicBezTo>
                  <a:pt x="0" y="19698"/>
                  <a:pt x="19698" y="0"/>
                  <a:pt x="43997" y="0"/>
                </a:cubicBezTo>
                <a:close/>
              </a:path>
            </a:pathLst>
          </a:custGeom>
          <a:gradFill>
            <a:gsLst>
              <a:gs pos="58000">
                <a:schemeClr val="accent2">
                  <a:lumMod val="40000"/>
                  <a:lumOff val="60000"/>
                </a:schemeClr>
              </a:gs>
              <a:gs pos="100000">
                <a:schemeClr val="accent2"/>
              </a:gs>
            </a:gsLst>
            <a:lin ang="10800000" scaled="0"/>
          </a:gra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8" name="标题 1"/>
          <p:cNvSpPr txBox="1"/>
          <p:nvPr/>
        </p:nvSpPr>
        <p:spPr>
          <a:xfrm>
            <a:off x="2129961" y="5829516"/>
            <a:ext cx="1935868" cy="615958"/>
          </a:xfrm>
          <a:custGeom>
            <a:avLst/>
            <a:gdLst>
              <a:gd name="connsiteX0" fmla="*/ 1891871 w 1935868"/>
              <a:gd name="connsiteY0" fmla="*/ 527964 h 615958"/>
              <a:gd name="connsiteX1" fmla="*/ 1935868 w 1935868"/>
              <a:gd name="connsiteY1" fmla="*/ 571961 h 615958"/>
              <a:gd name="connsiteX2" fmla="*/ 1891871 w 1935868"/>
              <a:gd name="connsiteY2" fmla="*/ 615958 h 615958"/>
              <a:gd name="connsiteX3" fmla="*/ 1847874 w 1935868"/>
              <a:gd name="connsiteY3" fmla="*/ 571961 h 615958"/>
              <a:gd name="connsiteX4" fmla="*/ 1891871 w 1935868"/>
              <a:gd name="connsiteY4" fmla="*/ 527964 h 615958"/>
              <a:gd name="connsiteX5" fmla="*/ 1627889 w 1935868"/>
              <a:gd name="connsiteY5" fmla="*/ 527964 h 615958"/>
              <a:gd name="connsiteX6" fmla="*/ 1671886 w 1935868"/>
              <a:gd name="connsiteY6" fmla="*/ 571961 h 615958"/>
              <a:gd name="connsiteX7" fmla="*/ 1627889 w 1935868"/>
              <a:gd name="connsiteY7" fmla="*/ 615958 h 615958"/>
              <a:gd name="connsiteX8" fmla="*/ 1583892 w 1935868"/>
              <a:gd name="connsiteY8" fmla="*/ 571961 h 615958"/>
              <a:gd name="connsiteX9" fmla="*/ 1627889 w 1935868"/>
              <a:gd name="connsiteY9" fmla="*/ 527964 h 615958"/>
              <a:gd name="connsiteX10" fmla="*/ 1363907 w 1935868"/>
              <a:gd name="connsiteY10" fmla="*/ 527964 h 615958"/>
              <a:gd name="connsiteX11" fmla="*/ 1407904 w 1935868"/>
              <a:gd name="connsiteY11" fmla="*/ 571961 h 615958"/>
              <a:gd name="connsiteX12" fmla="*/ 1363907 w 1935868"/>
              <a:gd name="connsiteY12" fmla="*/ 615958 h 615958"/>
              <a:gd name="connsiteX13" fmla="*/ 1319910 w 1935868"/>
              <a:gd name="connsiteY13" fmla="*/ 571961 h 615958"/>
              <a:gd name="connsiteX14" fmla="*/ 1363907 w 1935868"/>
              <a:gd name="connsiteY14" fmla="*/ 527964 h 615958"/>
              <a:gd name="connsiteX15" fmla="*/ 1099925 w 1935868"/>
              <a:gd name="connsiteY15" fmla="*/ 527964 h 615958"/>
              <a:gd name="connsiteX16" fmla="*/ 1143922 w 1935868"/>
              <a:gd name="connsiteY16" fmla="*/ 571961 h 615958"/>
              <a:gd name="connsiteX17" fmla="*/ 1099925 w 1935868"/>
              <a:gd name="connsiteY17" fmla="*/ 615958 h 615958"/>
              <a:gd name="connsiteX18" fmla="*/ 1055928 w 1935868"/>
              <a:gd name="connsiteY18" fmla="*/ 571961 h 615958"/>
              <a:gd name="connsiteX19" fmla="*/ 1099925 w 1935868"/>
              <a:gd name="connsiteY19" fmla="*/ 527964 h 615958"/>
              <a:gd name="connsiteX20" fmla="*/ 835943 w 1935868"/>
              <a:gd name="connsiteY20" fmla="*/ 527964 h 615958"/>
              <a:gd name="connsiteX21" fmla="*/ 879940 w 1935868"/>
              <a:gd name="connsiteY21" fmla="*/ 571961 h 615958"/>
              <a:gd name="connsiteX22" fmla="*/ 835943 w 1935868"/>
              <a:gd name="connsiteY22" fmla="*/ 615958 h 615958"/>
              <a:gd name="connsiteX23" fmla="*/ 791946 w 1935868"/>
              <a:gd name="connsiteY23" fmla="*/ 571961 h 615958"/>
              <a:gd name="connsiteX24" fmla="*/ 835943 w 1935868"/>
              <a:gd name="connsiteY24" fmla="*/ 527964 h 615958"/>
              <a:gd name="connsiteX25" fmla="*/ 571961 w 1935868"/>
              <a:gd name="connsiteY25" fmla="*/ 527964 h 615958"/>
              <a:gd name="connsiteX26" fmla="*/ 615958 w 1935868"/>
              <a:gd name="connsiteY26" fmla="*/ 571961 h 615958"/>
              <a:gd name="connsiteX27" fmla="*/ 571961 w 1935868"/>
              <a:gd name="connsiteY27" fmla="*/ 615958 h 615958"/>
              <a:gd name="connsiteX28" fmla="*/ 527964 w 1935868"/>
              <a:gd name="connsiteY28" fmla="*/ 571961 h 615958"/>
              <a:gd name="connsiteX29" fmla="*/ 571961 w 1935868"/>
              <a:gd name="connsiteY29" fmla="*/ 527964 h 615958"/>
              <a:gd name="connsiteX30" fmla="*/ 307979 w 1935868"/>
              <a:gd name="connsiteY30" fmla="*/ 527964 h 615958"/>
              <a:gd name="connsiteX31" fmla="*/ 351976 w 1935868"/>
              <a:gd name="connsiteY31" fmla="*/ 571961 h 615958"/>
              <a:gd name="connsiteX32" fmla="*/ 307979 w 1935868"/>
              <a:gd name="connsiteY32" fmla="*/ 615958 h 615958"/>
              <a:gd name="connsiteX33" fmla="*/ 263982 w 1935868"/>
              <a:gd name="connsiteY33" fmla="*/ 571961 h 615958"/>
              <a:gd name="connsiteX34" fmla="*/ 307979 w 1935868"/>
              <a:gd name="connsiteY34" fmla="*/ 527964 h 615958"/>
              <a:gd name="connsiteX35" fmla="*/ 43997 w 1935868"/>
              <a:gd name="connsiteY35" fmla="*/ 527964 h 615958"/>
              <a:gd name="connsiteX36" fmla="*/ 87994 w 1935868"/>
              <a:gd name="connsiteY36" fmla="*/ 571961 h 615958"/>
              <a:gd name="connsiteX37" fmla="*/ 43997 w 1935868"/>
              <a:gd name="connsiteY37" fmla="*/ 615958 h 615958"/>
              <a:gd name="connsiteX38" fmla="*/ 0 w 1935868"/>
              <a:gd name="connsiteY38" fmla="*/ 571961 h 615958"/>
              <a:gd name="connsiteX39" fmla="*/ 43997 w 1935868"/>
              <a:gd name="connsiteY39" fmla="*/ 527964 h 615958"/>
              <a:gd name="connsiteX40" fmla="*/ 1891871 w 1935868"/>
              <a:gd name="connsiteY40" fmla="*/ 263982 h 615958"/>
              <a:gd name="connsiteX41" fmla="*/ 1935868 w 1935868"/>
              <a:gd name="connsiteY41" fmla="*/ 307979 h 615958"/>
              <a:gd name="connsiteX42" fmla="*/ 1891871 w 1935868"/>
              <a:gd name="connsiteY42" fmla="*/ 351976 h 615958"/>
              <a:gd name="connsiteX43" fmla="*/ 1847874 w 1935868"/>
              <a:gd name="connsiteY43" fmla="*/ 307979 h 615958"/>
              <a:gd name="connsiteX44" fmla="*/ 1891871 w 1935868"/>
              <a:gd name="connsiteY44" fmla="*/ 263982 h 615958"/>
              <a:gd name="connsiteX45" fmla="*/ 1627889 w 1935868"/>
              <a:gd name="connsiteY45" fmla="*/ 263982 h 615958"/>
              <a:gd name="connsiteX46" fmla="*/ 1671886 w 1935868"/>
              <a:gd name="connsiteY46" fmla="*/ 307979 h 615958"/>
              <a:gd name="connsiteX47" fmla="*/ 1627889 w 1935868"/>
              <a:gd name="connsiteY47" fmla="*/ 351976 h 615958"/>
              <a:gd name="connsiteX48" fmla="*/ 1583892 w 1935868"/>
              <a:gd name="connsiteY48" fmla="*/ 307979 h 615958"/>
              <a:gd name="connsiteX49" fmla="*/ 1627889 w 1935868"/>
              <a:gd name="connsiteY49" fmla="*/ 263982 h 615958"/>
              <a:gd name="connsiteX50" fmla="*/ 1363907 w 1935868"/>
              <a:gd name="connsiteY50" fmla="*/ 263982 h 615958"/>
              <a:gd name="connsiteX51" fmla="*/ 1407904 w 1935868"/>
              <a:gd name="connsiteY51" fmla="*/ 307979 h 615958"/>
              <a:gd name="connsiteX52" fmla="*/ 1363907 w 1935868"/>
              <a:gd name="connsiteY52" fmla="*/ 351976 h 615958"/>
              <a:gd name="connsiteX53" fmla="*/ 1319910 w 1935868"/>
              <a:gd name="connsiteY53" fmla="*/ 307979 h 615958"/>
              <a:gd name="connsiteX54" fmla="*/ 1363907 w 1935868"/>
              <a:gd name="connsiteY54" fmla="*/ 263982 h 615958"/>
              <a:gd name="connsiteX55" fmla="*/ 1099925 w 1935868"/>
              <a:gd name="connsiteY55" fmla="*/ 263982 h 615958"/>
              <a:gd name="connsiteX56" fmla="*/ 1143922 w 1935868"/>
              <a:gd name="connsiteY56" fmla="*/ 307979 h 615958"/>
              <a:gd name="connsiteX57" fmla="*/ 1099925 w 1935868"/>
              <a:gd name="connsiteY57" fmla="*/ 351976 h 615958"/>
              <a:gd name="connsiteX58" fmla="*/ 1055928 w 1935868"/>
              <a:gd name="connsiteY58" fmla="*/ 307979 h 615958"/>
              <a:gd name="connsiteX59" fmla="*/ 1099925 w 1935868"/>
              <a:gd name="connsiteY59" fmla="*/ 263982 h 615958"/>
              <a:gd name="connsiteX60" fmla="*/ 835943 w 1935868"/>
              <a:gd name="connsiteY60" fmla="*/ 263982 h 615958"/>
              <a:gd name="connsiteX61" fmla="*/ 879940 w 1935868"/>
              <a:gd name="connsiteY61" fmla="*/ 307979 h 615958"/>
              <a:gd name="connsiteX62" fmla="*/ 835943 w 1935868"/>
              <a:gd name="connsiteY62" fmla="*/ 351976 h 615958"/>
              <a:gd name="connsiteX63" fmla="*/ 791946 w 1935868"/>
              <a:gd name="connsiteY63" fmla="*/ 307979 h 615958"/>
              <a:gd name="connsiteX64" fmla="*/ 835943 w 1935868"/>
              <a:gd name="connsiteY64" fmla="*/ 263982 h 615958"/>
              <a:gd name="connsiteX65" fmla="*/ 571961 w 1935868"/>
              <a:gd name="connsiteY65" fmla="*/ 263982 h 615958"/>
              <a:gd name="connsiteX66" fmla="*/ 615958 w 1935868"/>
              <a:gd name="connsiteY66" fmla="*/ 307979 h 615958"/>
              <a:gd name="connsiteX67" fmla="*/ 571961 w 1935868"/>
              <a:gd name="connsiteY67" fmla="*/ 351976 h 615958"/>
              <a:gd name="connsiteX68" fmla="*/ 527964 w 1935868"/>
              <a:gd name="connsiteY68" fmla="*/ 307979 h 615958"/>
              <a:gd name="connsiteX69" fmla="*/ 571961 w 1935868"/>
              <a:gd name="connsiteY69" fmla="*/ 263982 h 615958"/>
              <a:gd name="connsiteX70" fmla="*/ 307979 w 1935868"/>
              <a:gd name="connsiteY70" fmla="*/ 263982 h 615958"/>
              <a:gd name="connsiteX71" fmla="*/ 351976 w 1935868"/>
              <a:gd name="connsiteY71" fmla="*/ 307979 h 615958"/>
              <a:gd name="connsiteX72" fmla="*/ 307979 w 1935868"/>
              <a:gd name="connsiteY72" fmla="*/ 351976 h 615958"/>
              <a:gd name="connsiteX73" fmla="*/ 263982 w 1935868"/>
              <a:gd name="connsiteY73" fmla="*/ 307979 h 615958"/>
              <a:gd name="connsiteX74" fmla="*/ 307979 w 1935868"/>
              <a:gd name="connsiteY74" fmla="*/ 263982 h 615958"/>
              <a:gd name="connsiteX75" fmla="*/ 43997 w 1935868"/>
              <a:gd name="connsiteY75" fmla="*/ 263982 h 615958"/>
              <a:gd name="connsiteX76" fmla="*/ 87994 w 1935868"/>
              <a:gd name="connsiteY76" fmla="*/ 307979 h 615958"/>
              <a:gd name="connsiteX77" fmla="*/ 43997 w 1935868"/>
              <a:gd name="connsiteY77" fmla="*/ 351976 h 615958"/>
              <a:gd name="connsiteX78" fmla="*/ 0 w 1935868"/>
              <a:gd name="connsiteY78" fmla="*/ 307979 h 615958"/>
              <a:gd name="connsiteX79" fmla="*/ 43997 w 1935868"/>
              <a:gd name="connsiteY79" fmla="*/ 263982 h 615958"/>
              <a:gd name="connsiteX80" fmla="*/ 1891871 w 1935868"/>
              <a:gd name="connsiteY80" fmla="*/ 0 h 615958"/>
              <a:gd name="connsiteX81" fmla="*/ 1935868 w 1935868"/>
              <a:gd name="connsiteY81" fmla="*/ 43997 h 615958"/>
              <a:gd name="connsiteX82" fmla="*/ 1891871 w 1935868"/>
              <a:gd name="connsiteY82" fmla="*/ 87994 h 615958"/>
              <a:gd name="connsiteX83" fmla="*/ 1847874 w 1935868"/>
              <a:gd name="connsiteY83" fmla="*/ 43997 h 615958"/>
              <a:gd name="connsiteX84" fmla="*/ 1891871 w 1935868"/>
              <a:gd name="connsiteY84" fmla="*/ 0 h 615958"/>
              <a:gd name="connsiteX85" fmla="*/ 1627889 w 1935868"/>
              <a:gd name="connsiteY85" fmla="*/ 0 h 615958"/>
              <a:gd name="connsiteX86" fmla="*/ 1671886 w 1935868"/>
              <a:gd name="connsiteY86" fmla="*/ 43997 h 615958"/>
              <a:gd name="connsiteX87" fmla="*/ 1627889 w 1935868"/>
              <a:gd name="connsiteY87" fmla="*/ 87994 h 615958"/>
              <a:gd name="connsiteX88" fmla="*/ 1583892 w 1935868"/>
              <a:gd name="connsiteY88" fmla="*/ 43997 h 615958"/>
              <a:gd name="connsiteX89" fmla="*/ 1627889 w 1935868"/>
              <a:gd name="connsiteY89" fmla="*/ 0 h 615958"/>
              <a:gd name="connsiteX90" fmla="*/ 1363907 w 1935868"/>
              <a:gd name="connsiteY90" fmla="*/ 0 h 615958"/>
              <a:gd name="connsiteX91" fmla="*/ 1407904 w 1935868"/>
              <a:gd name="connsiteY91" fmla="*/ 43997 h 615958"/>
              <a:gd name="connsiteX92" fmla="*/ 1363907 w 1935868"/>
              <a:gd name="connsiteY92" fmla="*/ 87994 h 615958"/>
              <a:gd name="connsiteX93" fmla="*/ 1319910 w 1935868"/>
              <a:gd name="connsiteY93" fmla="*/ 43997 h 615958"/>
              <a:gd name="connsiteX94" fmla="*/ 1363907 w 1935868"/>
              <a:gd name="connsiteY94" fmla="*/ 0 h 615958"/>
              <a:gd name="connsiteX95" fmla="*/ 1099925 w 1935868"/>
              <a:gd name="connsiteY95" fmla="*/ 0 h 615958"/>
              <a:gd name="connsiteX96" fmla="*/ 1143922 w 1935868"/>
              <a:gd name="connsiteY96" fmla="*/ 43997 h 615958"/>
              <a:gd name="connsiteX97" fmla="*/ 1099925 w 1935868"/>
              <a:gd name="connsiteY97" fmla="*/ 87994 h 615958"/>
              <a:gd name="connsiteX98" fmla="*/ 1055928 w 1935868"/>
              <a:gd name="connsiteY98" fmla="*/ 43997 h 615958"/>
              <a:gd name="connsiteX99" fmla="*/ 1099925 w 1935868"/>
              <a:gd name="connsiteY99" fmla="*/ 0 h 615958"/>
              <a:gd name="connsiteX100" fmla="*/ 835943 w 1935868"/>
              <a:gd name="connsiteY100" fmla="*/ 0 h 615958"/>
              <a:gd name="connsiteX101" fmla="*/ 879940 w 1935868"/>
              <a:gd name="connsiteY101" fmla="*/ 43997 h 615958"/>
              <a:gd name="connsiteX102" fmla="*/ 835943 w 1935868"/>
              <a:gd name="connsiteY102" fmla="*/ 87994 h 615958"/>
              <a:gd name="connsiteX103" fmla="*/ 791946 w 1935868"/>
              <a:gd name="connsiteY103" fmla="*/ 43997 h 615958"/>
              <a:gd name="connsiteX104" fmla="*/ 835943 w 1935868"/>
              <a:gd name="connsiteY104" fmla="*/ 0 h 615958"/>
              <a:gd name="connsiteX105" fmla="*/ 571961 w 1935868"/>
              <a:gd name="connsiteY105" fmla="*/ 0 h 615958"/>
              <a:gd name="connsiteX106" fmla="*/ 615958 w 1935868"/>
              <a:gd name="connsiteY106" fmla="*/ 43997 h 615958"/>
              <a:gd name="connsiteX107" fmla="*/ 571961 w 1935868"/>
              <a:gd name="connsiteY107" fmla="*/ 87994 h 615958"/>
              <a:gd name="connsiteX108" fmla="*/ 527964 w 1935868"/>
              <a:gd name="connsiteY108" fmla="*/ 43997 h 615958"/>
              <a:gd name="connsiteX109" fmla="*/ 571961 w 1935868"/>
              <a:gd name="connsiteY109" fmla="*/ 0 h 615958"/>
              <a:gd name="connsiteX110" fmla="*/ 307979 w 1935868"/>
              <a:gd name="connsiteY110" fmla="*/ 0 h 615958"/>
              <a:gd name="connsiteX111" fmla="*/ 351976 w 1935868"/>
              <a:gd name="connsiteY111" fmla="*/ 43997 h 615958"/>
              <a:gd name="connsiteX112" fmla="*/ 307979 w 1935868"/>
              <a:gd name="connsiteY112" fmla="*/ 87994 h 615958"/>
              <a:gd name="connsiteX113" fmla="*/ 263982 w 1935868"/>
              <a:gd name="connsiteY113" fmla="*/ 43997 h 615958"/>
              <a:gd name="connsiteX114" fmla="*/ 307979 w 1935868"/>
              <a:gd name="connsiteY114" fmla="*/ 0 h 615958"/>
              <a:gd name="connsiteX115" fmla="*/ 43997 w 1935868"/>
              <a:gd name="connsiteY115" fmla="*/ 0 h 615958"/>
              <a:gd name="connsiteX116" fmla="*/ 87994 w 1935868"/>
              <a:gd name="connsiteY116" fmla="*/ 43997 h 615958"/>
              <a:gd name="connsiteX117" fmla="*/ 43997 w 1935868"/>
              <a:gd name="connsiteY117" fmla="*/ 87994 h 615958"/>
              <a:gd name="connsiteX118" fmla="*/ 0 w 1935868"/>
              <a:gd name="connsiteY118" fmla="*/ 43997 h 615958"/>
              <a:gd name="connsiteX119" fmla="*/ 43997 w 1935868"/>
              <a:gd name="connsiteY119" fmla="*/ 0 h 615958"/>
            </a:gdLst>
            <a:ahLst/>
            <a:cxnLst/>
            <a:rect l="l" t="t" r="r" b="b"/>
            <a:pathLst>
              <a:path w="1935868" h="615958">
                <a:moveTo>
                  <a:pt x="1891871" y="527964"/>
                </a:moveTo>
                <a:cubicBezTo>
                  <a:pt x="1916170" y="527964"/>
                  <a:pt x="1935868" y="547662"/>
                  <a:pt x="1935868" y="571961"/>
                </a:cubicBezTo>
                <a:cubicBezTo>
                  <a:pt x="1935868" y="596260"/>
                  <a:pt x="1916170" y="615958"/>
                  <a:pt x="1891871" y="615958"/>
                </a:cubicBezTo>
                <a:cubicBezTo>
                  <a:pt x="1867572" y="615958"/>
                  <a:pt x="1847874" y="596260"/>
                  <a:pt x="1847874" y="571961"/>
                </a:cubicBezTo>
                <a:cubicBezTo>
                  <a:pt x="1847874" y="547662"/>
                  <a:pt x="1867572" y="527964"/>
                  <a:pt x="1891871" y="527964"/>
                </a:cubicBezTo>
                <a:close/>
                <a:moveTo>
                  <a:pt x="1627889" y="527964"/>
                </a:moveTo>
                <a:cubicBezTo>
                  <a:pt x="1652188" y="527964"/>
                  <a:pt x="1671886" y="547662"/>
                  <a:pt x="1671886" y="571961"/>
                </a:cubicBezTo>
                <a:cubicBezTo>
                  <a:pt x="1671886" y="596260"/>
                  <a:pt x="1652188" y="615958"/>
                  <a:pt x="1627889" y="615958"/>
                </a:cubicBezTo>
                <a:cubicBezTo>
                  <a:pt x="1603590" y="615958"/>
                  <a:pt x="1583892" y="596260"/>
                  <a:pt x="1583892" y="571961"/>
                </a:cubicBezTo>
                <a:cubicBezTo>
                  <a:pt x="1583892" y="547662"/>
                  <a:pt x="1603590" y="527964"/>
                  <a:pt x="1627889" y="527964"/>
                </a:cubicBezTo>
                <a:close/>
                <a:moveTo>
                  <a:pt x="1363907" y="527964"/>
                </a:moveTo>
                <a:cubicBezTo>
                  <a:pt x="1388206" y="527964"/>
                  <a:pt x="1407904" y="547662"/>
                  <a:pt x="1407904" y="571961"/>
                </a:cubicBezTo>
                <a:cubicBezTo>
                  <a:pt x="1407904" y="596260"/>
                  <a:pt x="1388206" y="615958"/>
                  <a:pt x="1363907" y="615958"/>
                </a:cubicBezTo>
                <a:cubicBezTo>
                  <a:pt x="1339608" y="615958"/>
                  <a:pt x="1319910" y="596260"/>
                  <a:pt x="1319910" y="571961"/>
                </a:cubicBezTo>
                <a:cubicBezTo>
                  <a:pt x="1319910" y="547662"/>
                  <a:pt x="1339608" y="527964"/>
                  <a:pt x="1363907" y="527964"/>
                </a:cubicBezTo>
                <a:close/>
                <a:moveTo>
                  <a:pt x="1099925" y="527964"/>
                </a:moveTo>
                <a:cubicBezTo>
                  <a:pt x="1124224" y="527964"/>
                  <a:pt x="1143922" y="547662"/>
                  <a:pt x="1143922" y="571961"/>
                </a:cubicBezTo>
                <a:cubicBezTo>
                  <a:pt x="1143922" y="596260"/>
                  <a:pt x="1124224" y="615958"/>
                  <a:pt x="1099925" y="615958"/>
                </a:cubicBezTo>
                <a:cubicBezTo>
                  <a:pt x="1075626" y="615958"/>
                  <a:pt x="1055928" y="596260"/>
                  <a:pt x="1055928" y="571961"/>
                </a:cubicBezTo>
                <a:cubicBezTo>
                  <a:pt x="1055928" y="547662"/>
                  <a:pt x="1075626" y="527964"/>
                  <a:pt x="1099925" y="527964"/>
                </a:cubicBezTo>
                <a:close/>
                <a:moveTo>
                  <a:pt x="835943" y="527964"/>
                </a:moveTo>
                <a:cubicBezTo>
                  <a:pt x="860242" y="527964"/>
                  <a:pt x="879940" y="547662"/>
                  <a:pt x="879940" y="571961"/>
                </a:cubicBezTo>
                <a:cubicBezTo>
                  <a:pt x="879940" y="596260"/>
                  <a:pt x="860242" y="615958"/>
                  <a:pt x="835943" y="615958"/>
                </a:cubicBezTo>
                <a:cubicBezTo>
                  <a:pt x="811644" y="615958"/>
                  <a:pt x="791946" y="596260"/>
                  <a:pt x="791946" y="571961"/>
                </a:cubicBezTo>
                <a:cubicBezTo>
                  <a:pt x="791946" y="547662"/>
                  <a:pt x="811644" y="527964"/>
                  <a:pt x="835943" y="527964"/>
                </a:cubicBezTo>
                <a:close/>
                <a:moveTo>
                  <a:pt x="571961" y="527964"/>
                </a:moveTo>
                <a:cubicBezTo>
                  <a:pt x="596260" y="527964"/>
                  <a:pt x="615958" y="547662"/>
                  <a:pt x="615958" y="571961"/>
                </a:cubicBezTo>
                <a:cubicBezTo>
                  <a:pt x="615958" y="596260"/>
                  <a:pt x="596260" y="615958"/>
                  <a:pt x="571961" y="615958"/>
                </a:cubicBezTo>
                <a:cubicBezTo>
                  <a:pt x="547662" y="615958"/>
                  <a:pt x="527964" y="596260"/>
                  <a:pt x="527964" y="571961"/>
                </a:cubicBezTo>
                <a:cubicBezTo>
                  <a:pt x="527964" y="547662"/>
                  <a:pt x="547662" y="527964"/>
                  <a:pt x="571961" y="527964"/>
                </a:cubicBezTo>
                <a:close/>
                <a:moveTo>
                  <a:pt x="307979" y="527964"/>
                </a:moveTo>
                <a:cubicBezTo>
                  <a:pt x="332278" y="527964"/>
                  <a:pt x="351976" y="547662"/>
                  <a:pt x="351976" y="571961"/>
                </a:cubicBezTo>
                <a:cubicBezTo>
                  <a:pt x="351976" y="596260"/>
                  <a:pt x="332278" y="615958"/>
                  <a:pt x="307979" y="615958"/>
                </a:cubicBezTo>
                <a:cubicBezTo>
                  <a:pt x="283680" y="615958"/>
                  <a:pt x="263982" y="596260"/>
                  <a:pt x="263982" y="571961"/>
                </a:cubicBezTo>
                <a:cubicBezTo>
                  <a:pt x="263982" y="547662"/>
                  <a:pt x="283680" y="527964"/>
                  <a:pt x="307979" y="527964"/>
                </a:cubicBezTo>
                <a:close/>
                <a:moveTo>
                  <a:pt x="43997" y="527964"/>
                </a:moveTo>
                <a:cubicBezTo>
                  <a:pt x="68296" y="527964"/>
                  <a:pt x="87994" y="547662"/>
                  <a:pt x="87994" y="571961"/>
                </a:cubicBezTo>
                <a:cubicBezTo>
                  <a:pt x="87994" y="596260"/>
                  <a:pt x="68296" y="615958"/>
                  <a:pt x="43997" y="615958"/>
                </a:cubicBezTo>
                <a:cubicBezTo>
                  <a:pt x="19698" y="615958"/>
                  <a:pt x="0" y="596260"/>
                  <a:pt x="0" y="571961"/>
                </a:cubicBezTo>
                <a:cubicBezTo>
                  <a:pt x="0" y="547662"/>
                  <a:pt x="19698" y="527964"/>
                  <a:pt x="43997" y="527964"/>
                </a:cubicBezTo>
                <a:close/>
                <a:moveTo>
                  <a:pt x="1891871" y="263982"/>
                </a:moveTo>
                <a:cubicBezTo>
                  <a:pt x="1916170" y="263982"/>
                  <a:pt x="1935868" y="283680"/>
                  <a:pt x="1935868" y="307979"/>
                </a:cubicBezTo>
                <a:cubicBezTo>
                  <a:pt x="1935868" y="332278"/>
                  <a:pt x="1916170" y="351976"/>
                  <a:pt x="1891871" y="351976"/>
                </a:cubicBezTo>
                <a:cubicBezTo>
                  <a:pt x="1867572" y="351976"/>
                  <a:pt x="1847874" y="332278"/>
                  <a:pt x="1847874" y="307979"/>
                </a:cubicBezTo>
                <a:cubicBezTo>
                  <a:pt x="1847874" y="283680"/>
                  <a:pt x="1867572" y="263982"/>
                  <a:pt x="1891871" y="263982"/>
                </a:cubicBezTo>
                <a:close/>
                <a:moveTo>
                  <a:pt x="1627889" y="263982"/>
                </a:moveTo>
                <a:cubicBezTo>
                  <a:pt x="1652188" y="263982"/>
                  <a:pt x="1671886" y="283680"/>
                  <a:pt x="1671886" y="307979"/>
                </a:cubicBezTo>
                <a:cubicBezTo>
                  <a:pt x="1671886" y="332278"/>
                  <a:pt x="1652188" y="351976"/>
                  <a:pt x="1627889" y="351976"/>
                </a:cubicBezTo>
                <a:cubicBezTo>
                  <a:pt x="1603590" y="351976"/>
                  <a:pt x="1583892" y="332278"/>
                  <a:pt x="1583892" y="307979"/>
                </a:cubicBezTo>
                <a:cubicBezTo>
                  <a:pt x="1583892" y="283680"/>
                  <a:pt x="1603590" y="263982"/>
                  <a:pt x="1627889" y="263982"/>
                </a:cubicBezTo>
                <a:close/>
                <a:moveTo>
                  <a:pt x="1363907" y="263982"/>
                </a:moveTo>
                <a:cubicBezTo>
                  <a:pt x="1388206" y="263982"/>
                  <a:pt x="1407904" y="283680"/>
                  <a:pt x="1407904" y="307979"/>
                </a:cubicBezTo>
                <a:cubicBezTo>
                  <a:pt x="1407904" y="332278"/>
                  <a:pt x="1388206" y="351976"/>
                  <a:pt x="1363907" y="351976"/>
                </a:cubicBezTo>
                <a:cubicBezTo>
                  <a:pt x="1339608" y="351976"/>
                  <a:pt x="1319910" y="332278"/>
                  <a:pt x="1319910" y="307979"/>
                </a:cubicBezTo>
                <a:cubicBezTo>
                  <a:pt x="1319910" y="283680"/>
                  <a:pt x="1339608" y="263982"/>
                  <a:pt x="1363907" y="263982"/>
                </a:cubicBezTo>
                <a:close/>
                <a:moveTo>
                  <a:pt x="1099925" y="263982"/>
                </a:moveTo>
                <a:cubicBezTo>
                  <a:pt x="1124224" y="263982"/>
                  <a:pt x="1143922" y="283680"/>
                  <a:pt x="1143922" y="307979"/>
                </a:cubicBezTo>
                <a:cubicBezTo>
                  <a:pt x="1143922" y="332278"/>
                  <a:pt x="1124224" y="351976"/>
                  <a:pt x="1099925" y="351976"/>
                </a:cubicBezTo>
                <a:cubicBezTo>
                  <a:pt x="1075626" y="351976"/>
                  <a:pt x="1055928" y="332278"/>
                  <a:pt x="1055928" y="307979"/>
                </a:cubicBezTo>
                <a:cubicBezTo>
                  <a:pt x="1055928" y="283680"/>
                  <a:pt x="1075626" y="263982"/>
                  <a:pt x="1099925" y="263982"/>
                </a:cubicBezTo>
                <a:close/>
                <a:moveTo>
                  <a:pt x="835943" y="263982"/>
                </a:moveTo>
                <a:cubicBezTo>
                  <a:pt x="860242" y="263982"/>
                  <a:pt x="879940" y="283680"/>
                  <a:pt x="879940" y="307979"/>
                </a:cubicBezTo>
                <a:cubicBezTo>
                  <a:pt x="879940" y="332278"/>
                  <a:pt x="860242" y="351976"/>
                  <a:pt x="835943" y="351976"/>
                </a:cubicBezTo>
                <a:cubicBezTo>
                  <a:pt x="811644" y="351976"/>
                  <a:pt x="791946" y="332278"/>
                  <a:pt x="791946" y="307979"/>
                </a:cubicBezTo>
                <a:cubicBezTo>
                  <a:pt x="791946" y="283680"/>
                  <a:pt x="811644" y="263982"/>
                  <a:pt x="835943" y="263982"/>
                </a:cubicBezTo>
                <a:close/>
                <a:moveTo>
                  <a:pt x="571961" y="263982"/>
                </a:moveTo>
                <a:cubicBezTo>
                  <a:pt x="596260" y="263982"/>
                  <a:pt x="615958" y="283680"/>
                  <a:pt x="615958" y="307979"/>
                </a:cubicBezTo>
                <a:cubicBezTo>
                  <a:pt x="615958" y="332278"/>
                  <a:pt x="596260" y="351976"/>
                  <a:pt x="571961" y="351976"/>
                </a:cubicBezTo>
                <a:cubicBezTo>
                  <a:pt x="547662" y="351976"/>
                  <a:pt x="527964" y="332278"/>
                  <a:pt x="527964" y="307979"/>
                </a:cubicBezTo>
                <a:cubicBezTo>
                  <a:pt x="527964" y="283680"/>
                  <a:pt x="547662" y="263982"/>
                  <a:pt x="571961" y="263982"/>
                </a:cubicBezTo>
                <a:close/>
                <a:moveTo>
                  <a:pt x="307979" y="263982"/>
                </a:moveTo>
                <a:cubicBezTo>
                  <a:pt x="332278" y="263982"/>
                  <a:pt x="351976" y="283680"/>
                  <a:pt x="351976" y="307979"/>
                </a:cubicBezTo>
                <a:cubicBezTo>
                  <a:pt x="351976" y="332278"/>
                  <a:pt x="332278" y="351976"/>
                  <a:pt x="307979" y="351976"/>
                </a:cubicBezTo>
                <a:cubicBezTo>
                  <a:pt x="283680" y="351976"/>
                  <a:pt x="263982" y="332278"/>
                  <a:pt x="263982" y="307979"/>
                </a:cubicBezTo>
                <a:cubicBezTo>
                  <a:pt x="263982" y="283680"/>
                  <a:pt x="283680" y="263982"/>
                  <a:pt x="307979" y="263982"/>
                </a:cubicBezTo>
                <a:close/>
                <a:moveTo>
                  <a:pt x="43997" y="263982"/>
                </a:moveTo>
                <a:cubicBezTo>
                  <a:pt x="68296" y="263982"/>
                  <a:pt x="87994" y="283680"/>
                  <a:pt x="87994" y="307979"/>
                </a:cubicBezTo>
                <a:cubicBezTo>
                  <a:pt x="87994" y="332278"/>
                  <a:pt x="68296" y="351976"/>
                  <a:pt x="43997" y="351976"/>
                </a:cubicBezTo>
                <a:cubicBezTo>
                  <a:pt x="19698" y="351976"/>
                  <a:pt x="0" y="332278"/>
                  <a:pt x="0" y="307979"/>
                </a:cubicBezTo>
                <a:cubicBezTo>
                  <a:pt x="0" y="283680"/>
                  <a:pt x="19698" y="263982"/>
                  <a:pt x="43997" y="263982"/>
                </a:cubicBezTo>
                <a:close/>
                <a:moveTo>
                  <a:pt x="1891871" y="0"/>
                </a:moveTo>
                <a:cubicBezTo>
                  <a:pt x="1916170" y="0"/>
                  <a:pt x="1935868" y="19698"/>
                  <a:pt x="1935868" y="43997"/>
                </a:cubicBezTo>
                <a:cubicBezTo>
                  <a:pt x="1935868" y="68296"/>
                  <a:pt x="1916170" y="87994"/>
                  <a:pt x="1891871" y="87994"/>
                </a:cubicBezTo>
                <a:cubicBezTo>
                  <a:pt x="1867572" y="87994"/>
                  <a:pt x="1847874" y="68296"/>
                  <a:pt x="1847874" y="43997"/>
                </a:cubicBezTo>
                <a:cubicBezTo>
                  <a:pt x="1847874" y="19698"/>
                  <a:pt x="1867572" y="0"/>
                  <a:pt x="1891871" y="0"/>
                </a:cubicBezTo>
                <a:close/>
                <a:moveTo>
                  <a:pt x="1627889" y="0"/>
                </a:moveTo>
                <a:cubicBezTo>
                  <a:pt x="1652188" y="0"/>
                  <a:pt x="1671886" y="19698"/>
                  <a:pt x="1671886" y="43997"/>
                </a:cubicBezTo>
                <a:cubicBezTo>
                  <a:pt x="1671886" y="68296"/>
                  <a:pt x="1652188" y="87994"/>
                  <a:pt x="1627889" y="87994"/>
                </a:cubicBezTo>
                <a:cubicBezTo>
                  <a:pt x="1603590" y="87994"/>
                  <a:pt x="1583892" y="68296"/>
                  <a:pt x="1583892" y="43997"/>
                </a:cubicBezTo>
                <a:cubicBezTo>
                  <a:pt x="1583892" y="19698"/>
                  <a:pt x="1603590" y="0"/>
                  <a:pt x="1627889" y="0"/>
                </a:cubicBezTo>
                <a:close/>
                <a:moveTo>
                  <a:pt x="1363907" y="0"/>
                </a:moveTo>
                <a:cubicBezTo>
                  <a:pt x="1388206" y="0"/>
                  <a:pt x="1407904" y="19698"/>
                  <a:pt x="1407904" y="43997"/>
                </a:cubicBezTo>
                <a:cubicBezTo>
                  <a:pt x="1407904" y="68296"/>
                  <a:pt x="1388206" y="87994"/>
                  <a:pt x="1363907" y="87994"/>
                </a:cubicBezTo>
                <a:cubicBezTo>
                  <a:pt x="1339608" y="87994"/>
                  <a:pt x="1319910" y="68296"/>
                  <a:pt x="1319910" y="43997"/>
                </a:cubicBezTo>
                <a:cubicBezTo>
                  <a:pt x="1319910" y="19698"/>
                  <a:pt x="1339608" y="0"/>
                  <a:pt x="1363907" y="0"/>
                </a:cubicBezTo>
                <a:close/>
                <a:moveTo>
                  <a:pt x="1099925" y="0"/>
                </a:moveTo>
                <a:cubicBezTo>
                  <a:pt x="1124224" y="0"/>
                  <a:pt x="1143922" y="19698"/>
                  <a:pt x="1143922" y="43997"/>
                </a:cubicBezTo>
                <a:cubicBezTo>
                  <a:pt x="1143922" y="68296"/>
                  <a:pt x="1124224" y="87994"/>
                  <a:pt x="1099925" y="87994"/>
                </a:cubicBezTo>
                <a:cubicBezTo>
                  <a:pt x="1075626" y="87994"/>
                  <a:pt x="1055928" y="68296"/>
                  <a:pt x="1055928" y="43997"/>
                </a:cubicBezTo>
                <a:cubicBezTo>
                  <a:pt x="1055928" y="19698"/>
                  <a:pt x="1075626" y="0"/>
                  <a:pt x="1099925" y="0"/>
                </a:cubicBezTo>
                <a:close/>
                <a:moveTo>
                  <a:pt x="835943" y="0"/>
                </a:moveTo>
                <a:cubicBezTo>
                  <a:pt x="860242" y="0"/>
                  <a:pt x="879940" y="19698"/>
                  <a:pt x="879940" y="43997"/>
                </a:cubicBezTo>
                <a:cubicBezTo>
                  <a:pt x="879940" y="68296"/>
                  <a:pt x="860242" y="87994"/>
                  <a:pt x="835943" y="87994"/>
                </a:cubicBezTo>
                <a:cubicBezTo>
                  <a:pt x="811644" y="87994"/>
                  <a:pt x="791946" y="68296"/>
                  <a:pt x="791946" y="43997"/>
                </a:cubicBezTo>
                <a:cubicBezTo>
                  <a:pt x="791946" y="19698"/>
                  <a:pt x="811644" y="0"/>
                  <a:pt x="835943" y="0"/>
                </a:cubicBezTo>
                <a:close/>
                <a:moveTo>
                  <a:pt x="571961" y="0"/>
                </a:moveTo>
                <a:cubicBezTo>
                  <a:pt x="596260" y="0"/>
                  <a:pt x="615958" y="19698"/>
                  <a:pt x="615958" y="43997"/>
                </a:cubicBezTo>
                <a:cubicBezTo>
                  <a:pt x="615958" y="68296"/>
                  <a:pt x="596260" y="87994"/>
                  <a:pt x="571961" y="87994"/>
                </a:cubicBezTo>
                <a:cubicBezTo>
                  <a:pt x="547662" y="87994"/>
                  <a:pt x="527964" y="68296"/>
                  <a:pt x="527964" y="43997"/>
                </a:cubicBezTo>
                <a:cubicBezTo>
                  <a:pt x="527964" y="19698"/>
                  <a:pt x="547662" y="0"/>
                  <a:pt x="571961" y="0"/>
                </a:cubicBezTo>
                <a:close/>
                <a:moveTo>
                  <a:pt x="307979" y="0"/>
                </a:moveTo>
                <a:cubicBezTo>
                  <a:pt x="332278" y="0"/>
                  <a:pt x="351976" y="19698"/>
                  <a:pt x="351976" y="43997"/>
                </a:cubicBezTo>
                <a:cubicBezTo>
                  <a:pt x="351976" y="68296"/>
                  <a:pt x="332278" y="87994"/>
                  <a:pt x="307979" y="87994"/>
                </a:cubicBezTo>
                <a:cubicBezTo>
                  <a:pt x="283680" y="87994"/>
                  <a:pt x="263982" y="68296"/>
                  <a:pt x="263982" y="43997"/>
                </a:cubicBezTo>
                <a:cubicBezTo>
                  <a:pt x="263982" y="19698"/>
                  <a:pt x="283680" y="0"/>
                  <a:pt x="307979" y="0"/>
                </a:cubicBezTo>
                <a:close/>
                <a:moveTo>
                  <a:pt x="43997" y="0"/>
                </a:moveTo>
                <a:cubicBezTo>
                  <a:pt x="68296" y="0"/>
                  <a:pt x="87994" y="19698"/>
                  <a:pt x="87994" y="43997"/>
                </a:cubicBezTo>
                <a:cubicBezTo>
                  <a:pt x="87994" y="68296"/>
                  <a:pt x="68296" y="87994"/>
                  <a:pt x="43997" y="87994"/>
                </a:cubicBezTo>
                <a:cubicBezTo>
                  <a:pt x="19698" y="87994"/>
                  <a:pt x="0" y="68296"/>
                  <a:pt x="0" y="43997"/>
                </a:cubicBezTo>
                <a:cubicBezTo>
                  <a:pt x="0" y="19698"/>
                  <a:pt x="19698" y="0"/>
                  <a:pt x="43997" y="0"/>
                </a:cubicBezTo>
                <a:close/>
              </a:path>
            </a:pathLst>
          </a:custGeom>
          <a:gradFill>
            <a:gsLst>
              <a:gs pos="58000">
                <a:schemeClr val="accent2"/>
              </a:gs>
              <a:gs pos="100000">
                <a:schemeClr val="accent2">
                  <a:lumMod val="40000"/>
                  <a:lumOff val="60000"/>
                </a:schemeClr>
              </a:gs>
            </a:gsLst>
            <a:lin ang="10800000" scaled="0"/>
          </a:gra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10" name="标题 1"/>
          <p:cNvSpPr txBox="1"/>
          <p:nvPr/>
        </p:nvSpPr>
        <p:spPr>
          <a:xfrm>
            <a:off x="702490" y="2438398"/>
            <a:ext cx="670561" cy="670561"/>
          </a:xfrm>
          <a:prstGeom prst="star4">
            <a:avLst>
              <a:gd name="adj" fmla="val 11095"/>
            </a:avLst>
          </a:prstGeom>
          <a:solidFill>
            <a:schemeClr val="accent1">
              <a:alpha val="15000"/>
            </a:schemeClr>
          </a:soli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11" name="标题 1"/>
          <p:cNvSpPr txBox="1"/>
          <p:nvPr/>
        </p:nvSpPr>
        <p:spPr>
          <a:xfrm>
            <a:off x="10949685" y="2438398"/>
            <a:ext cx="670561" cy="670561"/>
          </a:xfrm>
          <a:prstGeom prst="star4">
            <a:avLst>
              <a:gd name="adj" fmla="val 11095"/>
            </a:avLst>
          </a:prstGeom>
          <a:solidFill>
            <a:schemeClr val="accent1">
              <a:alpha val="15000"/>
            </a:schemeClr>
          </a:soli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12" name="标题 1"/>
          <p:cNvSpPr txBox="1"/>
          <p:nvPr/>
        </p:nvSpPr>
        <p:spPr>
          <a:xfrm>
            <a:off x="642078" y="4944889"/>
            <a:ext cx="1557402" cy="1557402"/>
          </a:xfrm>
          <a:prstGeom prst="donut">
            <a:avLst>
              <a:gd name="adj" fmla="val 11558"/>
            </a:avLst>
          </a:prstGeom>
          <a:gradFill>
            <a:gsLst>
              <a:gs pos="58000">
                <a:schemeClr val="accent1"/>
              </a:gs>
              <a:gs pos="100000">
                <a:schemeClr val="accent1">
                  <a:lumMod val="60000"/>
                  <a:lumOff val="40000"/>
                </a:schemeClr>
              </a:gs>
            </a:gsLst>
            <a:lin ang="10800000" scaled="0"/>
          </a:gra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13" name="标题 1"/>
          <p:cNvSpPr txBox="1"/>
          <p:nvPr/>
        </p:nvSpPr>
        <p:spPr>
          <a:xfrm>
            <a:off x="2461291" y="2243420"/>
            <a:ext cx="1710530" cy="389955"/>
          </a:xfrm>
          <a:custGeom>
            <a:avLst/>
            <a:gdLst>
              <a:gd name="connsiteX0" fmla="*/ 1426220 w 1760049"/>
              <a:gd name="connsiteY0" fmla="*/ 0 h 630235"/>
              <a:gd name="connsiteX1" fmla="*/ 1593135 w 1760049"/>
              <a:gd name="connsiteY1" fmla="*/ 0 h 630235"/>
              <a:gd name="connsiteX2" fmla="*/ 1760049 w 1760049"/>
              <a:gd name="connsiteY2" fmla="*/ 315118 h 630235"/>
              <a:gd name="connsiteX3" fmla="*/ 1593135 w 1760049"/>
              <a:gd name="connsiteY3" fmla="*/ 630235 h 630235"/>
              <a:gd name="connsiteX4" fmla="*/ 1426220 w 1760049"/>
              <a:gd name="connsiteY4" fmla="*/ 630235 h 630235"/>
              <a:gd name="connsiteX5" fmla="*/ 1593135 w 1760049"/>
              <a:gd name="connsiteY5" fmla="*/ 315118 h 630235"/>
              <a:gd name="connsiteX6" fmla="*/ 950814 w 1760049"/>
              <a:gd name="connsiteY6" fmla="*/ 0 h 630235"/>
              <a:gd name="connsiteX7" fmla="*/ 1117729 w 1760049"/>
              <a:gd name="connsiteY7" fmla="*/ 0 h 630235"/>
              <a:gd name="connsiteX8" fmla="*/ 1284643 w 1760049"/>
              <a:gd name="connsiteY8" fmla="*/ 315118 h 630235"/>
              <a:gd name="connsiteX9" fmla="*/ 1117729 w 1760049"/>
              <a:gd name="connsiteY9" fmla="*/ 630235 h 630235"/>
              <a:gd name="connsiteX10" fmla="*/ 950814 w 1760049"/>
              <a:gd name="connsiteY10" fmla="*/ 630235 h 630235"/>
              <a:gd name="connsiteX11" fmla="*/ 1117729 w 1760049"/>
              <a:gd name="connsiteY11" fmla="*/ 315118 h 630235"/>
              <a:gd name="connsiteX12" fmla="*/ 475407 w 1760049"/>
              <a:gd name="connsiteY12" fmla="*/ 0 h 630235"/>
              <a:gd name="connsiteX13" fmla="*/ 642322 w 1760049"/>
              <a:gd name="connsiteY13" fmla="*/ 0 h 630235"/>
              <a:gd name="connsiteX14" fmla="*/ 809236 w 1760049"/>
              <a:gd name="connsiteY14" fmla="*/ 315118 h 630235"/>
              <a:gd name="connsiteX15" fmla="*/ 642322 w 1760049"/>
              <a:gd name="connsiteY15" fmla="*/ 630235 h 630235"/>
              <a:gd name="connsiteX16" fmla="*/ 475407 w 1760049"/>
              <a:gd name="connsiteY16" fmla="*/ 630235 h 630235"/>
              <a:gd name="connsiteX17" fmla="*/ 642322 w 1760049"/>
              <a:gd name="connsiteY17" fmla="*/ 315118 h 630235"/>
              <a:gd name="connsiteX18" fmla="*/ 0 w 1760049"/>
              <a:gd name="connsiteY18" fmla="*/ 0 h 630235"/>
              <a:gd name="connsiteX19" fmla="*/ 166915 w 1760049"/>
              <a:gd name="connsiteY19" fmla="*/ 0 h 630235"/>
              <a:gd name="connsiteX20" fmla="*/ 333829 w 1760049"/>
              <a:gd name="connsiteY20" fmla="*/ 315118 h 630235"/>
              <a:gd name="connsiteX21" fmla="*/ 166915 w 1760049"/>
              <a:gd name="connsiteY21" fmla="*/ 630235 h 630235"/>
              <a:gd name="connsiteX22" fmla="*/ 0 w 1760049"/>
              <a:gd name="connsiteY22" fmla="*/ 630235 h 630235"/>
              <a:gd name="connsiteX23" fmla="*/ 166915 w 1760049"/>
              <a:gd name="connsiteY23" fmla="*/ 315118 h 630235"/>
            </a:gdLst>
            <a:ahLst/>
            <a:cxnLst/>
            <a:rect l="l" t="t" r="r" b="b"/>
            <a:pathLst>
              <a:path w="1760049" h="630235">
                <a:moveTo>
                  <a:pt x="1426220" y="0"/>
                </a:moveTo>
                <a:lnTo>
                  <a:pt x="1593135" y="0"/>
                </a:lnTo>
                <a:lnTo>
                  <a:pt x="1760049" y="315118"/>
                </a:lnTo>
                <a:lnTo>
                  <a:pt x="1593135" y="630235"/>
                </a:lnTo>
                <a:lnTo>
                  <a:pt x="1426220" y="630235"/>
                </a:lnTo>
                <a:lnTo>
                  <a:pt x="1593135" y="315118"/>
                </a:lnTo>
                <a:close/>
                <a:moveTo>
                  <a:pt x="950814" y="0"/>
                </a:moveTo>
                <a:lnTo>
                  <a:pt x="1117729" y="0"/>
                </a:lnTo>
                <a:lnTo>
                  <a:pt x="1284643" y="315118"/>
                </a:lnTo>
                <a:lnTo>
                  <a:pt x="1117729" y="630235"/>
                </a:lnTo>
                <a:lnTo>
                  <a:pt x="950814" y="630235"/>
                </a:lnTo>
                <a:lnTo>
                  <a:pt x="1117729" y="315118"/>
                </a:lnTo>
                <a:close/>
                <a:moveTo>
                  <a:pt x="475407" y="0"/>
                </a:moveTo>
                <a:lnTo>
                  <a:pt x="642322" y="0"/>
                </a:lnTo>
                <a:lnTo>
                  <a:pt x="809236" y="315118"/>
                </a:lnTo>
                <a:lnTo>
                  <a:pt x="642322" y="630235"/>
                </a:lnTo>
                <a:lnTo>
                  <a:pt x="475407" y="630235"/>
                </a:lnTo>
                <a:lnTo>
                  <a:pt x="642322" y="315118"/>
                </a:lnTo>
                <a:close/>
                <a:moveTo>
                  <a:pt x="0" y="0"/>
                </a:moveTo>
                <a:lnTo>
                  <a:pt x="166915" y="0"/>
                </a:lnTo>
                <a:lnTo>
                  <a:pt x="333829" y="315118"/>
                </a:lnTo>
                <a:lnTo>
                  <a:pt x="166915" y="630235"/>
                </a:lnTo>
                <a:lnTo>
                  <a:pt x="0" y="630235"/>
                </a:lnTo>
                <a:lnTo>
                  <a:pt x="166915" y="315118"/>
                </a:lnTo>
                <a:close/>
              </a:path>
            </a:pathLst>
          </a:custGeom>
          <a:solidFill>
            <a:schemeClr val="accent2">
              <a:lumMod val="20000"/>
              <a:lumOff val="80000"/>
            </a:schemeClr>
          </a:solidFill>
          <a:ln w="9525" cap="sq">
            <a:solidFill>
              <a:schemeClr val="accent2">
                <a:lumMod val="20000"/>
                <a:lumOff val="80000"/>
              </a:schemeClr>
            </a:solidFill>
            <a:miter/>
          </a:ln>
        </p:spPr>
        <p:txBody>
          <a:bodyPr vert="horz" wrap="square" lIns="91440" tIns="45720" rIns="91440" bIns="45720" rtlCol="0" anchor="ctr"/>
          <a:lstStyle/>
          <a:p>
            <a:pPr algn="ctr">
              <a:lnSpc>
                <a:spcPct val="110000"/>
              </a:lnSpc>
            </a:pPr>
            <a:endParaRPr kumimoji="1" lang="zh-CN" altLang="en-US"/>
          </a:p>
        </p:txBody>
      </p:sp>
      <p:sp>
        <p:nvSpPr>
          <p:cNvPr id="14" name="标题 1"/>
          <p:cNvSpPr txBox="1"/>
          <p:nvPr/>
        </p:nvSpPr>
        <p:spPr>
          <a:xfrm>
            <a:off x="6654313" y="9878"/>
            <a:ext cx="1354921" cy="2861465"/>
          </a:xfrm>
          <a:prstGeom prst="rect">
            <a:avLst/>
          </a:prstGeom>
          <a:noFill/>
          <a:ln>
            <a:noFill/>
          </a:ln>
        </p:spPr>
        <p:txBody>
          <a:bodyPr vert="horz" wrap="square" lIns="91440" tIns="45720" rIns="91440" bIns="45720" rtlCol="0" anchor="b"/>
          <a:lstStyle/>
          <a:p>
            <a:pPr algn="ctr">
              <a:lnSpc>
                <a:spcPct val="110000"/>
              </a:lnSpc>
            </a:pPr>
            <a:r>
              <a:rPr kumimoji="1" lang="en-US" altLang="zh-CN" sz="6000">
                <a:ln w="12700">
                  <a:noFill/>
                </a:ln>
                <a:solidFill>
                  <a:srgbClr val="F07D1E">
                    <a:alpha val="100000"/>
                  </a:srgbClr>
                </a:solidFill>
                <a:latin typeface="Source Han Sans CN Bold" panose="020B0800000000000000" charset="-122"/>
                <a:ea typeface="Source Han Sans CN Bold" panose="020B0800000000000000" charset="-122"/>
                <a:cs typeface="Source Han Sans CN Bold" panose="020B0800000000000000" charset="-122"/>
              </a:rPr>
              <a:t>01</a:t>
            </a:r>
            <a:endParaRPr kumimoji="1" lang="zh-CN" altLang="en-US"/>
          </a:p>
        </p:txBody>
      </p:sp>
      <p:sp>
        <p:nvSpPr>
          <p:cNvPr id="15" name="标题 1"/>
          <p:cNvSpPr txBox="1"/>
          <p:nvPr/>
        </p:nvSpPr>
        <p:spPr>
          <a:xfrm rot="20037206">
            <a:off x="7197220" y="5908552"/>
            <a:ext cx="424800" cy="423326"/>
          </a:xfrm>
          <a:prstGeom prst="rect">
            <a:avLst/>
          </a:prstGeom>
          <a:solidFill>
            <a:schemeClr val="bg1"/>
          </a:solidFill>
          <a:ln w="19050" cap="sq">
            <a:solidFill>
              <a:schemeClr val="accent1">
                <a:lumMod val="20000"/>
                <a:lumOff val="80000"/>
                <a:alpha val="55000"/>
              </a:schemeClr>
            </a:solidFill>
            <a:miter/>
          </a:ln>
        </p:spPr>
        <p:txBody>
          <a:bodyPr vert="horz" wrap="square" lIns="91440" tIns="45720" rIns="91440" bIns="45720" rtlCol="0" anchor="ctr"/>
          <a:lstStyle/>
          <a:p>
            <a:pPr algn="ctr">
              <a:lnSpc>
                <a:spcPct val="110000"/>
              </a:lnSpc>
            </a:pPr>
            <a:endParaRPr kumimoji="1" lang="zh-CN" altLang="en-US"/>
          </a:p>
        </p:txBody>
      </p:sp>
      <p:sp>
        <p:nvSpPr>
          <p:cNvPr id="16" name="标题 1"/>
          <p:cNvSpPr txBox="1"/>
          <p:nvPr/>
        </p:nvSpPr>
        <p:spPr>
          <a:xfrm flipH="1">
            <a:off x="8104873" y="2221704"/>
            <a:ext cx="1710530" cy="389955"/>
          </a:xfrm>
          <a:custGeom>
            <a:avLst/>
            <a:gdLst>
              <a:gd name="connsiteX0" fmla="*/ 1426220 w 1760049"/>
              <a:gd name="connsiteY0" fmla="*/ 0 h 630235"/>
              <a:gd name="connsiteX1" fmla="*/ 1593135 w 1760049"/>
              <a:gd name="connsiteY1" fmla="*/ 0 h 630235"/>
              <a:gd name="connsiteX2" fmla="*/ 1760049 w 1760049"/>
              <a:gd name="connsiteY2" fmla="*/ 315118 h 630235"/>
              <a:gd name="connsiteX3" fmla="*/ 1593135 w 1760049"/>
              <a:gd name="connsiteY3" fmla="*/ 630235 h 630235"/>
              <a:gd name="connsiteX4" fmla="*/ 1426220 w 1760049"/>
              <a:gd name="connsiteY4" fmla="*/ 630235 h 630235"/>
              <a:gd name="connsiteX5" fmla="*/ 1593135 w 1760049"/>
              <a:gd name="connsiteY5" fmla="*/ 315118 h 630235"/>
              <a:gd name="connsiteX6" fmla="*/ 950814 w 1760049"/>
              <a:gd name="connsiteY6" fmla="*/ 0 h 630235"/>
              <a:gd name="connsiteX7" fmla="*/ 1117729 w 1760049"/>
              <a:gd name="connsiteY7" fmla="*/ 0 h 630235"/>
              <a:gd name="connsiteX8" fmla="*/ 1284643 w 1760049"/>
              <a:gd name="connsiteY8" fmla="*/ 315118 h 630235"/>
              <a:gd name="connsiteX9" fmla="*/ 1117729 w 1760049"/>
              <a:gd name="connsiteY9" fmla="*/ 630235 h 630235"/>
              <a:gd name="connsiteX10" fmla="*/ 950814 w 1760049"/>
              <a:gd name="connsiteY10" fmla="*/ 630235 h 630235"/>
              <a:gd name="connsiteX11" fmla="*/ 1117729 w 1760049"/>
              <a:gd name="connsiteY11" fmla="*/ 315118 h 630235"/>
              <a:gd name="connsiteX12" fmla="*/ 475407 w 1760049"/>
              <a:gd name="connsiteY12" fmla="*/ 0 h 630235"/>
              <a:gd name="connsiteX13" fmla="*/ 642322 w 1760049"/>
              <a:gd name="connsiteY13" fmla="*/ 0 h 630235"/>
              <a:gd name="connsiteX14" fmla="*/ 809236 w 1760049"/>
              <a:gd name="connsiteY14" fmla="*/ 315118 h 630235"/>
              <a:gd name="connsiteX15" fmla="*/ 642322 w 1760049"/>
              <a:gd name="connsiteY15" fmla="*/ 630235 h 630235"/>
              <a:gd name="connsiteX16" fmla="*/ 475407 w 1760049"/>
              <a:gd name="connsiteY16" fmla="*/ 630235 h 630235"/>
              <a:gd name="connsiteX17" fmla="*/ 642322 w 1760049"/>
              <a:gd name="connsiteY17" fmla="*/ 315118 h 630235"/>
              <a:gd name="connsiteX18" fmla="*/ 0 w 1760049"/>
              <a:gd name="connsiteY18" fmla="*/ 0 h 630235"/>
              <a:gd name="connsiteX19" fmla="*/ 166915 w 1760049"/>
              <a:gd name="connsiteY19" fmla="*/ 0 h 630235"/>
              <a:gd name="connsiteX20" fmla="*/ 333829 w 1760049"/>
              <a:gd name="connsiteY20" fmla="*/ 315118 h 630235"/>
              <a:gd name="connsiteX21" fmla="*/ 166915 w 1760049"/>
              <a:gd name="connsiteY21" fmla="*/ 630235 h 630235"/>
              <a:gd name="connsiteX22" fmla="*/ 0 w 1760049"/>
              <a:gd name="connsiteY22" fmla="*/ 630235 h 630235"/>
              <a:gd name="connsiteX23" fmla="*/ 166915 w 1760049"/>
              <a:gd name="connsiteY23" fmla="*/ 315118 h 630235"/>
            </a:gdLst>
            <a:ahLst/>
            <a:cxnLst/>
            <a:rect l="l" t="t" r="r" b="b"/>
            <a:pathLst>
              <a:path w="1760049" h="630235">
                <a:moveTo>
                  <a:pt x="1426220" y="0"/>
                </a:moveTo>
                <a:lnTo>
                  <a:pt x="1593135" y="0"/>
                </a:lnTo>
                <a:lnTo>
                  <a:pt x="1760049" y="315118"/>
                </a:lnTo>
                <a:lnTo>
                  <a:pt x="1593135" y="630235"/>
                </a:lnTo>
                <a:lnTo>
                  <a:pt x="1426220" y="630235"/>
                </a:lnTo>
                <a:lnTo>
                  <a:pt x="1593135" y="315118"/>
                </a:lnTo>
                <a:close/>
                <a:moveTo>
                  <a:pt x="950814" y="0"/>
                </a:moveTo>
                <a:lnTo>
                  <a:pt x="1117729" y="0"/>
                </a:lnTo>
                <a:lnTo>
                  <a:pt x="1284643" y="315118"/>
                </a:lnTo>
                <a:lnTo>
                  <a:pt x="1117729" y="630235"/>
                </a:lnTo>
                <a:lnTo>
                  <a:pt x="950814" y="630235"/>
                </a:lnTo>
                <a:lnTo>
                  <a:pt x="1117729" y="315118"/>
                </a:lnTo>
                <a:close/>
                <a:moveTo>
                  <a:pt x="475407" y="0"/>
                </a:moveTo>
                <a:lnTo>
                  <a:pt x="642322" y="0"/>
                </a:lnTo>
                <a:lnTo>
                  <a:pt x="809236" y="315118"/>
                </a:lnTo>
                <a:lnTo>
                  <a:pt x="642322" y="630235"/>
                </a:lnTo>
                <a:lnTo>
                  <a:pt x="475407" y="630235"/>
                </a:lnTo>
                <a:lnTo>
                  <a:pt x="642322" y="315118"/>
                </a:lnTo>
                <a:close/>
                <a:moveTo>
                  <a:pt x="0" y="0"/>
                </a:moveTo>
                <a:lnTo>
                  <a:pt x="166915" y="0"/>
                </a:lnTo>
                <a:lnTo>
                  <a:pt x="333829" y="315118"/>
                </a:lnTo>
                <a:lnTo>
                  <a:pt x="166915" y="630235"/>
                </a:lnTo>
                <a:lnTo>
                  <a:pt x="0" y="630235"/>
                </a:lnTo>
                <a:lnTo>
                  <a:pt x="166915" y="315118"/>
                </a:lnTo>
                <a:close/>
              </a:path>
            </a:pathLst>
          </a:custGeom>
          <a:solidFill>
            <a:schemeClr val="accent2">
              <a:lumMod val="20000"/>
              <a:lumOff val="80000"/>
            </a:schemeClr>
          </a:solidFill>
          <a:ln w="9525" cap="sq">
            <a:solidFill>
              <a:schemeClr val="accent2">
                <a:lumMod val="20000"/>
                <a:lumOff val="80000"/>
              </a:schemeClr>
            </a:solidFill>
            <a:miter/>
          </a:ln>
        </p:spPr>
        <p:txBody>
          <a:bodyPr vert="horz" wrap="square" lIns="91440" tIns="45720" rIns="91440" bIns="45720" rtlCol="0" anchor="ctr"/>
          <a:lstStyle/>
          <a:p>
            <a:pPr algn="ctr">
              <a:lnSpc>
                <a:spcPct val="110000"/>
              </a:lnSpc>
            </a:pPr>
            <a:endParaRPr kumimoji="1" lang="zh-CN" altLang="en-US"/>
          </a:p>
        </p:txBody>
      </p:sp>
      <p:sp>
        <p:nvSpPr>
          <p:cNvPr id="17" name="标题 1"/>
          <p:cNvSpPr txBox="1"/>
          <p:nvPr/>
        </p:nvSpPr>
        <p:spPr>
          <a:xfrm rot="20037206">
            <a:off x="7193855" y="621749"/>
            <a:ext cx="491058" cy="423326"/>
          </a:xfrm>
          <a:prstGeom prst="triangle">
            <a:avLst/>
          </a:prstGeom>
          <a:solidFill>
            <a:schemeClr val="bg1"/>
          </a:solidFill>
          <a:ln w="19050" cap="sq">
            <a:solidFill>
              <a:schemeClr val="accent1">
                <a:lumMod val="20000"/>
                <a:lumOff val="80000"/>
                <a:alpha val="55000"/>
              </a:schemeClr>
            </a:solidFill>
            <a:miter/>
          </a:ln>
        </p:spPr>
        <p:txBody>
          <a:bodyPr vert="horz" wrap="square" lIns="91440" tIns="45720" rIns="91440" bIns="45720" rtlCol="0" anchor="ctr"/>
          <a:lstStyle/>
          <a:p>
            <a:pPr algn="ctr">
              <a:lnSpc>
                <a:spcPct val="110000"/>
              </a:lnSpc>
            </a:pPr>
            <a:endParaRPr kumimoji="1" lang="zh-CN" alt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标题 1"/>
          <p:cNvSpPr txBox="1"/>
          <p:nvPr/>
        </p:nvSpPr>
        <p:spPr>
          <a:xfrm>
            <a:off x="1002665" y="135890"/>
            <a:ext cx="10953115" cy="697865"/>
          </a:xfrm>
          <a:prstGeom prst="rect">
            <a:avLst/>
          </a:prstGeom>
          <a:noFill/>
          <a:ln>
            <a:noFill/>
          </a:ln>
        </p:spPr>
        <p:txBody>
          <a:bodyPr vert="horz" wrap="square" lIns="0" tIns="0" rIns="0" bIns="0" rtlCol="0" anchor="ctr"/>
          <a:lstStyle/>
          <a:p>
            <a:pPr algn="l">
              <a:lnSpc>
                <a:spcPct val="120000"/>
              </a:lnSpc>
            </a:pPr>
            <a:r>
              <a:rPr kumimoji="1" lang="zh-CN" altLang="en-US" sz="2800" b="1">
                <a:latin typeface="宋体" panose="02010600030101010101" pitchFamily="2" charset="-122"/>
                <a:ea typeface="宋体" panose="02010600030101010101" pitchFamily="2" charset="-122"/>
                <a:cs typeface="Times New Roman" panose="02020603050405020304" charset="0"/>
              </a:rPr>
              <a:t>识别对某些细胞群的输出或输入信号贡献最大的信号</a:t>
            </a:r>
            <a:endParaRPr kumimoji="1" lang="en-US" altLang="zh-CN" sz="2800" b="1">
              <a:latin typeface="宋体" panose="02010600030101010101" pitchFamily="2" charset="-122"/>
              <a:ea typeface="宋体" panose="02010600030101010101" pitchFamily="2" charset="-122"/>
              <a:cs typeface="Times New Roman" panose="02020603050405020304" charset="0"/>
            </a:endParaRPr>
          </a:p>
        </p:txBody>
      </p:sp>
      <p:sp>
        <p:nvSpPr>
          <p:cNvPr id="25" name="标题 1"/>
          <p:cNvSpPr txBox="1"/>
          <p:nvPr/>
        </p:nvSpPr>
        <p:spPr>
          <a:xfrm>
            <a:off x="368135" y="312135"/>
            <a:ext cx="113260" cy="113260"/>
          </a:xfrm>
          <a:prstGeom prst="ellipse">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6" name="标题 1"/>
          <p:cNvSpPr txBox="1"/>
          <p:nvPr/>
        </p:nvSpPr>
        <p:spPr>
          <a:xfrm>
            <a:off x="543189" y="312135"/>
            <a:ext cx="113260" cy="113260"/>
          </a:xfrm>
          <a:prstGeom prst="ellipse">
            <a:avLst/>
          </a:prstGeom>
          <a:solidFill>
            <a:schemeClr val="accent1">
              <a:lumMod val="40000"/>
              <a:lumOff val="6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7" name="标题 1"/>
          <p:cNvSpPr txBox="1"/>
          <p:nvPr/>
        </p:nvSpPr>
        <p:spPr>
          <a:xfrm>
            <a:off x="718243" y="312135"/>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8" name="标题 1"/>
          <p:cNvSpPr txBox="1"/>
          <p:nvPr/>
        </p:nvSpPr>
        <p:spPr>
          <a:xfrm>
            <a:off x="368135" y="487191"/>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9" name="标题 1"/>
          <p:cNvSpPr txBox="1"/>
          <p:nvPr/>
        </p:nvSpPr>
        <p:spPr>
          <a:xfrm>
            <a:off x="543189" y="487191"/>
            <a:ext cx="113260" cy="113260"/>
          </a:xfrm>
          <a:prstGeom prst="ellipse">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0" name="标题 1"/>
          <p:cNvSpPr txBox="1"/>
          <p:nvPr/>
        </p:nvSpPr>
        <p:spPr>
          <a:xfrm>
            <a:off x="718243" y="487191"/>
            <a:ext cx="113260" cy="113260"/>
          </a:xfrm>
          <a:prstGeom prst="ellipse">
            <a:avLst/>
          </a:prstGeom>
          <a:solidFill>
            <a:schemeClr val="accent1">
              <a:lumMod val="7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pic>
        <p:nvPicPr>
          <p:cNvPr id="4" name="图片 3"/>
          <p:cNvPicPr>
            <a:picLocks noChangeAspect="1"/>
          </p:cNvPicPr>
          <p:nvPr/>
        </p:nvPicPr>
        <p:blipFill>
          <a:blip r:embed="rId1"/>
          <a:stretch>
            <a:fillRect/>
          </a:stretch>
        </p:blipFill>
        <p:spPr>
          <a:xfrm>
            <a:off x="2279650" y="1340485"/>
            <a:ext cx="7181850" cy="876300"/>
          </a:xfrm>
          <a:prstGeom prst="rect">
            <a:avLst/>
          </a:prstGeom>
        </p:spPr>
      </p:pic>
      <p:pic>
        <p:nvPicPr>
          <p:cNvPr id="5" name="图片 4"/>
          <p:cNvPicPr>
            <a:picLocks noChangeAspect="1"/>
          </p:cNvPicPr>
          <p:nvPr/>
        </p:nvPicPr>
        <p:blipFill>
          <a:blip r:embed="rId2"/>
          <a:stretch>
            <a:fillRect/>
          </a:stretch>
        </p:blipFill>
        <p:spPr>
          <a:xfrm>
            <a:off x="2063750" y="2636520"/>
            <a:ext cx="7820025" cy="365760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p:nvPr/>
        </p:nvSpPr>
        <p:spPr>
          <a:xfrm rot="746882">
            <a:off x="918244" y="1834417"/>
            <a:ext cx="3295647" cy="3295645"/>
          </a:xfrm>
          <a:prstGeom prst="ellipse">
            <a:avLst/>
          </a:prstGeom>
          <a:solidFill>
            <a:schemeClr val="accent1">
              <a:lumMod val="20000"/>
              <a:lumOff val="80000"/>
              <a:alpha val="24000"/>
            </a:schemeClr>
          </a:solidFill>
          <a:ln cap="sq">
            <a:noFill/>
            <a:prstDash val="solid"/>
            <a:miter/>
          </a:ln>
        </p:spPr>
        <p:txBody>
          <a:bodyPr vert="horz" wrap="square" lIns="91440" tIns="45720" rIns="91440" bIns="45720" rtlCol="0" anchor="ctr"/>
          <a:lstStyle/>
          <a:p>
            <a:pPr algn="ctr">
              <a:lnSpc>
                <a:spcPct val="110000"/>
              </a:lnSpc>
            </a:pPr>
            <a:endParaRPr kumimoji="1" lang="zh-CN" altLang="en-US"/>
          </a:p>
        </p:txBody>
      </p:sp>
      <p:sp>
        <p:nvSpPr>
          <p:cNvPr id="3" name="标题 1"/>
          <p:cNvSpPr txBox="1"/>
          <p:nvPr/>
        </p:nvSpPr>
        <p:spPr>
          <a:xfrm rot="746882">
            <a:off x="1188698" y="2104873"/>
            <a:ext cx="2754741" cy="2754739"/>
          </a:xfrm>
          <a:prstGeom prst="ellipse">
            <a:avLst/>
          </a:prstGeom>
          <a:solidFill>
            <a:schemeClr val="accent1">
              <a:lumMod val="20000"/>
              <a:lumOff val="80000"/>
              <a:alpha val="51000"/>
            </a:schemeClr>
          </a:solidFill>
          <a:ln cap="sq">
            <a:noFill/>
            <a:prstDash val="solid"/>
            <a:miter/>
          </a:ln>
        </p:spPr>
        <p:txBody>
          <a:bodyPr vert="horz" wrap="square" lIns="91440" tIns="45720" rIns="91440" bIns="45720" rtlCol="0" anchor="ctr"/>
          <a:lstStyle/>
          <a:p>
            <a:pPr algn="ctr">
              <a:lnSpc>
                <a:spcPct val="110000"/>
              </a:lnSpc>
            </a:pPr>
            <a:endParaRPr kumimoji="1" lang="zh-CN" altLang="en-US"/>
          </a:p>
        </p:txBody>
      </p:sp>
      <p:sp>
        <p:nvSpPr>
          <p:cNvPr id="4" name="标题 1"/>
          <p:cNvSpPr txBox="1"/>
          <p:nvPr/>
        </p:nvSpPr>
        <p:spPr>
          <a:xfrm rot="3446882">
            <a:off x="1601833" y="2450329"/>
            <a:ext cx="2140023" cy="2140023"/>
          </a:xfrm>
          <a:prstGeom prst="arc">
            <a:avLst>
              <a:gd name="adj1" fmla="val 18228952"/>
              <a:gd name="adj2" fmla="val 4388189"/>
            </a:avLst>
          </a:prstGeom>
          <a:noFill/>
          <a:ln w="19050" cap="sq">
            <a:solidFill>
              <a:schemeClr val="accent1"/>
            </a:solidFill>
            <a:miter/>
          </a:ln>
        </p:spPr>
        <p:txBody>
          <a:bodyPr vert="horz" wrap="square" lIns="91440" tIns="45720" rIns="91440" bIns="45720" rtlCol="0" anchor="ctr"/>
          <a:lstStyle/>
          <a:p>
            <a:pPr algn="ctr">
              <a:lnSpc>
                <a:spcPct val="110000"/>
              </a:lnSpc>
            </a:pPr>
            <a:endParaRPr kumimoji="1" lang="zh-CN" altLang="en-US"/>
          </a:p>
        </p:txBody>
      </p:sp>
      <p:sp>
        <p:nvSpPr>
          <p:cNvPr id="5" name="标题 1"/>
          <p:cNvSpPr txBox="1"/>
          <p:nvPr/>
        </p:nvSpPr>
        <p:spPr>
          <a:xfrm rot="6146882">
            <a:off x="1551033" y="2412229"/>
            <a:ext cx="2140023" cy="2140023"/>
          </a:xfrm>
          <a:prstGeom prst="arc">
            <a:avLst>
              <a:gd name="adj1" fmla="val 4030654"/>
              <a:gd name="adj2" fmla="val 12159657"/>
            </a:avLst>
          </a:prstGeom>
          <a:noFill/>
          <a:ln w="19050" cap="sq">
            <a:solidFill>
              <a:schemeClr val="accent1"/>
            </a:solidFill>
            <a:miter/>
          </a:ln>
        </p:spPr>
        <p:txBody>
          <a:bodyPr vert="horz" wrap="square" lIns="91440" tIns="45720" rIns="91440" bIns="45720" rtlCol="0" anchor="ctr"/>
          <a:lstStyle/>
          <a:p>
            <a:pPr algn="ctr">
              <a:lnSpc>
                <a:spcPct val="110000"/>
              </a:lnSpc>
            </a:pPr>
            <a:endParaRPr kumimoji="1" lang="zh-CN" altLang="en-US"/>
          </a:p>
        </p:txBody>
      </p:sp>
      <p:sp>
        <p:nvSpPr>
          <p:cNvPr id="6" name="标题 1"/>
          <p:cNvSpPr txBox="1"/>
          <p:nvPr/>
        </p:nvSpPr>
        <p:spPr>
          <a:xfrm rot="746882">
            <a:off x="3171446" y="2571514"/>
            <a:ext cx="94307" cy="94307"/>
          </a:xfrm>
          <a:prstGeom prst="ellipse">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7" name="标题 1"/>
          <p:cNvSpPr txBox="1"/>
          <p:nvPr/>
        </p:nvSpPr>
        <p:spPr>
          <a:xfrm rot="746882">
            <a:off x="1883400" y="4255859"/>
            <a:ext cx="94307" cy="94307"/>
          </a:xfrm>
          <a:prstGeom prst="ellipse">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8" name="标题 1"/>
          <p:cNvSpPr txBox="1"/>
          <p:nvPr/>
        </p:nvSpPr>
        <p:spPr>
          <a:xfrm>
            <a:off x="4000500" y="2043459"/>
            <a:ext cx="6223000" cy="828397"/>
          </a:xfrm>
          <a:prstGeom prst="rect">
            <a:avLst/>
          </a:prstGeom>
          <a:noFill/>
          <a:ln>
            <a:noFill/>
          </a:ln>
        </p:spPr>
        <p:txBody>
          <a:bodyPr vert="horz" wrap="square" lIns="0" tIns="0" rIns="0" bIns="0" rtlCol="0" anchor="t"/>
          <a:lstStyle/>
          <a:p>
            <a:pPr algn="l">
              <a:lnSpc>
                <a:spcPct val="150000"/>
              </a:lnSpc>
            </a:pPr>
            <a:r>
              <a:rPr kumimoji="1" lang="en-US" altLang="zh-CN" sz="1600">
                <a:ln w="12700">
                  <a:noFill/>
                </a:ln>
                <a:solidFill>
                  <a:srgbClr val="262626">
                    <a:alpha val="100000"/>
                  </a:srgbClr>
                </a:solidFill>
                <a:latin typeface="宋体" panose="02010600030101010101" pitchFamily="2" charset="-122"/>
                <a:ea typeface="宋体" panose="02010600030101010101" pitchFamily="2" charset="-122"/>
                <a:cs typeface="宋体" panose="02010600030101010101" pitchFamily="2" charset="-122"/>
              </a:rPr>
              <a:t>使用identifyCommunicationPatterns函数识别通信模式。</a:t>
            </a:r>
            <a:endParaRPr kumimoji="1" lang="en-US" altLang="zh-CN" sz="1600">
              <a:ln w="12700">
                <a:noFill/>
              </a:ln>
              <a:solidFill>
                <a:srgbClr val="262626">
                  <a:alpha val="100000"/>
                </a:srgbClr>
              </a:solidFill>
              <a:latin typeface="宋体" panose="02010600030101010101" pitchFamily="2" charset="-122"/>
              <a:ea typeface="宋体" panose="02010600030101010101" pitchFamily="2" charset="-122"/>
              <a:cs typeface="宋体" panose="02010600030101010101" pitchFamily="2" charset="-122"/>
            </a:endParaRPr>
          </a:p>
        </p:txBody>
      </p:sp>
      <p:cxnSp>
        <p:nvCxnSpPr>
          <p:cNvPr id="9" name="标题 1"/>
          <p:cNvCxnSpPr/>
          <p:nvPr/>
        </p:nvCxnSpPr>
        <p:spPr>
          <a:xfrm>
            <a:off x="3052630" y="1964445"/>
            <a:ext cx="7166983" cy="0"/>
          </a:xfrm>
          <a:prstGeom prst="line">
            <a:avLst/>
          </a:prstGeom>
          <a:noFill/>
          <a:ln w="19050" cap="sq">
            <a:solidFill>
              <a:schemeClr val="accent1"/>
            </a:solidFill>
            <a:miter/>
          </a:ln>
        </p:spPr>
      </p:cxnSp>
      <p:sp>
        <p:nvSpPr>
          <p:cNvPr id="10" name="标题 1"/>
          <p:cNvSpPr txBox="1"/>
          <p:nvPr/>
        </p:nvSpPr>
        <p:spPr>
          <a:xfrm>
            <a:off x="3001232" y="1889827"/>
            <a:ext cx="118442" cy="118442"/>
          </a:xfrm>
          <a:prstGeom prst="ellipse">
            <a:avLst/>
          </a:prstGeom>
          <a:solidFill>
            <a:schemeClr val="bg1"/>
          </a:solidFill>
          <a:ln w="12700" cap="sq">
            <a:solidFill>
              <a:schemeClr val="accent1"/>
            </a:solidFill>
            <a:miter/>
          </a:ln>
        </p:spPr>
        <p:txBody>
          <a:bodyPr vert="horz" wrap="square" lIns="91440" tIns="45720" rIns="91440" bIns="45720" rtlCol="0" anchor="ctr"/>
          <a:lstStyle/>
          <a:p>
            <a:pPr algn="ctr">
              <a:lnSpc>
                <a:spcPct val="110000"/>
              </a:lnSpc>
            </a:pPr>
            <a:endParaRPr kumimoji="1" lang="zh-CN" altLang="en-US"/>
          </a:p>
        </p:txBody>
      </p:sp>
      <p:sp>
        <p:nvSpPr>
          <p:cNvPr id="11" name="标题 1"/>
          <p:cNvSpPr txBox="1"/>
          <p:nvPr/>
        </p:nvSpPr>
        <p:spPr>
          <a:xfrm>
            <a:off x="4000500" y="1542752"/>
            <a:ext cx="6223000" cy="377527"/>
          </a:xfrm>
          <a:prstGeom prst="rect">
            <a:avLst/>
          </a:prstGeom>
          <a:noFill/>
          <a:ln>
            <a:noFill/>
          </a:ln>
        </p:spPr>
        <p:txBody>
          <a:bodyPr vert="horz" wrap="square" lIns="0" tIns="0" rIns="0" bIns="0" rtlCol="0" anchor="b"/>
          <a:lstStyle/>
          <a:p>
            <a:pPr algn="l">
              <a:lnSpc>
                <a:spcPct val="130000"/>
              </a:lnSpc>
            </a:pPr>
            <a:r>
              <a:rPr kumimoji="1" lang="en-US" altLang="zh-CN" b="1">
                <a:ln w="12700">
                  <a:noFill/>
                </a:ln>
                <a:solidFill>
                  <a:srgbClr val="262626">
                    <a:alpha val="100000"/>
                  </a:srgbClr>
                </a:solidFill>
                <a:latin typeface="宋体" panose="02010600030101010101" pitchFamily="2" charset="-122"/>
                <a:ea typeface="宋体" panose="02010600030101010101" pitchFamily="2" charset="-122"/>
                <a:cs typeface="Source Han Sans CN Bold" panose="020B0800000000000000" charset="-122"/>
              </a:rPr>
              <a:t>外向通信模式的识别</a:t>
            </a:r>
            <a:endParaRPr kumimoji="1" lang="en-US" altLang="zh-CN" b="1">
              <a:ln w="12700">
                <a:noFill/>
              </a:ln>
              <a:solidFill>
                <a:srgbClr val="262626">
                  <a:alpha val="100000"/>
                </a:srgbClr>
              </a:solidFill>
              <a:latin typeface="宋体" panose="02010600030101010101" pitchFamily="2" charset="-122"/>
              <a:ea typeface="宋体" panose="02010600030101010101" pitchFamily="2" charset="-122"/>
              <a:cs typeface="Source Han Sans CN Bold" panose="020B0800000000000000" charset="-122"/>
            </a:endParaRPr>
          </a:p>
        </p:txBody>
      </p:sp>
      <p:sp>
        <p:nvSpPr>
          <p:cNvPr id="12" name="标题 1"/>
          <p:cNvSpPr txBox="1"/>
          <p:nvPr/>
        </p:nvSpPr>
        <p:spPr>
          <a:xfrm>
            <a:off x="4005545" y="5032951"/>
            <a:ext cx="6217955" cy="828397"/>
          </a:xfrm>
          <a:prstGeom prst="rect">
            <a:avLst/>
          </a:prstGeom>
          <a:noFill/>
          <a:ln>
            <a:noFill/>
          </a:ln>
        </p:spPr>
        <p:txBody>
          <a:bodyPr vert="horz" wrap="square" lIns="0" tIns="0" rIns="0" bIns="0" rtlCol="0" anchor="t"/>
          <a:lstStyle/>
          <a:p>
            <a:pPr algn="l">
              <a:lnSpc>
                <a:spcPct val="150000"/>
              </a:lnSpc>
            </a:pPr>
            <a:r>
              <a:rPr kumimoji="1" lang="en-US" altLang="zh-CN" sz="1600">
                <a:ln w="12700">
                  <a:noFill/>
                </a:ln>
                <a:solidFill>
                  <a:srgbClr val="262626">
                    <a:alpha val="100000"/>
                  </a:srgbClr>
                </a:solidFill>
                <a:latin typeface="宋体" panose="02010600030101010101" pitchFamily="2" charset="-122"/>
                <a:ea typeface="宋体" panose="02010600030101010101" pitchFamily="2" charset="-122"/>
                <a:cs typeface="宋体" panose="02010600030101010101" pitchFamily="2" charset="-122"/>
              </a:rPr>
              <a:t>使用河流图和点图等可视化工具展示通信模式。
通过可视化结果解释细胞间通信的复杂性</a:t>
            </a:r>
            <a:r>
              <a:rPr kumimoji="1" lang="zh-CN" altLang="en-US" sz="1600">
                <a:ln w="12700">
                  <a:noFill/>
                </a:ln>
                <a:solidFill>
                  <a:srgbClr val="262626">
                    <a:alpha val="100000"/>
                  </a:srgbClr>
                </a:solidFill>
                <a:latin typeface="宋体" panose="02010600030101010101" pitchFamily="2" charset="-122"/>
                <a:ea typeface="宋体" panose="02010600030101010101" pitchFamily="2" charset="-122"/>
                <a:cs typeface="宋体" panose="02010600030101010101" pitchFamily="2" charset="-122"/>
              </a:rPr>
              <a:t>。</a:t>
            </a:r>
            <a:endParaRPr kumimoji="1" lang="zh-CN" altLang="en-US" sz="1600">
              <a:ln w="12700">
                <a:noFill/>
              </a:ln>
              <a:solidFill>
                <a:srgbClr val="262626">
                  <a:alpha val="100000"/>
                </a:srgbClr>
              </a:solidFill>
              <a:latin typeface="宋体" panose="02010600030101010101" pitchFamily="2" charset="-122"/>
              <a:ea typeface="宋体" panose="02010600030101010101" pitchFamily="2" charset="-122"/>
              <a:cs typeface="宋体" panose="02010600030101010101" pitchFamily="2" charset="-122"/>
            </a:endParaRPr>
          </a:p>
        </p:txBody>
      </p:sp>
      <p:cxnSp>
        <p:nvCxnSpPr>
          <p:cNvPr id="13" name="标题 1"/>
          <p:cNvCxnSpPr/>
          <p:nvPr/>
        </p:nvCxnSpPr>
        <p:spPr>
          <a:xfrm>
            <a:off x="3106714" y="4953938"/>
            <a:ext cx="7166983" cy="0"/>
          </a:xfrm>
          <a:prstGeom prst="line">
            <a:avLst/>
          </a:prstGeom>
          <a:noFill/>
          <a:ln w="19050" cap="sq">
            <a:solidFill>
              <a:schemeClr val="accent1"/>
            </a:solidFill>
            <a:miter/>
          </a:ln>
        </p:spPr>
      </p:cxnSp>
      <p:sp>
        <p:nvSpPr>
          <p:cNvPr id="14" name="标题 1"/>
          <p:cNvSpPr txBox="1"/>
          <p:nvPr/>
        </p:nvSpPr>
        <p:spPr>
          <a:xfrm>
            <a:off x="3055316" y="4879320"/>
            <a:ext cx="118442" cy="118442"/>
          </a:xfrm>
          <a:prstGeom prst="ellipse">
            <a:avLst/>
          </a:prstGeom>
          <a:solidFill>
            <a:schemeClr val="bg1"/>
          </a:solidFill>
          <a:ln w="12700" cap="sq">
            <a:solidFill>
              <a:schemeClr val="accent1"/>
            </a:solidFill>
            <a:miter/>
          </a:ln>
        </p:spPr>
        <p:txBody>
          <a:bodyPr vert="horz" wrap="square" lIns="91440" tIns="45720" rIns="91440" bIns="45720" rtlCol="0" anchor="ctr"/>
          <a:lstStyle/>
          <a:p>
            <a:pPr algn="ctr">
              <a:lnSpc>
                <a:spcPct val="110000"/>
              </a:lnSpc>
            </a:pPr>
            <a:endParaRPr kumimoji="1" lang="zh-CN" altLang="en-US"/>
          </a:p>
        </p:txBody>
      </p:sp>
      <p:sp>
        <p:nvSpPr>
          <p:cNvPr id="15" name="标题 1"/>
          <p:cNvSpPr txBox="1"/>
          <p:nvPr/>
        </p:nvSpPr>
        <p:spPr>
          <a:xfrm>
            <a:off x="4005544" y="4532244"/>
            <a:ext cx="6268756" cy="377527"/>
          </a:xfrm>
          <a:prstGeom prst="rect">
            <a:avLst/>
          </a:prstGeom>
          <a:noFill/>
          <a:ln>
            <a:noFill/>
          </a:ln>
        </p:spPr>
        <p:txBody>
          <a:bodyPr vert="horz" wrap="square" lIns="0" tIns="0" rIns="0" bIns="0" rtlCol="0" anchor="b"/>
          <a:lstStyle/>
          <a:p>
            <a:pPr algn="l">
              <a:lnSpc>
                <a:spcPct val="130000"/>
              </a:lnSpc>
              <a:buClrTx/>
              <a:buSzTx/>
              <a:buFontTx/>
            </a:pPr>
            <a:r>
              <a:rPr kumimoji="1" lang="en-US" altLang="zh-CN" sz="1800" b="1">
                <a:ln w="12700">
                  <a:noFill/>
                </a:ln>
                <a:solidFill>
                  <a:srgbClr val="262626">
                    <a:alpha val="100000"/>
                  </a:srgbClr>
                </a:solidFill>
                <a:latin typeface="宋体" panose="02010600030101010101" pitchFamily="2" charset="-122"/>
                <a:ea typeface="宋体" panose="02010600030101010101" pitchFamily="2" charset="-122"/>
                <a:cs typeface="Source Han Sans CN Bold" panose="020B0800000000000000" charset="-122"/>
              </a:rPr>
              <a:t>模式可视化与解释</a:t>
            </a:r>
            <a:endParaRPr kumimoji="1" lang="en-US" altLang="zh-CN" b="1">
              <a:ln w="12700">
                <a:noFill/>
              </a:ln>
              <a:solidFill>
                <a:srgbClr val="262626">
                  <a:alpha val="100000"/>
                </a:srgbClr>
              </a:solidFill>
              <a:latin typeface="宋体" panose="02010600030101010101" pitchFamily="2" charset="-122"/>
              <a:ea typeface="宋体" panose="02010600030101010101" pitchFamily="2" charset="-122"/>
              <a:cs typeface="Source Han Sans CN Bold" panose="020B0800000000000000" charset="-122"/>
            </a:endParaRPr>
          </a:p>
        </p:txBody>
      </p:sp>
      <p:sp>
        <p:nvSpPr>
          <p:cNvPr id="16" name="标题 1"/>
          <p:cNvSpPr txBox="1"/>
          <p:nvPr/>
        </p:nvSpPr>
        <p:spPr>
          <a:xfrm>
            <a:off x="4736360" y="3570424"/>
            <a:ext cx="6553940" cy="828397"/>
          </a:xfrm>
          <a:prstGeom prst="rect">
            <a:avLst/>
          </a:prstGeom>
          <a:noFill/>
          <a:ln>
            <a:noFill/>
          </a:ln>
        </p:spPr>
        <p:txBody>
          <a:bodyPr vert="horz" wrap="square" lIns="0" tIns="0" rIns="0" bIns="0" rtlCol="0" anchor="t"/>
          <a:lstStyle/>
          <a:p>
            <a:pPr algn="l">
              <a:lnSpc>
                <a:spcPct val="150000"/>
              </a:lnSpc>
              <a:buClrTx/>
              <a:buSzTx/>
              <a:buFontTx/>
            </a:pPr>
            <a:r>
              <a:rPr kumimoji="1" lang="en-US" altLang="zh-CN" sz="1600">
                <a:ln w="12700">
                  <a:noFill/>
                </a:ln>
                <a:solidFill>
                  <a:srgbClr val="262626">
                    <a:alpha val="100000"/>
                  </a:srgbClr>
                </a:solidFill>
                <a:latin typeface="宋体" panose="02010600030101010101" pitchFamily="2" charset="-122"/>
                <a:ea typeface="宋体" panose="02010600030101010101" pitchFamily="2" charset="-122"/>
                <a:cs typeface="宋体" panose="02010600030101010101" pitchFamily="2" charset="-122"/>
              </a:rPr>
              <a:t>同样方法识别细胞的内向通信模式，了解其接收信号的特征。
有助于理解细胞如何响应外界信号刺激。</a:t>
            </a:r>
            <a:endParaRPr kumimoji="1" lang="en-US" altLang="zh-CN" sz="1600">
              <a:ln w="12700">
                <a:noFill/>
              </a:ln>
              <a:solidFill>
                <a:srgbClr val="262626">
                  <a:alpha val="100000"/>
                </a:srgbClr>
              </a:solidFill>
              <a:latin typeface="宋体" panose="02010600030101010101" pitchFamily="2" charset="-122"/>
              <a:ea typeface="宋体" panose="02010600030101010101" pitchFamily="2" charset="-122"/>
              <a:cs typeface="宋体" panose="02010600030101010101" pitchFamily="2" charset="-122"/>
            </a:endParaRPr>
          </a:p>
        </p:txBody>
      </p:sp>
      <p:cxnSp>
        <p:nvCxnSpPr>
          <p:cNvPr id="17" name="标题 1"/>
          <p:cNvCxnSpPr/>
          <p:nvPr/>
        </p:nvCxnSpPr>
        <p:spPr>
          <a:xfrm>
            <a:off x="4119474" y="3491411"/>
            <a:ext cx="7166983" cy="0"/>
          </a:xfrm>
          <a:prstGeom prst="line">
            <a:avLst/>
          </a:prstGeom>
          <a:noFill/>
          <a:ln w="19050" cap="sq">
            <a:solidFill>
              <a:schemeClr val="accent1"/>
            </a:solidFill>
            <a:miter/>
          </a:ln>
        </p:spPr>
      </p:cxnSp>
      <p:sp>
        <p:nvSpPr>
          <p:cNvPr id="18" name="标题 1"/>
          <p:cNvSpPr txBox="1"/>
          <p:nvPr/>
        </p:nvSpPr>
        <p:spPr>
          <a:xfrm>
            <a:off x="4068076" y="3416793"/>
            <a:ext cx="118442" cy="118442"/>
          </a:xfrm>
          <a:prstGeom prst="ellipse">
            <a:avLst/>
          </a:prstGeom>
          <a:solidFill>
            <a:schemeClr val="bg1"/>
          </a:solidFill>
          <a:ln w="12700" cap="sq">
            <a:solidFill>
              <a:schemeClr val="accent1"/>
            </a:solidFill>
            <a:miter/>
          </a:ln>
        </p:spPr>
        <p:txBody>
          <a:bodyPr vert="horz" wrap="square" lIns="91440" tIns="45720" rIns="91440" bIns="45720" rtlCol="0" anchor="ctr"/>
          <a:lstStyle/>
          <a:p>
            <a:pPr algn="ctr">
              <a:lnSpc>
                <a:spcPct val="110000"/>
              </a:lnSpc>
            </a:pPr>
            <a:endParaRPr kumimoji="1" lang="zh-CN" altLang="en-US"/>
          </a:p>
        </p:txBody>
      </p:sp>
      <p:sp>
        <p:nvSpPr>
          <p:cNvPr id="19" name="标题 1"/>
          <p:cNvSpPr txBox="1"/>
          <p:nvPr/>
        </p:nvSpPr>
        <p:spPr>
          <a:xfrm>
            <a:off x="4736359" y="3069717"/>
            <a:ext cx="6553941" cy="377527"/>
          </a:xfrm>
          <a:prstGeom prst="rect">
            <a:avLst/>
          </a:prstGeom>
          <a:noFill/>
          <a:ln>
            <a:noFill/>
          </a:ln>
        </p:spPr>
        <p:txBody>
          <a:bodyPr vert="horz" wrap="square" lIns="0" tIns="0" rIns="0" bIns="0" rtlCol="0" anchor="b"/>
          <a:lstStyle/>
          <a:p>
            <a:pPr algn="l">
              <a:lnSpc>
                <a:spcPct val="130000"/>
              </a:lnSpc>
              <a:buClrTx/>
              <a:buSzTx/>
              <a:buFontTx/>
            </a:pPr>
            <a:r>
              <a:rPr kumimoji="1" lang="en-US" altLang="zh-CN" sz="1800" b="1">
                <a:ln w="12700">
                  <a:noFill/>
                </a:ln>
                <a:solidFill>
                  <a:srgbClr val="262626">
                    <a:alpha val="100000"/>
                  </a:srgbClr>
                </a:solidFill>
                <a:latin typeface="宋体" panose="02010600030101010101" pitchFamily="2" charset="-122"/>
                <a:ea typeface="宋体" panose="02010600030101010101" pitchFamily="2" charset="-122"/>
                <a:cs typeface="Source Han Sans CN Bold" panose="020B0800000000000000" charset="-122"/>
              </a:rPr>
              <a:t>内向通信模式的识别</a:t>
            </a:r>
            <a:endParaRPr kumimoji="1" lang="en-US" altLang="zh-CN" b="1">
              <a:ln w="12700">
                <a:noFill/>
              </a:ln>
              <a:solidFill>
                <a:srgbClr val="262626">
                  <a:alpha val="100000"/>
                </a:srgbClr>
              </a:solidFill>
              <a:latin typeface="宋体" panose="02010600030101010101" pitchFamily="2" charset="-122"/>
              <a:ea typeface="宋体" panose="02010600030101010101" pitchFamily="2" charset="-122"/>
              <a:cs typeface="Source Han Sans CN Bold" panose="020B0800000000000000" charset="-122"/>
            </a:endParaRPr>
          </a:p>
        </p:txBody>
      </p:sp>
      <p:sp>
        <p:nvSpPr>
          <p:cNvPr id="20" name="标题 1"/>
          <p:cNvSpPr txBox="1"/>
          <p:nvPr/>
        </p:nvSpPr>
        <p:spPr>
          <a:xfrm rot="746882">
            <a:off x="1696120" y="2557316"/>
            <a:ext cx="1849850" cy="1849850"/>
          </a:xfrm>
          <a:prstGeom prst="ellipse">
            <a:avLst/>
          </a:prstGeom>
          <a:gradFill>
            <a:gsLst>
              <a:gs pos="0">
                <a:schemeClr val="accent1"/>
              </a:gs>
              <a:gs pos="100000">
                <a:schemeClr val="accent1">
                  <a:lumMod val="60000"/>
                  <a:lumOff val="40000"/>
                </a:schemeClr>
              </a:gs>
            </a:gsLst>
            <a:lin ang="2700000" scaled="0"/>
          </a:gradFill>
          <a:ln cap="sq">
            <a:noFill/>
            <a:prstDash val="solid"/>
            <a:miter/>
          </a:ln>
        </p:spPr>
        <p:txBody>
          <a:bodyPr vert="horz" wrap="square" lIns="91440" tIns="45720" rIns="91440" bIns="45720" rtlCol="0" anchor="ctr"/>
          <a:lstStyle/>
          <a:p>
            <a:pPr algn="ctr">
              <a:lnSpc>
                <a:spcPct val="110000"/>
              </a:lnSpc>
            </a:pPr>
            <a:endParaRPr kumimoji="1" lang="zh-CN" altLang="en-US"/>
          </a:p>
        </p:txBody>
      </p:sp>
      <p:sp>
        <p:nvSpPr>
          <p:cNvPr id="21" name="标题 1"/>
          <p:cNvSpPr txBox="1"/>
          <p:nvPr/>
        </p:nvSpPr>
        <p:spPr>
          <a:xfrm>
            <a:off x="2262127" y="3126965"/>
            <a:ext cx="717834" cy="710550"/>
          </a:xfrm>
          <a:custGeom>
            <a:avLst/>
            <a:gdLst>
              <a:gd name="connsiteX0" fmla="*/ 1163193 w 1872552"/>
              <a:gd name="connsiteY0" fmla="*/ 1008682 h 1853550"/>
              <a:gd name="connsiteX1" fmla="*/ 1670113 w 1872552"/>
              <a:gd name="connsiteY1" fmla="*/ 1008682 h 1853550"/>
              <a:gd name="connsiteX2" fmla="*/ 1839277 w 1872552"/>
              <a:gd name="connsiteY2" fmla="*/ 1177465 h 1853550"/>
              <a:gd name="connsiteX3" fmla="*/ 1839277 w 1872552"/>
              <a:gd name="connsiteY3" fmla="*/ 1684195 h 1853550"/>
              <a:gd name="connsiteX4" fmla="*/ 1670113 w 1872552"/>
              <a:gd name="connsiteY4" fmla="*/ 1853550 h 1853550"/>
              <a:gd name="connsiteX5" fmla="*/ 1163193 w 1872552"/>
              <a:gd name="connsiteY5" fmla="*/ 1853550 h 1853550"/>
              <a:gd name="connsiteX6" fmla="*/ 993838 w 1872552"/>
              <a:gd name="connsiteY6" fmla="*/ 1684195 h 1853550"/>
              <a:gd name="connsiteX7" fmla="*/ 993838 w 1872552"/>
              <a:gd name="connsiteY7" fmla="*/ 1177465 h 1853550"/>
              <a:gd name="connsiteX8" fmla="*/ 1163193 w 1872552"/>
              <a:gd name="connsiteY8" fmla="*/ 1008682 h 1853550"/>
              <a:gd name="connsiteX9" fmla="*/ 169355 w 1872552"/>
              <a:gd name="connsiteY9" fmla="*/ 1008682 h 1853550"/>
              <a:gd name="connsiteX10" fmla="*/ 676275 w 1872552"/>
              <a:gd name="connsiteY10" fmla="*/ 1008682 h 1853550"/>
              <a:gd name="connsiteX11" fmla="*/ 845439 w 1872552"/>
              <a:gd name="connsiteY11" fmla="*/ 1177465 h 1853550"/>
              <a:gd name="connsiteX12" fmla="*/ 845439 w 1872552"/>
              <a:gd name="connsiteY12" fmla="*/ 1684195 h 1853550"/>
              <a:gd name="connsiteX13" fmla="*/ 676275 w 1872552"/>
              <a:gd name="connsiteY13" fmla="*/ 1853550 h 1853550"/>
              <a:gd name="connsiteX14" fmla="*/ 169355 w 1872552"/>
              <a:gd name="connsiteY14" fmla="*/ 1853550 h 1853550"/>
              <a:gd name="connsiteX15" fmla="*/ 0 w 1872552"/>
              <a:gd name="connsiteY15" fmla="*/ 1684195 h 1853550"/>
              <a:gd name="connsiteX16" fmla="*/ 0 w 1872552"/>
              <a:gd name="connsiteY16" fmla="*/ 1177465 h 1853550"/>
              <a:gd name="connsiteX17" fmla="*/ 169355 w 1872552"/>
              <a:gd name="connsiteY17" fmla="*/ 1008682 h 1853550"/>
              <a:gd name="connsiteX18" fmla="*/ 169355 w 1872552"/>
              <a:gd name="connsiteY18" fmla="*/ 33514 h 1853550"/>
              <a:gd name="connsiteX19" fmla="*/ 676275 w 1872552"/>
              <a:gd name="connsiteY19" fmla="*/ 33514 h 1853550"/>
              <a:gd name="connsiteX20" fmla="*/ 845439 w 1872552"/>
              <a:gd name="connsiteY20" fmla="*/ 202297 h 1853550"/>
              <a:gd name="connsiteX21" fmla="*/ 845439 w 1872552"/>
              <a:gd name="connsiteY21" fmla="*/ 709027 h 1853550"/>
              <a:gd name="connsiteX22" fmla="*/ 676275 w 1872552"/>
              <a:gd name="connsiteY22" fmla="*/ 878382 h 1853550"/>
              <a:gd name="connsiteX23" fmla="*/ 169355 w 1872552"/>
              <a:gd name="connsiteY23" fmla="*/ 878382 h 1853550"/>
              <a:gd name="connsiteX24" fmla="*/ 0 w 1872552"/>
              <a:gd name="connsiteY24" fmla="*/ 709027 h 1853550"/>
              <a:gd name="connsiteX25" fmla="*/ 0 w 1872552"/>
              <a:gd name="connsiteY25" fmla="*/ 202297 h 1853550"/>
              <a:gd name="connsiteX26" fmla="*/ 169355 w 1872552"/>
              <a:gd name="connsiteY26" fmla="*/ 33514 h 1853550"/>
              <a:gd name="connsiteX27" fmla="*/ 1416605 w 1872552"/>
              <a:gd name="connsiteY27" fmla="*/ 0 h 1853550"/>
              <a:gd name="connsiteX28" fmla="*/ 1474183 w 1872552"/>
              <a:gd name="connsiteY28" fmla="*/ 23846 h 1853550"/>
              <a:gd name="connsiteX29" fmla="*/ 1848706 w 1872552"/>
              <a:gd name="connsiteY29" fmla="*/ 398369 h 1853550"/>
              <a:gd name="connsiteX30" fmla="*/ 1848706 w 1872552"/>
              <a:gd name="connsiteY30" fmla="*/ 513526 h 1853550"/>
              <a:gd name="connsiteX31" fmla="*/ 1474183 w 1872552"/>
              <a:gd name="connsiteY31" fmla="*/ 888049 h 1853550"/>
              <a:gd name="connsiteX32" fmla="*/ 1359026 w 1872552"/>
              <a:gd name="connsiteY32" fmla="*/ 888049 h 1853550"/>
              <a:gd name="connsiteX33" fmla="*/ 984408 w 1872552"/>
              <a:gd name="connsiteY33" fmla="*/ 513526 h 1853550"/>
              <a:gd name="connsiteX34" fmla="*/ 984408 w 1872552"/>
              <a:gd name="connsiteY34" fmla="*/ 398369 h 1853550"/>
              <a:gd name="connsiteX35" fmla="*/ 1359026 w 1872552"/>
              <a:gd name="connsiteY35" fmla="*/ 23846 h 1853550"/>
              <a:gd name="connsiteX36" fmla="*/ 1416605 w 1872552"/>
              <a:gd name="connsiteY36" fmla="*/ 0 h 1853550"/>
            </a:gdLst>
            <a:ahLst/>
            <a:cxnLst/>
            <a:rect l="l" t="t" r="r" b="b"/>
            <a:pathLst>
              <a:path w="1872552" h="1853550">
                <a:moveTo>
                  <a:pt x="1163193" y="1008682"/>
                </a:moveTo>
                <a:lnTo>
                  <a:pt x="1670113" y="1008682"/>
                </a:lnTo>
                <a:cubicBezTo>
                  <a:pt x="1763348" y="1008786"/>
                  <a:pt x="1838963" y="1084230"/>
                  <a:pt x="1839277" y="1177465"/>
                </a:cubicBezTo>
                <a:lnTo>
                  <a:pt x="1839277" y="1684195"/>
                </a:lnTo>
                <a:cubicBezTo>
                  <a:pt x="1839277" y="1777652"/>
                  <a:pt x="1763570" y="1853445"/>
                  <a:pt x="1670113" y="1853550"/>
                </a:cubicBezTo>
                <a:lnTo>
                  <a:pt x="1163193" y="1853550"/>
                </a:lnTo>
                <a:cubicBezTo>
                  <a:pt x="1069661" y="1853550"/>
                  <a:pt x="993838" y="1777727"/>
                  <a:pt x="993838" y="1684195"/>
                </a:cubicBezTo>
                <a:lnTo>
                  <a:pt x="993838" y="1177465"/>
                </a:lnTo>
                <a:cubicBezTo>
                  <a:pt x="994153" y="1084156"/>
                  <a:pt x="1069883" y="1008681"/>
                  <a:pt x="1163193" y="1008682"/>
                </a:cubicBezTo>
                <a:close/>
                <a:moveTo>
                  <a:pt x="169355" y="1008682"/>
                </a:moveTo>
                <a:lnTo>
                  <a:pt x="676275" y="1008682"/>
                </a:lnTo>
                <a:cubicBezTo>
                  <a:pt x="769510" y="1008786"/>
                  <a:pt x="845125" y="1084230"/>
                  <a:pt x="845439" y="1177465"/>
                </a:cubicBezTo>
                <a:lnTo>
                  <a:pt x="845439" y="1684195"/>
                </a:lnTo>
                <a:cubicBezTo>
                  <a:pt x="845439" y="1777652"/>
                  <a:pt x="769732" y="1853445"/>
                  <a:pt x="676275" y="1853550"/>
                </a:cubicBezTo>
                <a:lnTo>
                  <a:pt x="169355" y="1853550"/>
                </a:lnTo>
                <a:cubicBezTo>
                  <a:pt x="75823" y="1853550"/>
                  <a:pt x="0" y="1777727"/>
                  <a:pt x="0" y="1684195"/>
                </a:cubicBezTo>
                <a:lnTo>
                  <a:pt x="0" y="1177465"/>
                </a:lnTo>
                <a:cubicBezTo>
                  <a:pt x="315" y="1084156"/>
                  <a:pt x="76045" y="1008681"/>
                  <a:pt x="169355" y="1008682"/>
                </a:cubicBezTo>
                <a:close/>
                <a:moveTo>
                  <a:pt x="169355" y="33514"/>
                </a:moveTo>
                <a:lnTo>
                  <a:pt x="676275" y="33514"/>
                </a:lnTo>
                <a:cubicBezTo>
                  <a:pt x="769510" y="33618"/>
                  <a:pt x="845125" y="109062"/>
                  <a:pt x="845439" y="202297"/>
                </a:cubicBezTo>
                <a:lnTo>
                  <a:pt x="845439" y="709027"/>
                </a:lnTo>
                <a:cubicBezTo>
                  <a:pt x="845439" y="802484"/>
                  <a:pt x="769732" y="878277"/>
                  <a:pt x="676275" y="878382"/>
                </a:cubicBezTo>
                <a:lnTo>
                  <a:pt x="169355" y="878382"/>
                </a:lnTo>
                <a:cubicBezTo>
                  <a:pt x="75823" y="878382"/>
                  <a:pt x="0" y="802559"/>
                  <a:pt x="0" y="709027"/>
                </a:cubicBezTo>
                <a:lnTo>
                  <a:pt x="0" y="202297"/>
                </a:lnTo>
                <a:cubicBezTo>
                  <a:pt x="315" y="108988"/>
                  <a:pt x="76045" y="33513"/>
                  <a:pt x="169355" y="33514"/>
                </a:cubicBezTo>
                <a:close/>
                <a:moveTo>
                  <a:pt x="1416605" y="0"/>
                </a:moveTo>
                <a:cubicBezTo>
                  <a:pt x="1437443" y="0"/>
                  <a:pt x="1458281" y="7948"/>
                  <a:pt x="1474183" y="23846"/>
                </a:cubicBezTo>
                <a:lnTo>
                  <a:pt x="1848706" y="398369"/>
                </a:lnTo>
                <a:cubicBezTo>
                  <a:pt x="1880501" y="430171"/>
                  <a:pt x="1880501" y="481724"/>
                  <a:pt x="1848706" y="513526"/>
                </a:cubicBezTo>
                <a:lnTo>
                  <a:pt x="1474183" y="888049"/>
                </a:lnTo>
                <a:cubicBezTo>
                  <a:pt x="1442379" y="919843"/>
                  <a:pt x="1390830" y="919843"/>
                  <a:pt x="1359026" y="888049"/>
                </a:cubicBezTo>
                <a:lnTo>
                  <a:pt x="984408" y="513526"/>
                </a:lnTo>
                <a:cubicBezTo>
                  <a:pt x="952613" y="481724"/>
                  <a:pt x="952613" y="430171"/>
                  <a:pt x="984408" y="398369"/>
                </a:cubicBezTo>
                <a:lnTo>
                  <a:pt x="1359026" y="23846"/>
                </a:lnTo>
                <a:cubicBezTo>
                  <a:pt x="1374928" y="7948"/>
                  <a:pt x="1395766" y="0"/>
                  <a:pt x="1416605" y="0"/>
                </a:cubicBezTo>
                <a:close/>
              </a:path>
            </a:pathLst>
          </a:custGeom>
          <a:solidFill>
            <a:schemeClr val="bg1"/>
          </a:solidFill>
          <a:ln w="9525" cap="flat">
            <a:noFill/>
            <a:miter/>
          </a:ln>
        </p:spPr>
        <p:txBody>
          <a:bodyPr vert="horz" wrap="square" lIns="91440" tIns="45720" rIns="91440" bIns="45720" rtlCol="0" anchor="ctr"/>
          <a:lstStyle/>
          <a:p>
            <a:pPr algn="l">
              <a:lnSpc>
                <a:spcPct val="110000"/>
              </a:lnSpc>
            </a:pPr>
            <a:endParaRPr kumimoji="1" lang="zh-CN" altLang="en-US"/>
          </a:p>
        </p:txBody>
      </p:sp>
      <p:sp>
        <p:nvSpPr>
          <p:cNvPr id="22" name="标题 1"/>
          <p:cNvSpPr txBox="1"/>
          <p:nvPr/>
        </p:nvSpPr>
        <p:spPr>
          <a:xfrm>
            <a:off x="660400" y="427667"/>
            <a:ext cx="10858500" cy="432000"/>
          </a:xfrm>
          <a:prstGeom prst="rect">
            <a:avLst/>
          </a:prstGeom>
          <a:noFill/>
          <a:ln>
            <a:noFill/>
          </a:ln>
        </p:spPr>
        <p:txBody>
          <a:bodyPr vert="horz" wrap="square" lIns="0" tIns="0" rIns="0" bIns="0" rtlCol="0" anchor="ctr"/>
          <a:lstStyle/>
          <a:p>
            <a:pPr algn="l">
              <a:lnSpc>
                <a:spcPct val="110000"/>
              </a:lnSpc>
            </a:pPr>
            <a:r>
              <a:rPr kumimoji="1" lang="en-US" altLang="zh-CN" sz="3600" b="1">
                <a:ln w="12700">
                  <a:noFill/>
                </a:ln>
                <a:solidFill>
                  <a:srgbClr val="262626">
                    <a:alpha val="100000"/>
                  </a:srgbClr>
                </a:solidFill>
                <a:latin typeface="宋体" panose="02010600030101010101" pitchFamily="2" charset="-122"/>
                <a:ea typeface="宋体" panose="02010600030101010101" pitchFamily="2" charset="-122"/>
                <a:cs typeface="Source Han Sans CN Bold" panose="020B0800000000000000" charset="-122"/>
              </a:rPr>
              <a:t>通信模式的识别与分析</a:t>
            </a:r>
            <a:endParaRPr kumimoji="1" lang="en-US" altLang="zh-CN" sz="3600" b="1">
              <a:ln w="12700">
                <a:noFill/>
              </a:ln>
              <a:solidFill>
                <a:srgbClr val="262626">
                  <a:alpha val="100000"/>
                </a:srgbClr>
              </a:solidFill>
              <a:latin typeface="宋体" panose="02010600030101010101" pitchFamily="2" charset="-122"/>
              <a:ea typeface="宋体" panose="02010600030101010101" pitchFamily="2" charset="-122"/>
              <a:cs typeface="Source Han Sans CN Bold" panose="020B0800000000000000" charset="-122"/>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标题 1"/>
          <p:cNvSpPr txBox="1"/>
          <p:nvPr/>
        </p:nvSpPr>
        <p:spPr>
          <a:xfrm>
            <a:off x="1068070" y="116205"/>
            <a:ext cx="10828020" cy="690245"/>
          </a:xfrm>
          <a:prstGeom prst="rect">
            <a:avLst/>
          </a:prstGeom>
          <a:noFill/>
          <a:ln>
            <a:noFill/>
          </a:ln>
        </p:spPr>
        <p:txBody>
          <a:bodyPr vert="horz" wrap="square" lIns="0" tIns="0" rIns="0" bIns="0" rtlCol="0" anchor="ctr"/>
          <a:lstStyle/>
          <a:p>
            <a:pPr algn="l">
              <a:lnSpc>
                <a:spcPct val="120000"/>
              </a:lnSpc>
            </a:pPr>
            <a:r>
              <a:rPr kumimoji="1" lang="zh-CN" altLang="en-US" sz="2800" b="1">
                <a:latin typeface="Times New Roman" panose="02020603050405020304" charset="0"/>
                <a:cs typeface="Times New Roman" panose="02020603050405020304" charset="0"/>
              </a:rPr>
              <a:t>识别和可视化分泌细胞的外向通信模式</a:t>
            </a:r>
            <a:r>
              <a:rPr kumimoji="1" lang="en-US" altLang="zh-CN" sz="2800" b="1">
                <a:latin typeface="Times New Roman" panose="02020603050405020304" charset="0"/>
                <a:cs typeface="Times New Roman" panose="02020603050405020304" charset="0"/>
              </a:rPr>
              <a:t>--</a:t>
            </a:r>
            <a:r>
              <a:rPr kumimoji="1" lang="en-US" altLang="zh-CN" sz="2800" b="1">
                <a:latin typeface="Times New Roman" panose="02020603050405020304" charset="0"/>
                <a:cs typeface="Times New Roman" panose="02020603050405020304" charset="0"/>
              </a:rPr>
              <a:t>outgoing</a:t>
            </a:r>
            <a:endParaRPr kumimoji="1" lang="en-US" altLang="zh-CN" sz="2800" b="1">
              <a:latin typeface="Times New Roman" panose="02020603050405020304" charset="0"/>
              <a:cs typeface="Times New Roman" panose="02020603050405020304" charset="0"/>
            </a:endParaRPr>
          </a:p>
        </p:txBody>
      </p:sp>
      <p:sp>
        <p:nvSpPr>
          <p:cNvPr id="25" name="标题 1"/>
          <p:cNvSpPr txBox="1"/>
          <p:nvPr/>
        </p:nvSpPr>
        <p:spPr>
          <a:xfrm>
            <a:off x="368135" y="312135"/>
            <a:ext cx="113260" cy="113260"/>
          </a:xfrm>
          <a:prstGeom prst="ellipse">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6" name="标题 1"/>
          <p:cNvSpPr txBox="1"/>
          <p:nvPr/>
        </p:nvSpPr>
        <p:spPr>
          <a:xfrm>
            <a:off x="543189" y="312135"/>
            <a:ext cx="113260" cy="113260"/>
          </a:xfrm>
          <a:prstGeom prst="ellipse">
            <a:avLst/>
          </a:prstGeom>
          <a:solidFill>
            <a:schemeClr val="accent1">
              <a:lumMod val="40000"/>
              <a:lumOff val="6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7" name="标题 1"/>
          <p:cNvSpPr txBox="1"/>
          <p:nvPr/>
        </p:nvSpPr>
        <p:spPr>
          <a:xfrm>
            <a:off x="718243" y="312135"/>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8" name="标题 1"/>
          <p:cNvSpPr txBox="1"/>
          <p:nvPr/>
        </p:nvSpPr>
        <p:spPr>
          <a:xfrm>
            <a:off x="368135" y="487191"/>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9" name="标题 1"/>
          <p:cNvSpPr txBox="1"/>
          <p:nvPr/>
        </p:nvSpPr>
        <p:spPr>
          <a:xfrm>
            <a:off x="543189" y="487191"/>
            <a:ext cx="113260" cy="113260"/>
          </a:xfrm>
          <a:prstGeom prst="ellipse">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0" name="标题 1"/>
          <p:cNvSpPr txBox="1"/>
          <p:nvPr/>
        </p:nvSpPr>
        <p:spPr>
          <a:xfrm>
            <a:off x="718243" y="487191"/>
            <a:ext cx="113260" cy="113260"/>
          </a:xfrm>
          <a:prstGeom prst="ellipse">
            <a:avLst/>
          </a:prstGeom>
          <a:solidFill>
            <a:schemeClr val="accent1">
              <a:lumMod val="7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pic>
        <p:nvPicPr>
          <p:cNvPr id="2" name="图片 1"/>
          <p:cNvPicPr>
            <a:picLocks noChangeAspect="1"/>
          </p:cNvPicPr>
          <p:nvPr/>
        </p:nvPicPr>
        <p:blipFill>
          <a:blip r:embed="rId1"/>
          <a:stretch>
            <a:fillRect/>
          </a:stretch>
        </p:blipFill>
        <p:spPr>
          <a:xfrm>
            <a:off x="1055370" y="980440"/>
            <a:ext cx="3609975" cy="600075"/>
          </a:xfrm>
          <a:prstGeom prst="rect">
            <a:avLst/>
          </a:prstGeom>
        </p:spPr>
      </p:pic>
      <p:pic>
        <p:nvPicPr>
          <p:cNvPr id="3" name="图片 2"/>
          <p:cNvPicPr>
            <a:picLocks noChangeAspect="1"/>
          </p:cNvPicPr>
          <p:nvPr/>
        </p:nvPicPr>
        <p:blipFill>
          <a:blip r:embed="rId2"/>
          <a:stretch>
            <a:fillRect/>
          </a:stretch>
        </p:blipFill>
        <p:spPr>
          <a:xfrm>
            <a:off x="1068070" y="2132330"/>
            <a:ext cx="8277225" cy="3667125"/>
          </a:xfrm>
          <a:prstGeom prst="rect">
            <a:avLst/>
          </a:prstGeom>
        </p:spPr>
      </p:pic>
      <p:sp>
        <p:nvSpPr>
          <p:cNvPr id="6" name="矩形 5"/>
          <p:cNvSpPr/>
          <p:nvPr/>
        </p:nvSpPr>
        <p:spPr>
          <a:xfrm>
            <a:off x="7392035" y="4869180"/>
            <a:ext cx="1368425" cy="360045"/>
          </a:xfrm>
          <a:prstGeom prst="rect">
            <a:avLst/>
          </a:prstGeom>
          <a:solidFill>
            <a:schemeClr val="bg1"/>
          </a:solidFill>
          <a:ln>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7" name="文本框 6"/>
          <p:cNvSpPr txBox="1"/>
          <p:nvPr/>
        </p:nvSpPr>
        <p:spPr>
          <a:xfrm>
            <a:off x="745490" y="6098540"/>
            <a:ext cx="10358120" cy="645160"/>
          </a:xfrm>
          <a:prstGeom prst="rect">
            <a:avLst/>
          </a:prstGeom>
          <a:noFill/>
        </p:spPr>
        <p:txBody>
          <a:bodyPr wrap="square" rtlCol="0">
            <a:spAutoFit/>
          </a:bodyPr>
          <a:p>
            <a:r>
              <a:rPr kumimoji="1" lang="zh-CN" altLang="en-US" b="1">
                <a:latin typeface="Times New Roman" panose="02020603050405020304" charset="0"/>
                <a:cs typeface="Times New Roman" panose="02020603050405020304" charset="0"/>
                <a:sym typeface="+mn-ea"/>
              </a:rPr>
              <a:t>注：分泌细胞的内向通信模式</a:t>
            </a:r>
            <a:r>
              <a:rPr kumimoji="1" lang="en-US" altLang="zh-CN" b="1">
                <a:latin typeface="Times New Roman" panose="02020603050405020304" charset="0"/>
                <a:cs typeface="Times New Roman" panose="02020603050405020304" charset="0"/>
                <a:sym typeface="+mn-ea"/>
              </a:rPr>
              <a:t>--incoming</a:t>
            </a:r>
            <a:r>
              <a:rPr kumimoji="1" lang="zh-CN" altLang="en-US" b="1">
                <a:latin typeface="Times New Roman" panose="02020603050405020304" charset="0"/>
                <a:cs typeface="Times New Roman" panose="02020603050405020304" charset="0"/>
                <a:sym typeface="+mn-ea"/>
              </a:rPr>
              <a:t>，替换为</a:t>
            </a:r>
            <a:r>
              <a:rPr kumimoji="1" lang="en-US" altLang="zh-CN" b="1">
                <a:latin typeface="Times New Roman" panose="02020603050405020304" charset="0"/>
                <a:cs typeface="Times New Roman" panose="02020603050405020304" charset="0"/>
              </a:rPr>
              <a:t>pattern = "incoming"</a:t>
            </a:r>
            <a:r>
              <a:rPr kumimoji="1" lang="zh-CN" altLang="en-US" b="1">
                <a:latin typeface="Times New Roman" panose="02020603050405020304" charset="0"/>
                <a:cs typeface="Times New Roman" panose="02020603050405020304" charset="0"/>
              </a:rPr>
              <a:t>，可视化过程与</a:t>
            </a:r>
            <a:r>
              <a:rPr kumimoji="1" lang="en-US" altLang="zh-CN" b="1">
                <a:latin typeface="Times New Roman" panose="02020603050405020304" charset="0"/>
                <a:cs typeface="Times New Roman" panose="02020603050405020304" charset="0"/>
              </a:rPr>
              <a:t>outgoing</a:t>
            </a:r>
            <a:r>
              <a:rPr kumimoji="1" lang="zh-CN" altLang="en-US" b="1">
                <a:latin typeface="Times New Roman" panose="02020603050405020304" charset="0"/>
                <a:cs typeface="Times New Roman" panose="02020603050405020304" charset="0"/>
              </a:rPr>
              <a:t>一致</a:t>
            </a:r>
            <a:endParaRPr kumimoji="1" lang="en-US" altLang="zh-CN" b="1">
              <a:latin typeface="Times New Roman" panose="02020603050405020304" charset="0"/>
              <a:cs typeface="Times New Roman" panose="02020603050405020304" charset="0"/>
            </a:endParaRPr>
          </a:p>
          <a:p>
            <a:endParaRPr lang="zh-CN" alt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标题 1"/>
          <p:cNvSpPr txBox="1"/>
          <p:nvPr/>
        </p:nvSpPr>
        <p:spPr>
          <a:xfrm>
            <a:off x="1068070" y="116205"/>
            <a:ext cx="10828020" cy="690245"/>
          </a:xfrm>
          <a:prstGeom prst="rect">
            <a:avLst/>
          </a:prstGeom>
          <a:noFill/>
          <a:ln>
            <a:noFill/>
          </a:ln>
        </p:spPr>
        <p:txBody>
          <a:bodyPr vert="horz" wrap="square" lIns="0" tIns="0" rIns="0" bIns="0" rtlCol="0" anchor="ctr"/>
          <a:lstStyle/>
          <a:p>
            <a:pPr algn="l">
              <a:lnSpc>
                <a:spcPct val="120000"/>
              </a:lnSpc>
            </a:pPr>
            <a:r>
              <a:rPr kumimoji="1" lang="zh-CN" altLang="en-US" sz="2800" b="1">
                <a:latin typeface="Times New Roman" panose="02020603050405020304" charset="0"/>
                <a:cs typeface="Times New Roman" panose="02020603050405020304" charset="0"/>
              </a:rPr>
              <a:t>识别和可视化分泌细胞的外向通信模式</a:t>
            </a:r>
            <a:endParaRPr kumimoji="1" lang="zh-CN" altLang="en-US" sz="2800" b="1">
              <a:latin typeface="Times New Roman" panose="02020603050405020304" charset="0"/>
              <a:cs typeface="Times New Roman" panose="02020603050405020304" charset="0"/>
            </a:endParaRPr>
          </a:p>
        </p:txBody>
      </p:sp>
      <p:sp>
        <p:nvSpPr>
          <p:cNvPr id="25" name="标题 1"/>
          <p:cNvSpPr txBox="1"/>
          <p:nvPr/>
        </p:nvSpPr>
        <p:spPr>
          <a:xfrm>
            <a:off x="368135" y="312135"/>
            <a:ext cx="113260" cy="113260"/>
          </a:xfrm>
          <a:prstGeom prst="ellipse">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6" name="标题 1"/>
          <p:cNvSpPr txBox="1"/>
          <p:nvPr/>
        </p:nvSpPr>
        <p:spPr>
          <a:xfrm>
            <a:off x="543189" y="312135"/>
            <a:ext cx="113260" cy="113260"/>
          </a:xfrm>
          <a:prstGeom prst="ellipse">
            <a:avLst/>
          </a:prstGeom>
          <a:solidFill>
            <a:schemeClr val="accent1">
              <a:lumMod val="40000"/>
              <a:lumOff val="6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7" name="标题 1"/>
          <p:cNvSpPr txBox="1"/>
          <p:nvPr/>
        </p:nvSpPr>
        <p:spPr>
          <a:xfrm>
            <a:off x="718243" y="312135"/>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8" name="标题 1"/>
          <p:cNvSpPr txBox="1"/>
          <p:nvPr/>
        </p:nvSpPr>
        <p:spPr>
          <a:xfrm>
            <a:off x="368135" y="487191"/>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9" name="标题 1"/>
          <p:cNvSpPr txBox="1"/>
          <p:nvPr/>
        </p:nvSpPr>
        <p:spPr>
          <a:xfrm>
            <a:off x="543189" y="487191"/>
            <a:ext cx="113260" cy="113260"/>
          </a:xfrm>
          <a:prstGeom prst="ellipse">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0" name="标题 1"/>
          <p:cNvSpPr txBox="1"/>
          <p:nvPr/>
        </p:nvSpPr>
        <p:spPr>
          <a:xfrm>
            <a:off x="718243" y="487191"/>
            <a:ext cx="113260" cy="113260"/>
          </a:xfrm>
          <a:prstGeom prst="ellipse">
            <a:avLst/>
          </a:prstGeom>
          <a:solidFill>
            <a:schemeClr val="accent1">
              <a:lumMod val="7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pic>
        <p:nvPicPr>
          <p:cNvPr id="4" name="图片 3"/>
          <p:cNvPicPr>
            <a:picLocks noChangeAspect="1"/>
          </p:cNvPicPr>
          <p:nvPr/>
        </p:nvPicPr>
        <p:blipFill>
          <a:blip r:embed="rId1"/>
          <a:stretch>
            <a:fillRect/>
          </a:stretch>
        </p:blipFill>
        <p:spPr>
          <a:xfrm>
            <a:off x="911860" y="1484630"/>
            <a:ext cx="7734300" cy="495300"/>
          </a:xfrm>
          <a:prstGeom prst="rect">
            <a:avLst/>
          </a:prstGeom>
        </p:spPr>
      </p:pic>
      <p:pic>
        <p:nvPicPr>
          <p:cNvPr id="7" name="图片 6"/>
          <p:cNvPicPr>
            <a:picLocks noChangeAspect="1"/>
          </p:cNvPicPr>
          <p:nvPr/>
        </p:nvPicPr>
        <p:blipFill>
          <a:blip r:embed="rId2"/>
          <a:stretch>
            <a:fillRect/>
          </a:stretch>
        </p:blipFill>
        <p:spPr>
          <a:xfrm>
            <a:off x="1068070" y="2420620"/>
            <a:ext cx="7772400" cy="3067050"/>
          </a:xfrm>
          <a:prstGeom prst="rect">
            <a:avLst/>
          </a:prstGeom>
        </p:spPr>
      </p:pic>
      <p:sp>
        <p:nvSpPr>
          <p:cNvPr id="8" name="矩形 7"/>
          <p:cNvSpPr/>
          <p:nvPr/>
        </p:nvSpPr>
        <p:spPr>
          <a:xfrm>
            <a:off x="6900545" y="4796790"/>
            <a:ext cx="1661160" cy="411480"/>
          </a:xfrm>
          <a:prstGeom prst="rect">
            <a:avLst/>
          </a:prstGeom>
          <a:solidFill>
            <a:schemeClr val="bg1"/>
          </a:solidFill>
          <a:ln>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9" name="图片 8"/>
          <p:cNvPicPr>
            <a:picLocks noChangeAspect="1"/>
          </p:cNvPicPr>
          <p:nvPr/>
        </p:nvPicPr>
        <p:blipFill>
          <a:blip r:embed="rId3"/>
          <a:stretch>
            <a:fillRect/>
          </a:stretch>
        </p:blipFill>
        <p:spPr>
          <a:xfrm>
            <a:off x="6972935" y="4798695"/>
            <a:ext cx="1247775" cy="409575"/>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标题 1"/>
          <p:cNvSpPr txBox="1"/>
          <p:nvPr/>
        </p:nvSpPr>
        <p:spPr>
          <a:xfrm>
            <a:off x="1068070" y="116205"/>
            <a:ext cx="10828020" cy="690245"/>
          </a:xfrm>
          <a:prstGeom prst="rect">
            <a:avLst/>
          </a:prstGeom>
          <a:noFill/>
          <a:ln>
            <a:noFill/>
          </a:ln>
        </p:spPr>
        <p:txBody>
          <a:bodyPr vert="horz" wrap="square" lIns="0" tIns="0" rIns="0" bIns="0" rtlCol="0" anchor="ctr"/>
          <a:lstStyle/>
          <a:p>
            <a:pPr algn="l">
              <a:lnSpc>
                <a:spcPct val="120000"/>
              </a:lnSpc>
            </a:pPr>
            <a:r>
              <a:rPr kumimoji="1" lang="zh-CN" altLang="en-US" sz="2800" b="1">
                <a:latin typeface="Times New Roman" panose="02020603050405020304" charset="0"/>
                <a:cs typeface="Times New Roman" panose="02020603050405020304" charset="0"/>
              </a:rPr>
              <a:t>识别和可视化分泌细胞的外向通信模式</a:t>
            </a:r>
            <a:endParaRPr kumimoji="1" lang="zh-CN" altLang="en-US" sz="2800" b="1">
              <a:latin typeface="Times New Roman" panose="02020603050405020304" charset="0"/>
              <a:cs typeface="Times New Roman" panose="02020603050405020304" charset="0"/>
            </a:endParaRPr>
          </a:p>
        </p:txBody>
      </p:sp>
      <p:sp>
        <p:nvSpPr>
          <p:cNvPr id="25" name="标题 1"/>
          <p:cNvSpPr txBox="1"/>
          <p:nvPr/>
        </p:nvSpPr>
        <p:spPr>
          <a:xfrm>
            <a:off x="368135" y="312135"/>
            <a:ext cx="113260" cy="113260"/>
          </a:xfrm>
          <a:prstGeom prst="ellipse">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6" name="标题 1"/>
          <p:cNvSpPr txBox="1"/>
          <p:nvPr/>
        </p:nvSpPr>
        <p:spPr>
          <a:xfrm>
            <a:off x="543189" y="312135"/>
            <a:ext cx="113260" cy="113260"/>
          </a:xfrm>
          <a:prstGeom prst="ellipse">
            <a:avLst/>
          </a:prstGeom>
          <a:solidFill>
            <a:schemeClr val="accent1">
              <a:lumMod val="40000"/>
              <a:lumOff val="6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7" name="标题 1"/>
          <p:cNvSpPr txBox="1"/>
          <p:nvPr/>
        </p:nvSpPr>
        <p:spPr>
          <a:xfrm>
            <a:off x="718243" y="312135"/>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8" name="标题 1"/>
          <p:cNvSpPr txBox="1"/>
          <p:nvPr/>
        </p:nvSpPr>
        <p:spPr>
          <a:xfrm>
            <a:off x="368135" y="487191"/>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9" name="标题 1"/>
          <p:cNvSpPr txBox="1"/>
          <p:nvPr/>
        </p:nvSpPr>
        <p:spPr>
          <a:xfrm>
            <a:off x="543189" y="487191"/>
            <a:ext cx="113260" cy="113260"/>
          </a:xfrm>
          <a:prstGeom prst="ellipse">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0" name="标题 1"/>
          <p:cNvSpPr txBox="1"/>
          <p:nvPr/>
        </p:nvSpPr>
        <p:spPr>
          <a:xfrm>
            <a:off x="718243" y="487191"/>
            <a:ext cx="113260" cy="113260"/>
          </a:xfrm>
          <a:prstGeom prst="ellipse">
            <a:avLst/>
          </a:prstGeom>
          <a:solidFill>
            <a:schemeClr val="accent1">
              <a:lumMod val="7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6" name="矩形 5"/>
          <p:cNvSpPr/>
          <p:nvPr/>
        </p:nvSpPr>
        <p:spPr>
          <a:xfrm>
            <a:off x="7392035" y="4869180"/>
            <a:ext cx="1368425" cy="360045"/>
          </a:xfrm>
          <a:prstGeom prst="rect">
            <a:avLst/>
          </a:prstGeom>
          <a:solidFill>
            <a:schemeClr val="bg1"/>
          </a:solidFill>
          <a:ln>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 name="图片 3"/>
          <p:cNvPicPr>
            <a:picLocks noChangeAspect="1"/>
          </p:cNvPicPr>
          <p:nvPr/>
        </p:nvPicPr>
        <p:blipFill>
          <a:blip r:embed="rId1"/>
          <a:stretch>
            <a:fillRect/>
          </a:stretch>
        </p:blipFill>
        <p:spPr>
          <a:xfrm>
            <a:off x="7248525" y="806450"/>
            <a:ext cx="4400550" cy="962025"/>
          </a:xfrm>
          <a:prstGeom prst="rect">
            <a:avLst/>
          </a:prstGeom>
        </p:spPr>
      </p:pic>
      <p:pic>
        <p:nvPicPr>
          <p:cNvPr id="5" name="图片 4"/>
          <p:cNvPicPr>
            <a:picLocks noChangeAspect="1"/>
          </p:cNvPicPr>
          <p:nvPr/>
        </p:nvPicPr>
        <p:blipFill>
          <a:blip r:embed="rId2"/>
          <a:stretch>
            <a:fillRect/>
          </a:stretch>
        </p:blipFill>
        <p:spPr>
          <a:xfrm>
            <a:off x="119380" y="1556385"/>
            <a:ext cx="6204585" cy="4946650"/>
          </a:xfrm>
          <a:prstGeom prst="rect">
            <a:avLst/>
          </a:prstGeom>
        </p:spPr>
      </p:pic>
      <p:pic>
        <p:nvPicPr>
          <p:cNvPr id="7" name="图片 6"/>
          <p:cNvPicPr>
            <a:picLocks noChangeAspect="1"/>
          </p:cNvPicPr>
          <p:nvPr/>
        </p:nvPicPr>
        <p:blipFill>
          <a:blip r:embed="rId3"/>
          <a:stretch>
            <a:fillRect/>
          </a:stretch>
        </p:blipFill>
        <p:spPr>
          <a:xfrm>
            <a:off x="6384290" y="2276475"/>
            <a:ext cx="5728970" cy="4023360"/>
          </a:xfrm>
          <a:prstGeom prst="rect">
            <a:avLst/>
          </a:prstGeom>
        </p:spPr>
      </p:pic>
      <p:sp>
        <p:nvSpPr>
          <p:cNvPr id="9" name="矩形 8"/>
          <p:cNvSpPr/>
          <p:nvPr/>
        </p:nvSpPr>
        <p:spPr>
          <a:xfrm>
            <a:off x="5232400" y="5949315"/>
            <a:ext cx="1007745" cy="215900"/>
          </a:xfrm>
          <a:prstGeom prst="rect">
            <a:avLst/>
          </a:prstGeom>
          <a:solidFill>
            <a:schemeClr val="bg1"/>
          </a:solidFill>
          <a:ln>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 name="矩形 9"/>
          <p:cNvSpPr/>
          <p:nvPr/>
        </p:nvSpPr>
        <p:spPr>
          <a:xfrm>
            <a:off x="11064875" y="5949315"/>
            <a:ext cx="1007745" cy="360045"/>
          </a:xfrm>
          <a:prstGeom prst="rect">
            <a:avLst/>
          </a:prstGeom>
          <a:solidFill>
            <a:schemeClr val="bg1"/>
          </a:solidFill>
          <a:ln>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p:nvPr>
            <p:custDataLst>
              <p:tags r:id="rId1"/>
            </p:custDataLst>
          </p:nvPr>
        </p:nvSpPr>
        <p:spPr>
          <a:xfrm>
            <a:off x="2103704" y="1265297"/>
            <a:ext cx="8523422" cy="1380175"/>
          </a:xfrm>
          <a:prstGeom prst="parallelogram">
            <a:avLst>
              <a:gd name="adj" fmla="val 68750"/>
            </a:avLst>
          </a:prstGeom>
          <a:solidFill>
            <a:schemeClr val="bg1"/>
          </a:solidFill>
          <a:ln w="12700" cap="sq">
            <a:solidFill>
              <a:schemeClr val="accent1"/>
            </a:solidFill>
            <a:miter/>
          </a:ln>
        </p:spPr>
        <p:txBody>
          <a:bodyPr vert="horz" wrap="square" lIns="91440" tIns="45720" rIns="91440" bIns="45720" rtlCol="0" anchor="ctr"/>
          <a:lstStyle/>
          <a:p>
            <a:pPr algn="ctr">
              <a:lnSpc>
                <a:spcPct val="110000"/>
              </a:lnSpc>
            </a:pPr>
            <a:endParaRPr kumimoji="1" lang="zh-CN" altLang="en-US"/>
          </a:p>
        </p:txBody>
      </p:sp>
      <p:sp>
        <p:nvSpPr>
          <p:cNvPr id="3" name="标题 1"/>
          <p:cNvSpPr txBox="1"/>
          <p:nvPr>
            <p:custDataLst>
              <p:tags r:id="rId2"/>
            </p:custDataLst>
          </p:nvPr>
        </p:nvSpPr>
        <p:spPr>
          <a:xfrm flipV="1">
            <a:off x="1552174" y="1546034"/>
            <a:ext cx="1524000" cy="1099438"/>
          </a:xfrm>
          <a:prstGeom prst="triangle">
            <a:avLst/>
          </a:prstGeom>
          <a:solidFill>
            <a:schemeClr val="bg1"/>
          </a:solidFill>
          <a:ln w="12700" cap="sq">
            <a:solidFill>
              <a:schemeClr val="accent1"/>
            </a:solidFill>
            <a:miter/>
          </a:ln>
        </p:spPr>
        <p:txBody>
          <a:bodyPr vert="horz" wrap="square" lIns="91440" tIns="45720" rIns="91440" bIns="45720" rtlCol="0" anchor="ctr"/>
          <a:lstStyle/>
          <a:p>
            <a:pPr algn="ctr">
              <a:lnSpc>
                <a:spcPct val="110000"/>
              </a:lnSpc>
            </a:pPr>
            <a:endParaRPr kumimoji="1" lang="zh-CN" altLang="en-US"/>
          </a:p>
        </p:txBody>
      </p:sp>
      <p:sp>
        <p:nvSpPr>
          <p:cNvPr id="4" name="标题 1"/>
          <p:cNvSpPr txBox="1"/>
          <p:nvPr>
            <p:custDataLst>
              <p:tags r:id="rId3"/>
            </p:custDataLst>
          </p:nvPr>
        </p:nvSpPr>
        <p:spPr>
          <a:xfrm flipV="1">
            <a:off x="1552174" y="1265297"/>
            <a:ext cx="1524000" cy="1099438"/>
          </a:xfrm>
          <a:prstGeom prst="triangle">
            <a:avLst/>
          </a:prstGeom>
          <a:solidFill>
            <a:schemeClr val="accent1"/>
          </a:solidFill>
          <a:ln cap="sq">
            <a:noFill/>
            <a:prstDash val="solid"/>
            <a:miter/>
          </a:ln>
        </p:spPr>
        <p:txBody>
          <a:bodyPr vert="horz" wrap="square" lIns="91440" tIns="45720" rIns="91440" bIns="45720" rtlCol="0" anchor="ctr"/>
          <a:lstStyle/>
          <a:p>
            <a:pPr algn="ctr">
              <a:lnSpc>
                <a:spcPct val="110000"/>
              </a:lnSpc>
            </a:pPr>
            <a:endParaRPr kumimoji="1" lang="zh-CN" altLang="en-US"/>
          </a:p>
        </p:txBody>
      </p:sp>
      <p:sp>
        <p:nvSpPr>
          <p:cNvPr id="5" name="标题 1"/>
          <p:cNvSpPr txBox="1"/>
          <p:nvPr>
            <p:custDataLst>
              <p:tags r:id="rId4"/>
            </p:custDataLst>
          </p:nvPr>
        </p:nvSpPr>
        <p:spPr>
          <a:xfrm>
            <a:off x="1967284" y="1389623"/>
            <a:ext cx="693780" cy="529390"/>
          </a:xfrm>
          <a:prstGeom prst="rect">
            <a:avLst/>
          </a:prstGeom>
          <a:noFill/>
          <a:ln cap="sq">
            <a:noFill/>
          </a:ln>
        </p:spPr>
        <p:txBody>
          <a:bodyPr vert="horz" wrap="square" lIns="0" tIns="0" rIns="0" bIns="0" rtlCol="0" anchor="t"/>
          <a:lstStyle/>
          <a:p>
            <a:pPr algn="ctr">
              <a:lnSpc>
                <a:spcPct val="130000"/>
              </a:lnSpc>
            </a:pPr>
            <a:r>
              <a:rPr kumimoji="1" lang="en-US" altLang="zh-CN" sz="2800">
                <a:ln w="12700">
                  <a:noFill/>
                </a:ln>
                <a:solidFill>
                  <a:srgbClr val="FFFFFF">
                    <a:alpha val="100000"/>
                  </a:srgbClr>
                </a:solidFill>
                <a:latin typeface="OPPOSans B" panose="00020600040101010101" charset="-122"/>
                <a:ea typeface="OPPOSans B" panose="00020600040101010101" charset="-122"/>
                <a:cs typeface="OPPOSans B" panose="00020600040101010101" charset="-122"/>
              </a:rPr>
              <a:t>01</a:t>
            </a:r>
            <a:endParaRPr kumimoji="1" lang="zh-CN" altLang="en-US"/>
          </a:p>
        </p:txBody>
      </p:sp>
      <p:sp>
        <p:nvSpPr>
          <p:cNvPr id="6" name="标题 1"/>
          <p:cNvSpPr txBox="1"/>
          <p:nvPr>
            <p:custDataLst>
              <p:tags r:id="rId5"/>
            </p:custDataLst>
          </p:nvPr>
        </p:nvSpPr>
        <p:spPr>
          <a:xfrm>
            <a:off x="3267126" y="1849851"/>
            <a:ext cx="6480000" cy="648000"/>
          </a:xfrm>
          <a:prstGeom prst="rect">
            <a:avLst/>
          </a:prstGeom>
          <a:noFill/>
          <a:ln cap="sq">
            <a:noFill/>
          </a:ln>
        </p:spPr>
        <p:txBody>
          <a:bodyPr vert="horz" wrap="square" lIns="0" tIns="0" rIns="0" bIns="0" rtlCol="0" anchor="t"/>
          <a:lstStyle/>
          <a:p>
            <a:pPr algn="l">
              <a:lnSpc>
                <a:spcPct val="150000"/>
              </a:lnSpc>
            </a:pPr>
            <a:r>
              <a:rPr kumimoji="1" lang="en-US" altLang="zh-CN" sz="1600">
                <a:ln w="12700">
                  <a:noFill/>
                </a:ln>
                <a:solidFill>
                  <a:srgbClr val="262626">
                    <a:alpha val="100000"/>
                  </a:srgbClr>
                </a:solidFill>
                <a:latin typeface="宋体" panose="02010600030101010101" pitchFamily="2" charset="-122"/>
                <a:ea typeface="宋体" panose="02010600030101010101" pitchFamily="2" charset="-122"/>
                <a:cs typeface="宋体" panose="02010600030101010101" pitchFamily="2" charset="-122"/>
              </a:rPr>
              <a:t>基于功能相似性对信号通路进行分组。
功能相似的通路可能在生理功能上有协同作用。</a:t>
            </a:r>
            <a:endParaRPr kumimoji="1" lang="en-US" altLang="zh-CN" sz="1600">
              <a:ln w="12700">
                <a:noFill/>
              </a:ln>
              <a:solidFill>
                <a:srgbClr val="262626">
                  <a:alpha val="100000"/>
                </a:srgbClr>
              </a:solidFill>
              <a:latin typeface="宋体" panose="02010600030101010101" pitchFamily="2" charset="-122"/>
              <a:ea typeface="宋体" panose="02010600030101010101" pitchFamily="2" charset="-122"/>
              <a:cs typeface="宋体" panose="02010600030101010101" pitchFamily="2" charset="-122"/>
            </a:endParaRPr>
          </a:p>
        </p:txBody>
      </p:sp>
      <p:sp>
        <p:nvSpPr>
          <p:cNvPr id="7" name="标题 1"/>
          <p:cNvSpPr txBox="1"/>
          <p:nvPr>
            <p:custDataLst>
              <p:tags r:id="rId6"/>
            </p:custDataLst>
          </p:nvPr>
        </p:nvSpPr>
        <p:spPr>
          <a:xfrm flipV="1">
            <a:off x="1788377" y="2416839"/>
            <a:ext cx="255003" cy="183963"/>
          </a:xfrm>
          <a:prstGeom prst="triangle">
            <a:avLst/>
          </a:prstGeom>
          <a:solidFill>
            <a:schemeClr val="accent1">
              <a:lumMod val="40000"/>
              <a:lumOff val="6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8" name="标题 1"/>
          <p:cNvSpPr txBox="1"/>
          <p:nvPr>
            <p:custDataLst>
              <p:tags r:id="rId7"/>
            </p:custDataLst>
          </p:nvPr>
        </p:nvSpPr>
        <p:spPr>
          <a:xfrm>
            <a:off x="3267124" y="1394597"/>
            <a:ext cx="6480000" cy="429128"/>
          </a:xfrm>
          <a:prstGeom prst="rect">
            <a:avLst/>
          </a:prstGeom>
          <a:noFill/>
          <a:ln cap="sq">
            <a:noFill/>
          </a:ln>
        </p:spPr>
        <p:txBody>
          <a:bodyPr vert="horz" wrap="square" lIns="0" tIns="0" rIns="0" bIns="0" rtlCol="0" anchor="t"/>
          <a:lstStyle/>
          <a:p>
            <a:pPr algn="l">
              <a:lnSpc>
                <a:spcPct val="130000"/>
              </a:lnSpc>
            </a:pPr>
            <a:r>
              <a:rPr kumimoji="1" lang="en-US" altLang="zh-CN" b="1">
                <a:ln w="12700">
                  <a:noFill/>
                </a:ln>
                <a:solidFill>
                  <a:srgbClr val="2157FF">
                    <a:alpha val="100000"/>
                  </a:srgbClr>
                </a:solidFill>
                <a:latin typeface="宋体" panose="02010600030101010101" pitchFamily="2" charset="-122"/>
                <a:ea typeface="宋体" panose="02010600030101010101" pitchFamily="2" charset="-122"/>
                <a:cs typeface="Source Han Sans CN Bold" panose="020B0800000000000000" charset="-122"/>
              </a:rPr>
              <a:t>功能相似性分析</a:t>
            </a:r>
            <a:endParaRPr kumimoji="1" lang="en-US" altLang="zh-CN" b="1">
              <a:ln w="12700">
                <a:noFill/>
              </a:ln>
              <a:solidFill>
                <a:srgbClr val="2157FF">
                  <a:alpha val="100000"/>
                </a:srgbClr>
              </a:solidFill>
              <a:latin typeface="宋体" panose="02010600030101010101" pitchFamily="2" charset="-122"/>
              <a:ea typeface="宋体" panose="02010600030101010101" pitchFamily="2" charset="-122"/>
              <a:cs typeface="Source Han Sans CN Bold" panose="020B0800000000000000" charset="-122"/>
            </a:endParaRPr>
          </a:p>
        </p:txBody>
      </p:sp>
      <p:sp>
        <p:nvSpPr>
          <p:cNvPr id="9" name="标题 1"/>
          <p:cNvSpPr txBox="1"/>
          <p:nvPr>
            <p:custDataLst>
              <p:tags r:id="rId8"/>
            </p:custDataLst>
          </p:nvPr>
        </p:nvSpPr>
        <p:spPr>
          <a:xfrm>
            <a:off x="2103704" y="2934160"/>
            <a:ext cx="8523422" cy="1380175"/>
          </a:xfrm>
          <a:prstGeom prst="parallelogram">
            <a:avLst>
              <a:gd name="adj" fmla="val 68750"/>
            </a:avLst>
          </a:prstGeom>
          <a:solidFill>
            <a:schemeClr val="bg1"/>
          </a:solidFill>
          <a:ln w="12700" cap="sq">
            <a:solidFill>
              <a:schemeClr val="accent2"/>
            </a:solidFill>
            <a:miter/>
          </a:ln>
        </p:spPr>
        <p:txBody>
          <a:bodyPr vert="horz" wrap="square" lIns="91440" tIns="45720" rIns="91440" bIns="45720" rtlCol="0" anchor="ctr"/>
          <a:lstStyle/>
          <a:p>
            <a:pPr algn="ctr">
              <a:lnSpc>
                <a:spcPct val="110000"/>
              </a:lnSpc>
            </a:pPr>
            <a:endParaRPr kumimoji="1" lang="zh-CN" altLang="en-US"/>
          </a:p>
        </p:txBody>
      </p:sp>
      <p:sp>
        <p:nvSpPr>
          <p:cNvPr id="10" name="标题 1"/>
          <p:cNvSpPr txBox="1"/>
          <p:nvPr>
            <p:custDataLst>
              <p:tags r:id="rId9"/>
            </p:custDataLst>
          </p:nvPr>
        </p:nvSpPr>
        <p:spPr>
          <a:xfrm flipV="1">
            <a:off x="1552174" y="3214897"/>
            <a:ext cx="1524000" cy="1099438"/>
          </a:xfrm>
          <a:prstGeom prst="triangle">
            <a:avLst/>
          </a:prstGeom>
          <a:solidFill>
            <a:schemeClr val="bg1"/>
          </a:solidFill>
          <a:ln w="12700" cap="sq">
            <a:solidFill>
              <a:schemeClr val="accent2"/>
            </a:solidFill>
            <a:miter/>
          </a:ln>
        </p:spPr>
        <p:txBody>
          <a:bodyPr vert="horz" wrap="square" lIns="91440" tIns="45720" rIns="91440" bIns="45720" rtlCol="0" anchor="ctr"/>
          <a:lstStyle/>
          <a:p>
            <a:pPr algn="ctr">
              <a:lnSpc>
                <a:spcPct val="110000"/>
              </a:lnSpc>
            </a:pPr>
            <a:endParaRPr kumimoji="1" lang="zh-CN" altLang="en-US"/>
          </a:p>
        </p:txBody>
      </p:sp>
      <p:sp>
        <p:nvSpPr>
          <p:cNvPr id="11" name="标题 1"/>
          <p:cNvSpPr txBox="1"/>
          <p:nvPr>
            <p:custDataLst>
              <p:tags r:id="rId10"/>
            </p:custDataLst>
          </p:nvPr>
        </p:nvSpPr>
        <p:spPr>
          <a:xfrm flipV="1">
            <a:off x="1552174" y="2934160"/>
            <a:ext cx="1524000" cy="1099438"/>
          </a:xfrm>
          <a:prstGeom prst="triangle">
            <a:avLst/>
          </a:prstGeom>
          <a:solidFill>
            <a:schemeClr val="accent2"/>
          </a:solidFill>
          <a:ln cap="sq">
            <a:noFill/>
            <a:prstDash val="solid"/>
            <a:miter/>
          </a:ln>
        </p:spPr>
        <p:txBody>
          <a:bodyPr vert="horz" wrap="square" lIns="91440" tIns="45720" rIns="91440" bIns="45720" rtlCol="0" anchor="ctr"/>
          <a:lstStyle/>
          <a:p>
            <a:pPr algn="ctr">
              <a:lnSpc>
                <a:spcPct val="110000"/>
              </a:lnSpc>
            </a:pPr>
            <a:endParaRPr kumimoji="1" lang="zh-CN" altLang="en-US"/>
          </a:p>
        </p:txBody>
      </p:sp>
      <p:sp>
        <p:nvSpPr>
          <p:cNvPr id="12" name="标题 1"/>
          <p:cNvSpPr txBox="1"/>
          <p:nvPr>
            <p:custDataLst>
              <p:tags r:id="rId11"/>
            </p:custDataLst>
          </p:nvPr>
        </p:nvSpPr>
        <p:spPr>
          <a:xfrm>
            <a:off x="1967284" y="3058486"/>
            <a:ext cx="693780" cy="529390"/>
          </a:xfrm>
          <a:prstGeom prst="rect">
            <a:avLst/>
          </a:prstGeom>
          <a:noFill/>
          <a:ln cap="sq">
            <a:noFill/>
          </a:ln>
        </p:spPr>
        <p:txBody>
          <a:bodyPr vert="horz" wrap="square" lIns="0" tIns="0" rIns="0" bIns="0" rtlCol="0" anchor="t"/>
          <a:lstStyle/>
          <a:p>
            <a:pPr algn="ctr">
              <a:lnSpc>
                <a:spcPct val="130000"/>
              </a:lnSpc>
            </a:pPr>
            <a:r>
              <a:rPr kumimoji="1" lang="en-US" altLang="zh-CN" sz="2800">
                <a:ln w="12700">
                  <a:noFill/>
                </a:ln>
                <a:solidFill>
                  <a:srgbClr val="FFFFFF">
                    <a:alpha val="100000"/>
                  </a:srgbClr>
                </a:solidFill>
                <a:latin typeface="OPPOSans B" panose="00020600040101010101" charset="-122"/>
                <a:ea typeface="OPPOSans B" panose="00020600040101010101" charset="-122"/>
                <a:cs typeface="OPPOSans B" panose="00020600040101010101" charset="-122"/>
              </a:rPr>
              <a:t>02</a:t>
            </a:r>
            <a:endParaRPr kumimoji="1" lang="zh-CN" altLang="en-US"/>
          </a:p>
        </p:txBody>
      </p:sp>
      <p:sp>
        <p:nvSpPr>
          <p:cNvPr id="13" name="标题 1"/>
          <p:cNvSpPr txBox="1"/>
          <p:nvPr>
            <p:custDataLst>
              <p:tags r:id="rId12"/>
            </p:custDataLst>
          </p:nvPr>
        </p:nvSpPr>
        <p:spPr>
          <a:xfrm>
            <a:off x="3267126" y="3518714"/>
            <a:ext cx="6480000" cy="648000"/>
          </a:xfrm>
          <a:prstGeom prst="rect">
            <a:avLst/>
          </a:prstGeom>
          <a:noFill/>
          <a:ln cap="sq">
            <a:noFill/>
          </a:ln>
        </p:spPr>
        <p:txBody>
          <a:bodyPr vert="horz" wrap="square" lIns="0" tIns="0" rIns="0" bIns="0" rtlCol="0" anchor="t"/>
          <a:lstStyle/>
          <a:p>
            <a:pPr algn="l">
              <a:lnSpc>
                <a:spcPct val="150000"/>
              </a:lnSpc>
            </a:pPr>
            <a:r>
              <a:rPr kumimoji="1" lang="en-US" altLang="zh-CN" sz="1600">
                <a:ln w="12700">
                  <a:noFill/>
                </a:ln>
                <a:solidFill>
                  <a:srgbClr val="262626">
                    <a:alpha val="100000"/>
                  </a:srgbClr>
                </a:solidFill>
                <a:latin typeface="宋体" panose="02010600030101010101" pitchFamily="2" charset="-122"/>
                <a:ea typeface="宋体" panose="02010600030101010101" pitchFamily="2" charset="-122"/>
                <a:cs typeface="宋体" panose="02010600030101010101" pitchFamily="2" charset="-122"/>
              </a:rPr>
              <a:t>基于结构相似性对信号通路进行分组。
结构相似的通路可能具有相似的网络拓扑结构。</a:t>
            </a:r>
            <a:endParaRPr kumimoji="1" lang="zh-CN" altLang="en-US"/>
          </a:p>
        </p:txBody>
      </p:sp>
      <p:sp>
        <p:nvSpPr>
          <p:cNvPr id="14" name="标题 1"/>
          <p:cNvSpPr txBox="1"/>
          <p:nvPr>
            <p:custDataLst>
              <p:tags r:id="rId13"/>
            </p:custDataLst>
          </p:nvPr>
        </p:nvSpPr>
        <p:spPr>
          <a:xfrm flipV="1">
            <a:off x="1788377" y="4085702"/>
            <a:ext cx="255003" cy="183963"/>
          </a:xfrm>
          <a:prstGeom prst="triangle">
            <a:avLst/>
          </a:prstGeom>
          <a:solidFill>
            <a:schemeClr val="accent2">
              <a:lumMod val="40000"/>
              <a:lumOff val="6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5" name="标题 1"/>
          <p:cNvSpPr txBox="1"/>
          <p:nvPr>
            <p:custDataLst>
              <p:tags r:id="rId14"/>
            </p:custDataLst>
          </p:nvPr>
        </p:nvSpPr>
        <p:spPr>
          <a:xfrm>
            <a:off x="3267124" y="3063460"/>
            <a:ext cx="6480000" cy="429128"/>
          </a:xfrm>
          <a:prstGeom prst="rect">
            <a:avLst/>
          </a:prstGeom>
          <a:noFill/>
          <a:ln cap="sq">
            <a:noFill/>
          </a:ln>
        </p:spPr>
        <p:txBody>
          <a:bodyPr vert="horz" wrap="square" lIns="0" tIns="0" rIns="0" bIns="0" rtlCol="0" anchor="t"/>
          <a:lstStyle/>
          <a:p>
            <a:pPr algn="l">
              <a:lnSpc>
                <a:spcPct val="130000"/>
              </a:lnSpc>
            </a:pPr>
            <a:r>
              <a:rPr kumimoji="1" lang="en-US" altLang="zh-CN" sz="1800" b="1">
                <a:ln w="12700">
                  <a:noFill/>
                </a:ln>
                <a:solidFill>
                  <a:srgbClr val="2157FF">
                    <a:alpha val="100000"/>
                  </a:srgbClr>
                </a:solidFill>
                <a:latin typeface="宋体" panose="02010600030101010101" pitchFamily="2" charset="-122"/>
                <a:ea typeface="宋体" panose="02010600030101010101" pitchFamily="2" charset="-122"/>
                <a:cs typeface="Source Han Sans CN Bold" panose="020B0800000000000000" charset="-122"/>
              </a:rPr>
              <a:t>结构相似性分析</a:t>
            </a:r>
            <a:endParaRPr kumimoji="1" lang="zh-CN" altLang="en-US"/>
          </a:p>
        </p:txBody>
      </p:sp>
      <p:sp>
        <p:nvSpPr>
          <p:cNvPr id="16" name="标题 1"/>
          <p:cNvSpPr txBox="1"/>
          <p:nvPr>
            <p:custDataLst>
              <p:tags r:id="rId15"/>
            </p:custDataLst>
          </p:nvPr>
        </p:nvSpPr>
        <p:spPr>
          <a:xfrm>
            <a:off x="2103704" y="4603024"/>
            <a:ext cx="8523422" cy="1380175"/>
          </a:xfrm>
          <a:prstGeom prst="parallelogram">
            <a:avLst>
              <a:gd name="adj" fmla="val 68750"/>
            </a:avLst>
          </a:prstGeom>
          <a:solidFill>
            <a:schemeClr val="bg1"/>
          </a:solidFill>
          <a:ln w="12700" cap="sq">
            <a:solidFill>
              <a:schemeClr val="accent1"/>
            </a:solidFill>
            <a:miter/>
          </a:ln>
        </p:spPr>
        <p:txBody>
          <a:bodyPr vert="horz" wrap="square" lIns="91440" tIns="45720" rIns="91440" bIns="45720" rtlCol="0" anchor="ctr"/>
          <a:lstStyle/>
          <a:p>
            <a:pPr algn="ctr">
              <a:lnSpc>
                <a:spcPct val="110000"/>
              </a:lnSpc>
            </a:pPr>
            <a:endParaRPr kumimoji="1" lang="zh-CN" altLang="en-US"/>
          </a:p>
        </p:txBody>
      </p:sp>
      <p:sp>
        <p:nvSpPr>
          <p:cNvPr id="17" name="标题 1"/>
          <p:cNvSpPr txBox="1"/>
          <p:nvPr>
            <p:custDataLst>
              <p:tags r:id="rId16"/>
            </p:custDataLst>
          </p:nvPr>
        </p:nvSpPr>
        <p:spPr>
          <a:xfrm flipV="1">
            <a:off x="1552174" y="4883761"/>
            <a:ext cx="1524000" cy="1099438"/>
          </a:xfrm>
          <a:prstGeom prst="triangle">
            <a:avLst/>
          </a:prstGeom>
          <a:solidFill>
            <a:schemeClr val="bg1"/>
          </a:solidFill>
          <a:ln w="12700" cap="sq">
            <a:solidFill>
              <a:schemeClr val="accent1"/>
            </a:solidFill>
            <a:miter/>
          </a:ln>
        </p:spPr>
        <p:txBody>
          <a:bodyPr vert="horz" wrap="square" lIns="91440" tIns="45720" rIns="91440" bIns="45720" rtlCol="0" anchor="ctr"/>
          <a:lstStyle/>
          <a:p>
            <a:pPr algn="ctr">
              <a:lnSpc>
                <a:spcPct val="110000"/>
              </a:lnSpc>
            </a:pPr>
            <a:endParaRPr kumimoji="1" lang="zh-CN" altLang="en-US"/>
          </a:p>
        </p:txBody>
      </p:sp>
      <p:sp>
        <p:nvSpPr>
          <p:cNvPr id="18" name="标题 1"/>
          <p:cNvSpPr txBox="1"/>
          <p:nvPr>
            <p:custDataLst>
              <p:tags r:id="rId17"/>
            </p:custDataLst>
          </p:nvPr>
        </p:nvSpPr>
        <p:spPr>
          <a:xfrm flipV="1">
            <a:off x="1552174" y="4603024"/>
            <a:ext cx="1524000" cy="1099438"/>
          </a:xfrm>
          <a:prstGeom prst="triangle">
            <a:avLst/>
          </a:prstGeom>
          <a:solidFill>
            <a:schemeClr val="accent1"/>
          </a:solidFill>
          <a:ln cap="sq">
            <a:noFill/>
            <a:prstDash val="solid"/>
            <a:miter/>
          </a:ln>
        </p:spPr>
        <p:txBody>
          <a:bodyPr vert="horz" wrap="square" lIns="91440" tIns="45720" rIns="91440" bIns="45720" rtlCol="0" anchor="ctr"/>
          <a:lstStyle/>
          <a:p>
            <a:pPr algn="ctr">
              <a:lnSpc>
                <a:spcPct val="110000"/>
              </a:lnSpc>
            </a:pPr>
            <a:endParaRPr kumimoji="1" lang="zh-CN" altLang="en-US"/>
          </a:p>
        </p:txBody>
      </p:sp>
      <p:sp>
        <p:nvSpPr>
          <p:cNvPr id="19" name="标题 1"/>
          <p:cNvSpPr txBox="1"/>
          <p:nvPr>
            <p:custDataLst>
              <p:tags r:id="rId18"/>
            </p:custDataLst>
          </p:nvPr>
        </p:nvSpPr>
        <p:spPr>
          <a:xfrm>
            <a:off x="1967284" y="4727350"/>
            <a:ext cx="693780" cy="529390"/>
          </a:xfrm>
          <a:prstGeom prst="rect">
            <a:avLst/>
          </a:prstGeom>
          <a:noFill/>
          <a:ln cap="sq">
            <a:noFill/>
          </a:ln>
        </p:spPr>
        <p:txBody>
          <a:bodyPr vert="horz" wrap="square" lIns="0" tIns="0" rIns="0" bIns="0" rtlCol="0" anchor="t"/>
          <a:lstStyle/>
          <a:p>
            <a:pPr algn="ctr">
              <a:lnSpc>
                <a:spcPct val="130000"/>
              </a:lnSpc>
            </a:pPr>
            <a:r>
              <a:rPr kumimoji="1" lang="en-US" altLang="zh-CN" sz="2800">
                <a:ln w="12700">
                  <a:noFill/>
                </a:ln>
                <a:solidFill>
                  <a:srgbClr val="FFFFFF">
                    <a:alpha val="100000"/>
                  </a:srgbClr>
                </a:solidFill>
                <a:latin typeface="OPPOSans B" panose="00020600040101010101" charset="-122"/>
                <a:ea typeface="OPPOSans B" panose="00020600040101010101" charset="-122"/>
                <a:cs typeface="OPPOSans B" panose="00020600040101010101" charset="-122"/>
              </a:rPr>
              <a:t>03</a:t>
            </a:r>
            <a:endParaRPr kumimoji="1" lang="zh-CN" altLang="en-US"/>
          </a:p>
        </p:txBody>
      </p:sp>
      <p:sp>
        <p:nvSpPr>
          <p:cNvPr id="20" name="标题 1"/>
          <p:cNvSpPr txBox="1"/>
          <p:nvPr>
            <p:custDataLst>
              <p:tags r:id="rId19"/>
            </p:custDataLst>
          </p:nvPr>
        </p:nvSpPr>
        <p:spPr>
          <a:xfrm>
            <a:off x="3267126" y="5187578"/>
            <a:ext cx="6480000" cy="648000"/>
          </a:xfrm>
          <a:prstGeom prst="rect">
            <a:avLst/>
          </a:prstGeom>
          <a:noFill/>
          <a:ln cap="sq">
            <a:noFill/>
          </a:ln>
        </p:spPr>
        <p:txBody>
          <a:bodyPr vert="horz" wrap="square" lIns="0" tIns="0" rIns="0" bIns="0" rtlCol="0" anchor="t"/>
          <a:lstStyle/>
          <a:p>
            <a:pPr algn="l">
              <a:lnSpc>
                <a:spcPct val="150000"/>
              </a:lnSpc>
            </a:pPr>
            <a:r>
              <a:rPr kumimoji="1" lang="en-US" altLang="zh-CN" sz="1600">
                <a:ln w="12700">
                  <a:noFill/>
                </a:ln>
                <a:solidFill>
                  <a:srgbClr val="262626">
                    <a:alpha val="100000"/>
                  </a:srgbClr>
                </a:solidFill>
                <a:latin typeface="宋体" panose="02010600030101010101" pitchFamily="2" charset="-122"/>
                <a:ea typeface="宋体" panose="02010600030101010101" pitchFamily="2" charset="-122"/>
                <a:cs typeface="宋体" panose="02010600030101010101" pitchFamily="2" charset="-122"/>
              </a:rPr>
              <a:t>使用二维空间可视化展示流形学习和分类学习的结果。
为研究细胞间通信网络提供新的视角和方法。</a:t>
            </a:r>
            <a:endParaRPr kumimoji="1" lang="en-US" altLang="zh-CN" sz="1600">
              <a:ln w="12700">
                <a:noFill/>
              </a:ln>
              <a:solidFill>
                <a:srgbClr val="262626">
                  <a:alpha val="100000"/>
                </a:srgbClr>
              </a:solidFill>
              <a:latin typeface="宋体" panose="02010600030101010101" pitchFamily="2" charset="-122"/>
              <a:ea typeface="宋体" panose="02010600030101010101" pitchFamily="2" charset="-122"/>
              <a:cs typeface="宋体" panose="02010600030101010101" pitchFamily="2" charset="-122"/>
            </a:endParaRPr>
          </a:p>
        </p:txBody>
      </p:sp>
      <p:sp>
        <p:nvSpPr>
          <p:cNvPr id="21" name="标题 1"/>
          <p:cNvSpPr txBox="1"/>
          <p:nvPr>
            <p:custDataLst>
              <p:tags r:id="rId20"/>
            </p:custDataLst>
          </p:nvPr>
        </p:nvSpPr>
        <p:spPr>
          <a:xfrm flipV="1">
            <a:off x="1788377" y="5754566"/>
            <a:ext cx="255003" cy="183963"/>
          </a:xfrm>
          <a:prstGeom prst="triangle">
            <a:avLst/>
          </a:prstGeom>
          <a:solidFill>
            <a:schemeClr val="accent1">
              <a:lumMod val="40000"/>
              <a:lumOff val="6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2" name="标题 1"/>
          <p:cNvSpPr txBox="1"/>
          <p:nvPr>
            <p:custDataLst>
              <p:tags r:id="rId21"/>
            </p:custDataLst>
          </p:nvPr>
        </p:nvSpPr>
        <p:spPr>
          <a:xfrm>
            <a:off x="3267124" y="4732324"/>
            <a:ext cx="6480000" cy="429128"/>
          </a:xfrm>
          <a:prstGeom prst="rect">
            <a:avLst/>
          </a:prstGeom>
          <a:noFill/>
          <a:ln cap="sq">
            <a:noFill/>
          </a:ln>
        </p:spPr>
        <p:txBody>
          <a:bodyPr vert="horz" wrap="square" lIns="0" tIns="0" rIns="0" bIns="0" rtlCol="0" anchor="t"/>
          <a:lstStyle/>
          <a:p>
            <a:pPr algn="l">
              <a:lnSpc>
                <a:spcPct val="130000"/>
              </a:lnSpc>
            </a:pPr>
            <a:r>
              <a:rPr kumimoji="1" lang="en-US" altLang="zh-CN" sz="1800" b="1">
                <a:ln w="12700">
                  <a:noFill/>
                </a:ln>
                <a:solidFill>
                  <a:srgbClr val="2157FF">
                    <a:alpha val="100000"/>
                  </a:srgbClr>
                </a:solidFill>
                <a:latin typeface="宋体" panose="02010600030101010101" pitchFamily="2" charset="-122"/>
                <a:ea typeface="宋体" panose="02010600030101010101" pitchFamily="2" charset="-122"/>
                <a:cs typeface="Source Han Sans CN Bold" panose="020B0800000000000000" charset="-122"/>
              </a:rPr>
              <a:t>分析结果的可视化与应用</a:t>
            </a:r>
            <a:endParaRPr kumimoji="1" lang="en-US" altLang="zh-CN" b="1">
              <a:ln w="12700">
                <a:noFill/>
              </a:ln>
              <a:solidFill>
                <a:srgbClr val="2157FF">
                  <a:alpha val="100000"/>
                </a:srgbClr>
              </a:solidFill>
              <a:latin typeface="宋体" panose="02010600030101010101" pitchFamily="2" charset="-122"/>
              <a:ea typeface="宋体" panose="02010600030101010101" pitchFamily="2" charset="-122"/>
              <a:cs typeface="Source Han Sans CN Bold" panose="020B0800000000000000" charset="-122"/>
            </a:endParaRPr>
          </a:p>
        </p:txBody>
      </p:sp>
      <p:sp>
        <p:nvSpPr>
          <p:cNvPr id="23" name="标题 1"/>
          <p:cNvSpPr txBox="1"/>
          <p:nvPr/>
        </p:nvSpPr>
        <p:spPr>
          <a:xfrm>
            <a:off x="660400" y="427667"/>
            <a:ext cx="10858500" cy="432000"/>
          </a:xfrm>
          <a:prstGeom prst="rect">
            <a:avLst/>
          </a:prstGeom>
          <a:noFill/>
          <a:ln>
            <a:noFill/>
          </a:ln>
        </p:spPr>
        <p:txBody>
          <a:bodyPr vert="horz" wrap="square" lIns="0" tIns="0" rIns="0" bIns="0" rtlCol="0" anchor="ctr"/>
          <a:lstStyle/>
          <a:p>
            <a:pPr algn="l">
              <a:lnSpc>
                <a:spcPct val="110000"/>
              </a:lnSpc>
            </a:pPr>
            <a:r>
              <a:rPr kumimoji="1" lang="en-US" altLang="zh-CN" sz="3600" b="1">
                <a:ln w="12700">
                  <a:noFill/>
                </a:ln>
                <a:solidFill>
                  <a:srgbClr val="262626">
                    <a:alpha val="100000"/>
                  </a:srgbClr>
                </a:solidFill>
                <a:latin typeface="宋体" panose="02010600030101010101" pitchFamily="2" charset="-122"/>
                <a:ea typeface="宋体" panose="02010600030101010101" pitchFamily="2" charset="-122"/>
                <a:cs typeface="Source Han Sans CN Bold" panose="020B0800000000000000" charset="-122"/>
              </a:rPr>
              <a:t>信号通路的流形与分类学习分析</a:t>
            </a:r>
            <a:endParaRPr kumimoji="1" lang="en-US" altLang="zh-CN" sz="3600" b="1">
              <a:ln w="12700">
                <a:noFill/>
              </a:ln>
              <a:solidFill>
                <a:srgbClr val="262626">
                  <a:alpha val="100000"/>
                </a:srgbClr>
              </a:solidFill>
              <a:latin typeface="宋体" panose="02010600030101010101" pitchFamily="2" charset="-122"/>
              <a:ea typeface="宋体" panose="02010600030101010101" pitchFamily="2" charset="-122"/>
              <a:cs typeface="Source Han Sans CN Bold" panose="020B0800000000000000" charset="-122"/>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标题 1"/>
          <p:cNvSpPr txBox="1"/>
          <p:nvPr/>
        </p:nvSpPr>
        <p:spPr>
          <a:xfrm>
            <a:off x="1068070" y="116205"/>
            <a:ext cx="10828020" cy="690245"/>
          </a:xfrm>
          <a:prstGeom prst="rect">
            <a:avLst/>
          </a:prstGeom>
          <a:noFill/>
          <a:ln>
            <a:noFill/>
          </a:ln>
        </p:spPr>
        <p:txBody>
          <a:bodyPr vert="horz" wrap="square" lIns="0" tIns="0" rIns="0" bIns="0" rtlCol="0" anchor="ctr"/>
          <a:lstStyle/>
          <a:p>
            <a:pPr algn="l">
              <a:lnSpc>
                <a:spcPct val="120000"/>
              </a:lnSpc>
            </a:pPr>
            <a:r>
              <a:rPr kumimoji="1" lang="zh-CN" altLang="en-US" sz="2800" b="1">
                <a:latin typeface="Times New Roman" panose="02020603050405020304" charset="0"/>
                <a:cs typeface="Times New Roman" panose="02020603050405020304" charset="0"/>
              </a:rPr>
              <a:t>基于功能相似性来识别信号组</a:t>
            </a:r>
            <a:endParaRPr kumimoji="1" lang="zh-CN" altLang="en-US" sz="2800" b="1">
              <a:latin typeface="Times New Roman" panose="02020603050405020304" charset="0"/>
              <a:cs typeface="Times New Roman" panose="02020603050405020304" charset="0"/>
            </a:endParaRPr>
          </a:p>
        </p:txBody>
      </p:sp>
      <p:sp>
        <p:nvSpPr>
          <p:cNvPr id="25" name="标题 1"/>
          <p:cNvSpPr txBox="1"/>
          <p:nvPr/>
        </p:nvSpPr>
        <p:spPr>
          <a:xfrm>
            <a:off x="368135" y="312135"/>
            <a:ext cx="113260" cy="113260"/>
          </a:xfrm>
          <a:prstGeom prst="ellipse">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6" name="标题 1"/>
          <p:cNvSpPr txBox="1"/>
          <p:nvPr/>
        </p:nvSpPr>
        <p:spPr>
          <a:xfrm>
            <a:off x="543189" y="312135"/>
            <a:ext cx="113260" cy="113260"/>
          </a:xfrm>
          <a:prstGeom prst="ellipse">
            <a:avLst/>
          </a:prstGeom>
          <a:solidFill>
            <a:schemeClr val="accent1">
              <a:lumMod val="40000"/>
              <a:lumOff val="6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7" name="标题 1"/>
          <p:cNvSpPr txBox="1"/>
          <p:nvPr/>
        </p:nvSpPr>
        <p:spPr>
          <a:xfrm>
            <a:off x="718243" y="312135"/>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8" name="标题 1"/>
          <p:cNvSpPr txBox="1"/>
          <p:nvPr/>
        </p:nvSpPr>
        <p:spPr>
          <a:xfrm>
            <a:off x="368135" y="487191"/>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9" name="标题 1"/>
          <p:cNvSpPr txBox="1"/>
          <p:nvPr/>
        </p:nvSpPr>
        <p:spPr>
          <a:xfrm>
            <a:off x="543189" y="487191"/>
            <a:ext cx="113260" cy="113260"/>
          </a:xfrm>
          <a:prstGeom prst="ellipse">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0" name="标题 1"/>
          <p:cNvSpPr txBox="1"/>
          <p:nvPr/>
        </p:nvSpPr>
        <p:spPr>
          <a:xfrm>
            <a:off x="718243" y="487191"/>
            <a:ext cx="113260" cy="113260"/>
          </a:xfrm>
          <a:prstGeom prst="ellipse">
            <a:avLst/>
          </a:prstGeom>
          <a:solidFill>
            <a:schemeClr val="accent1">
              <a:lumMod val="7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6" name="矩形 5"/>
          <p:cNvSpPr/>
          <p:nvPr/>
        </p:nvSpPr>
        <p:spPr>
          <a:xfrm>
            <a:off x="7392035" y="4869180"/>
            <a:ext cx="1368425" cy="360045"/>
          </a:xfrm>
          <a:prstGeom prst="rect">
            <a:avLst/>
          </a:prstGeom>
          <a:solidFill>
            <a:schemeClr val="bg1"/>
          </a:solidFill>
          <a:ln>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9" name="矩形 8"/>
          <p:cNvSpPr/>
          <p:nvPr/>
        </p:nvSpPr>
        <p:spPr>
          <a:xfrm>
            <a:off x="5232400" y="5949315"/>
            <a:ext cx="1007745" cy="215900"/>
          </a:xfrm>
          <a:prstGeom prst="rect">
            <a:avLst/>
          </a:prstGeom>
          <a:solidFill>
            <a:schemeClr val="bg1"/>
          </a:solidFill>
          <a:ln>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 name="矩形 9"/>
          <p:cNvSpPr/>
          <p:nvPr/>
        </p:nvSpPr>
        <p:spPr>
          <a:xfrm>
            <a:off x="9336405" y="6381115"/>
            <a:ext cx="1007745" cy="360045"/>
          </a:xfrm>
          <a:prstGeom prst="rect">
            <a:avLst/>
          </a:prstGeom>
          <a:solidFill>
            <a:schemeClr val="bg1"/>
          </a:solidFill>
          <a:ln>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2" name="图片 1"/>
          <p:cNvPicPr>
            <a:picLocks noChangeAspect="1"/>
          </p:cNvPicPr>
          <p:nvPr/>
        </p:nvPicPr>
        <p:blipFill>
          <a:blip r:embed="rId1"/>
          <a:stretch>
            <a:fillRect/>
          </a:stretch>
        </p:blipFill>
        <p:spPr>
          <a:xfrm>
            <a:off x="767715" y="764540"/>
            <a:ext cx="6677025" cy="1562100"/>
          </a:xfrm>
          <a:prstGeom prst="rect">
            <a:avLst/>
          </a:prstGeom>
        </p:spPr>
      </p:pic>
      <p:pic>
        <p:nvPicPr>
          <p:cNvPr id="3" name="图片 2"/>
          <p:cNvPicPr>
            <a:picLocks noChangeAspect="1"/>
          </p:cNvPicPr>
          <p:nvPr/>
        </p:nvPicPr>
        <p:blipFill>
          <a:blip r:embed="rId2"/>
          <a:stretch>
            <a:fillRect/>
          </a:stretch>
        </p:blipFill>
        <p:spPr>
          <a:xfrm>
            <a:off x="4079875" y="2326640"/>
            <a:ext cx="6360160" cy="4485005"/>
          </a:xfrm>
          <a:prstGeom prst="rect">
            <a:avLst/>
          </a:prstGeom>
        </p:spPr>
      </p:pic>
      <p:sp>
        <p:nvSpPr>
          <p:cNvPr id="8" name="矩形 7"/>
          <p:cNvSpPr/>
          <p:nvPr/>
        </p:nvSpPr>
        <p:spPr>
          <a:xfrm>
            <a:off x="9264650" y="6452870"/>
            <a:ext cx="1224280" cy="288290"/>
          </a:xfrm>
          <a:prstGeom prst="rect">
            <a:avLst/>
          </a:prstGeom>
          <a:solidFill>
            <a:schemeClr val="bg1"/>
          </a:solidFill>
          <a:ln>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标题 1"/>
          <p:cNvSpPr txBox="1"/>
          <p:nvPr/>
        </p:nvSpPr>
        <p:spPr>
          <a:xfrm>
            <a:off x="1068070" y="116205"/>
            <a:ext cx="10828020" cy="690245"/>
          </a:xfrm>
          <a:prstGeom prst="rect">
            <a:avLst/>
          </a:prstGeom>
          <a:noFill/>
          <a:ln>
            <a:noFill/>
          </a:ln>
        </p:spPr>
        <p:txBody>
          <a:bodyPr vert="horz" wrap="square" lIns="0" tIns="0" rIns="0" bIns="0" rtlCol="0" anchor="ctr"/>
          <a:lstStyle/>
          <a:p>
            <a:pPr algn="l">
              <a:lnSpc>
                <a:spcPct val="120000"/>
              </a:lnSpc>
            </a:pPr>
            <a:r>
              <a:rPr kumimoji="1" lang="zh-CN" altLang="en-US" sz="2800" b="1">
                <a:latin typeface="Times New Roman" panose="02020603050405020304" charset="0"/>
                <a:cs typeface="Times New Roman" panose="02020603050405020304" charset="0"/>
              </a:rPr>
              <a:t>基于结构相似性识别信令组</a:t>
            </a:r>
            <a:endParaRPr kumimoji="1" lang="zh-CN" altLang="en-US" sz="2800" b="1">
              <a:latin typeface="Times New Roman" panose="02020603050405020304" charset="0"/>
              <a:cs typeface="Times New Roman" panose="02020603050405020304" charset="0"/>
            </a:endParaRPr>
          </a:p>
        </p:txBody>
      </p:sp>
      <p:sp>
        <p:nvSpPr>
          <p:cNvPr id="25" name="标题 1"/>
          <p:cNvSpPr txBox="1"/>
          <p:nvPr/>
        </p:nvSpPr>
        <p:spPr>
          <a:xfrm>
            <a:off x="368135" y="312135"/>
            <a:ext cx="113260" cy="113260"/>
          </a:xfrm>
          <a:prstGeom prst="ellipse">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6" name="标题 1"/>
          <p:cNvSpPr txBox="1"/>
          <p:nvPr/>
        </p:nvSpPr>
        <p:spPr>
          <a:xfrm>
            <a:off x="543189" y="312135"/>
            <a:ext cx="113260" cy="113260"/>
          </a:xfrm>
          <a:prstGeom prst="ellipse">
            <a:avLst/>
          </a:prstGeom>
          <a:solidFill>
            <a:schemeClr val="accent1">
              <a:lumMod val="40000"/>
              <a:lumOff val="6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7" name="标题 1"/>
          <p:cNvSpPr txBox="1"/>
          <p:nvPr/>
        </p:nvSpPr>
        <p:spPr>
          <a:xfrm>
            <a:off x="718243" y="312135"/>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8" name="标题 1"/>
          <p:cNvSpPr txBox="1"/>
          <p:nvPr/>
        </p:nvSpPr>
        <p:spPr>
          <a:xfrm>
            <a:off x="368135" y="487191"/>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9" name="标题 1"/>
          <p:cNvSpPr txBox="1"/>
          <p:nvPr/>
        </p:nvSpPr>
        <p:spPr>
          <a:xfrm>
            <a:off x="543189" y="487191"/>
            <a:ext cx="113260" cy="113260"/>
          </a:xfrm>
          <a:prstGeom prst="ellipse">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0" name="标题 1"/>
          <p:cNvSpPr txBox="1"/>
          <p:nvPr/>
        </p:nvSpPr>
        <p:spPr>
          <a:xfrm>
            <a:off x="718243" y="487191"/>
            <a:ext cx="113260" cy="113260"/>
          </a:xfrm>
          <a:prstGeom prst="ellipse">
            <a:avLst/>
          </a:prstGeom>
          <a:solidFill>
            <a:schemeClr val="accent1">
              <a:lumMod val="7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6" name="矩形 5"/>
          <p:cNvSpPr/>
          <p:nvPr/>
        </p:nvSpPr>
        <p:spPr>
          <a:xfrm>
            <a:off x="7392035" y="4869180"/>
            <a:ext cx="1368425" cy="360045"/>
          </a:xfrm>
          <a:prstGeom prst="rect">
            <a:avLst/>
          </a:prstGeom>
          <a:solidFill>
            <a:schemeClr val="bg1"/>
          </a:solidFill>
          <a:ln>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9" name="矩形 8"/>
          <p:cNvSpPr/>
          <p:nvPr/>
        </p:nvSpPr>
        <p:spPr>
          <a:xfrm>
            <a:off x="5232400" y="5949315"/>
            <a:ext cx="1007745" cy="215900"/>
          </a:xfrm>
          <a:prstGeom prst="rect">
            <a:avLst/>
          </a:prstGeom>
          <a:solidFill>
            <a:schemeClr val="bg1"/>
          </a:solidFill>
          <a:ln>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 name="图片 3"/>
          <p:cNvPicPr>
            <a:picLocks noChangeAspect="1"/>
          </p:cNvPicPr>
          <p:nvPr/>
        </p:nvPicPr>
        <p:blipFill>
          <a:blip r:embed="rId1"/>
          <a:srcRect r="3636"/>
          <a:stretch>
            <a:fillRect/>
          </a:stretch>
        </p:blipFill>
        <p:spPr>
          <a:xfrm>
            <a:off x="263525" y="764540"/>
            <a:ext cx="6769100" cy="1837055"/>
          </a:xfrm>
          <a:prstGeom prst="rect">
            <a:avLst/>
          </a:prstGeom>
        </p:spPr>
      </p:pic>
      <p:pic>
        <p:nvPicPr>
          <p:cNvPr id="5" name="图片 4"/>
          <p:cNvPicPr>
            <a:picLocks noChangeAspect="1"/>
          </p:cNvPicPr>
          <p:nvPr/>
        </p:nvPicPr>
        <p:blipFill>
          <a:blip r:embed="rId2"/>
          <a:stretch>
            <a:fillRect/>
          </a:stretch>
        </p:blipFill>
        <p:spPr>
          <a:xfrm>
            <a:off x="263525" y="2636520"/>
            <a:ext cx="5923280" cy="4152900"/>
          </a:xfrm>
          <a:prstGeom prst="rect">
            <a:avLst/>
          </a:prstGeom>
        </p:spPr>
      </p:pic>
      <p:pic>
        <p:nvPicPr>
          <p:cNvPr id="7" name="图片 6"/>
          <p:cNvPicPr>
            <a:picLocks noChangeAspect="1"/>
          </p:cNvPicPr>
          <p:nvPr/>
        </p:nvPicPr>
        <p:blipFill>
          <a:blip r:embed="rId3"/>
          <a:stretch>
            <a:fillRect/>
          </a:stretch>
        </p:blipFill>
        <p:spPr>
          <a:xfrm>
            <a:off x="6186805" y="2366645"/>
            <a:ext cx="5950585" cy="4263390"/>
          </a:xfrm>
          <a:prstGeom prst="rect">
            <a:avLst/>
          </a:prstGeom>
        </p:spPr>
      </p:pic>
      <p:sp>
        <p:nvSpPr>
          <p:cNvPr id="11" name="矩形 10"/>
          <p:cNvSpPr/>
          <p:nvPr/>
        </p:nvSpPr>
        <p:spPr>
          <a:xfrm>
            <a:off x="5015865" y="6334125"/>
            <a:ext cx="1008380" cy="335280"/>
          </a:xfrm>
          <a:prstGeom prst="rect">
            <a:avLst/>
          </a:prstGeom>
          <a:solidFill>
            <a:schemeClr val="bg1"/>
          </a:solidFill>
          <a:ln>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2" name="矩形 11"/>
          <p:cNvSpPr/>
          <p:nvPr/>
        </p:nvSpPr>
        <p:spPr>
          <a:xfrm>
            <a:off x="10920730" y="6092825"/>
            <a:ext cx="1008380" cy="288290"/>
          </a:xfrm>
          <a:prstGeom prst="rect">
            <a:avLst/>
          </a:prstGeom>
          <a:solidFill>
            <a:schemeClr val="bg1"/>
          </a:solidFill>
          <a:ln>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1">
            <a:alphaModFix amt="77000"/>
          </a:blip>
          <a:srcRect/>
          <a:stretch>
            <a:fillRect/>
          </a:stretch>
        </p:blipFill>
        <p:spPr>
          <a:xfrm>
            <a:off x="0" y="0"/>
            <a:ext cx="12192000" cy="6857999"/>
          </a:xfrm>
          <a:prstGeom prst="rect">
            <a:avLst/>
          </a:prstGeom>
          <a:noFill/>
          <a:ln>
            <a:noFill/>
          </a:ln>
        </p:spPr>
      </p:pic>
      <p:sp>
        <p:nvSpPr>
          <p:cNvPr id="3" name="标题 1"/>
          <p:cNvSpPr txBox="1"/>
          <p:nvPr/>
        </p:nvSpPr>
        <p:spPr>
          <a:xfrm>
            <a:off x="2026920" y="1754024"/>
            <a:ext cx="8138160" cy="2664939"/>
          </a:xfrm>
          <a:prstGeom prst="rect">
            <a:avLst/>
          </a:prstGeom>
          <a:noFill/>
          <a:ln>
            <a:noFill/>
          </a:ln>
        </p:spPr>
        <p:txBody>
          <a:bodyPr vert="horz" wrap="square" lIns="91440" tIns="45720" rIns="91440" bIns="45720" rtlCol="0" anchor="ctr"/>
          <a:lstStyle/>
          <a:p>
            <a:pPr algn="ctr">
              <a:lnSpc>
                <a:spcPct val="130000"/>
              </a:lnSpc>
            </a:pPr>
            <a:r>
              <a:rPr kumimoji="1" lang="en-US" altLang="zh-CN" sz="60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谢谢大家</a:t>
            </a:r>
            <a:endParaRPr kumimoji="1" lang="zh-CN" altLang="en-US"/>
          </a:p>
        </p:txBody>
      </p:sp>
      <p:sp>
        <p:nvSpPr>
          <p:cNvPr id="4" name="标题 1"/>
          <p:cNvSpPr txBox="1"/>
          <p:nvPr/>
        </p:nvSpPr>
        <p:spPr>
          <a:xfrm>
            <a:off x="9515026" y="4555779"/>
            <a:ext cx="2676974" cy="2302221"/>
          </a:xfrm>
          <a:custGeom>
            <a:avLst/>
            <a:gdLst>
              <a:gd name="connsiteX0" fmla="*/ 2266495 w 2676974"/>
              <a:gd name="connsiteY0" fmla="*/ 0 h 2302221"/>
              <a:gd name="connsiteX1" fmla="*/ 2498231 w 2676974"/>
              <a:gd name="connsiteY1" fmla="*/ 11702 h 2302221"/>
              <a:gd name="connsiteX2" fmla="*/ 2676974 w 2676974"/>
              <a:gd name="connsiteY2" fmla="*/ 38981 h 2302221"/>
              <a:gd name="connsiteX3" fmla="*/ 2676974 w 2676974"/>
              <a:gd name="connsiteY3" fmla="*/ 919318 h 2302221"/>
              <a:gd name="connsiteX4" fmla="*/ 2550326 w 2676974"/>
              <a:gd name="connsiteY4" fmla="*/ 886754 h 2302221"/>
              <a:gd name="connsiteX5" fmla="*/ 2266494 w 2676974"/>
              <a:gd name="connsiteY5" fmla="*/ 858141 h 2302221"/>
              <a:gd name="connsiteX6" fmla="*/ 858140 w 2676974"/>
              <a:gd name="connsiteY6" fmla="*/ 2266495 h 2302221"/>
              <a:gd name="connsiteX7" fmla="*/ 859944 w 2676974"/>
              <a:gd name="connsiteY7" fmla="*/ 2302221 h 2302221"/>
              <a:gd name="connsiteX8" fmla="*/ 1804 w 2676974"/>
              <a:gd name="connsiteY8" fmla="*/ 2302221 h 2302221"/>
              <a:gd name="connsiteX9" fmla="*/ 0 w 2676974"/>
              <a:gd name="connsiteY9" fmla="*/ 2266495 h 2302221"/>
              <a:gd name="connsiteX10" fmla="*/ 2266495 w 2676974"/>
              <a:gd name="connsiteY10" fmla="*/ 0 h 2302221"/>
            </a:gdLst>
            <a:ahLst/>
            <a:cxnLst/>
            <a:rect l="l" t="t" r="r" b="b"/>
            <a:pathLst>
              <a:path w="2676974" h="2302221">
                <a:moveTo>
                  <a:pt x="2266495" y="0"/>
                </a:moveTo>
                <a:cubicBezTo>
                  <a:pt x="2344729" y="0"/>
                  <a:pt x="2422038" y="3964"/>
                  <a:pt x="2498231" y="11702"/>
                </a:cubicBezTo>
                <a:lnTo>
                  <a:pt x="2676974" y="38981"/>
                </a:lnTo>
                <a:lnTo>
                  <a:pt x="2676974" y="919318"/>
                </a:lnTo>
                <a:lnTo>
                  <a:pt x="2550326" y="886754"/>
                </a:lnTo>
                <a:cubicBezTo>
                  <a:pt x="2458646" y="867993"/>
                  <a:pt x="2363720" y="858141"/>
                  <a:pt x="2266494" y="858141"/>
                </a:cubicBezTo>
                <a:cubicBezTo>
                  <a:pt x="1488682" y="858141"/>
                  <a:pt x="858140" y="1488683"/>
                  <a:pt x="858140" y="2266495"/>
                </a:cubicBezTo>
                <a:lnTo>
                  <a:pt x="859944" y="2302221"/>
                </a:lnTo>
                <a:lnTo>
                  <a:pt x="1804" y="2302221"/>
                </a:lnTo>
                <a:lnTo>
                  <a:pt x="0" y="2266495"/>
                </a:lnTo>
                <a:cubicBezTo>
                  <a:pt x="0" y="1014744"/>
                  <a:pt x="1014744" y="0"/>
                  <a:pt x="2266495" y="0"/>
                </a:cubicBezTo>
                <a:close/>
              </a:path>
            </a:pathLst>
          </a:custGeom>
          <a:gradFill>
            <a:gsLst>
              <a:gs pos="28000">
                <a:schemeClr val="accent1"/>
              </a:gs>
              <a:gs pos="100000">
                <a:schemeClr val="accent1">
                  <a:lumMod val="60000"/>
                  <a:lumOff val="40000"/>
                </a:schemeClr>
              </a:gs>
            </a:gsLst>
            <a:lin ang="10800000" scaled="0"/>
          </a:gra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5" name="标题 1"/>
          <p:cNvSpPr txBox="1"/>
          <p:nvPr/>
        </p:nvSpPr>
        <p:spPr>
          <a:xfrm>
            <a:off x="1226434" y="0"/>
            <a:ext cx="4426904" cy="1467396"/>
          </a:xfrm>
          <a:custGeom>
            <a:avLst/>
            <a:gdLst>
              <a:gd name="connsiteX0" fmla="*/ 0 w 4426904"/>
              <a:gd name="connsiteY0" fmla="*/ 0 h 1467396"/>
              <a:gd name="connsiteX1" fmla="*/ 527606 w 4426904"/>
              <a:gd name="connsiteY1" fmla="*/ 0 h 1467396"/>
              <a:gd name="connsiteX2" fmla="*/ 614656 w 4426904"/>
              <a:gd name="connsiteY2" fmla="*/ 143290 h 1467396"/>
              <a:gd name="connsiteX3" fmla="*/ 2213451 w 4426904"/>
              <a:gd name="connsiteY3" fmla="*/ 993362 h 1467396"/>
              <a:gd name="connsiteX4" fmla="*/ 3812247 w 4426904"/>
              <a:gd name="connsiteY4" fmla="*/ 143290 h 1467396"/>
              <a:gd name="connsiteX5" fmla="*/ 3899297 w 4426904"/>
              <a:gd name="connsiteY5" fmla="*/ 0 h 1467396"/>
              <a:gd name="connsiteX6" fmla="*/ 4426904 w 4426904"/>
              <a:gd name="connsiteY6" fmla="*/ 0 h 1467396"/>
              <a:gd name="connsiteX7" fmla="*/ 4426797 w 4426904"/>
              <a:gd name="connsiteY7" fmla="*/ 293 h 1467396"/>
              <a:gd name="connsiteX8" fmla="*/ 2213452 w 4426904"/>
              <a:gd name="connsiteY8" fmla="*/ 1467396 h 1467396"/>
              <a:gd name="connsiteX9" fmla="*/ 107 w 4426904"/>
              <a:gd name="connsiteY9" fmla="*/ 293 h 1467396"/>
            </a:gdLst>
            <a:ahLst/>
            <a:cxnLst/>
            <a:rect l="l" t="t" r="r" b="b"/>
            <a:pathLst>
              <a:path w="4426904" h="1467396">
                <a:moveTo>
                  <a:pt x="0" y="0"/>
                </a:moveTo>
                <a:lnTo>
                  <a:pt x="527606" y="0"/>
                </a:lnTo>
                <a:lnTo>
                  <a:pt x="614656" y="143290"/>
                </a:lnTo>
                <a:cubicBezTo>
                  <a:pt x="961146" y="656163"/>
                  <a:pt x="1547920" y="993362"/>
                  <a:pt x="2213451" y="993362"/>
                </a:cubicBezTo>
                <a:cubicBezTo>
                  <a:pt x="2878983" y="993362"/>
                  <a:pt x="3465757" y="656163"/>
                  <a:pt x="3812247" y="143290"/>
                </a:cubicBezTo>
                <a:lnTo>
                  <a:pt x="3899297" y="0"/>
                </a:lnTo>
                <a:lnTo>
                  <a:pt x="4426904" y="0"/>
                </a:lnTo>
                <a:lnTo>
                  <a:pt x="4426797" y="293"/>
                </a:lnTo>
                <a:cubicBezTo>
                  <a:pt x="4062136" y="862448"/>
                  <a:pt x="3208441" y="1467396"/>
                  <a:pt x="2213452" y="1467396"/>
                </a:cubicBezTo>
                <a:cubicBezTo>
                  <a:pt x="1218464" y="1467396"/>
                  <a:pt x="364768" y="862448"/>
                  <a:pt x="107" y="293"/>
                </a:cubicBezTo>
                <a:close/>
              </a:path>
            </a:pathLst>
          </a:custGeom>
          <a:gradFill>
            <a:gsLst>
              <a:gs pos="0">
                <a:schemeClr val="accent1"/>
              </a:gs>
              <a:gs pos="100000">
                <a:schemeClr val="accent1">
                  <a:lumMod val="60000"/>
                  <a:lumOff val="40000"/>
                </a:schemeClr>
              </a:gs>
            </a:gsLst>
            <a:lin ang="10800000" scaled="0"/>
          </a:gra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6" name="标题 1"/>
          <p:cNvSpPr txBox="1"/>
          <p:nvPr/>
        </p:nvSpPr>
        <p:spPr>
          <a:xfrm>
            <a:off x="9541781" y="461498"/>
            <a:ext cx="1935868" cy="879940"/>
          </a:xfrm>
          <a:custGeom>
            <a:avLst/>
            <a:gdLst>
              <a:gd name="connsiteX0" fmla="*/ 1891871 w 1935868"/>
              <a:gd name="connsiteY0" fmla="*/ 791946 h 879940"/>
              <a:gd name="connsiteX1" fmla="*/ 1935868 w 1935868"/>
              <a:gd name="connsiteY1" fmla="*/ 835943 h 879940"/>
              <a:gd name="connsiteX2" fmla="*/ 1891871 w 1935868"/>
              <a:gd name="connsiteY2" fmla="*/ 879940 h 879940"/>
              <a:gd name="connsiteX3" fmla="*/ 1847874 w 1935868"/>
              <a:gd name="connsiteY3" fmla="*/ 835943 h 879940"/>
              <a:gd name="connsiteX4" fmla="*/ 1891871 w 1935868"/>
              <a:gd name="connsiteY4" fmla="*/ 791946 h 879940"/>
              <a:gd name="connsiteX5" fmla="*/ 1627889 w 1935868"/>
              <a:gd name="connsiteY5" fmla="*/ 791946 h 879940"/>
              <a:gd name="connsiteX6" fmla="*/ 1671886 w 1935868"/>
              <a:gd name="connsiteY6" fmla="*/ 835943 h 879940"/>
              <a:gd name="connsiteX7" fmla="*/ 1627889 w 1935868"/>
              <a:gd name="connsiteY7" fmla="*/ 879940 h 879940"/>
              <a:gd name="connsiteX8" fmla="*/ 1583892 w 1935868"/>
              <a:gd name="connsiteY8" fmla="*/ 835943 h 879940"/>
              <a:gd name="connsiteX9" fmla="*/ 1627889 w 1935868"/>
              <a:gd name="connsiteY9" fmla="*/ 791946 h 879940"/>
              <a:gd name="connsiteX10" fmla="*/ 1363907 w 1935868"/>
              <a:gd name="connsiteY10" fmla="*/ 791946 h 879940"/>
              <a:gd name="connsiteX11" fmla="*/ 1407904 w 1935868"/>
              <a:gd name="connsiteY11" fmla="*/ 835943 h 879940"/>
              <a:gd name="connsiteX12" fmla="*/ 1363907 w 1935868"/>
              <a:gd name="connsiteY12" fmla="*/ 879940 h 879940"/>
              <a:gd name="connsiteX13" fmla="*/ 1319910 w 1935868"/>
              <a:gd name="connsiteY13" fmla="*/ 835943 h 879940"/>
              <a:gd name="connsiteX14" fmla="*/ 1363907 w 1935868"/>
              <a:gd name="connsiteY14" fmla="*/ 791946 h 879940"/>
              <a:gd name="connsiteX15" fmla="*/ 1099925 w 1935868"/>
              <a:gd name="connsiteY15" fmla="*/ 791946 h 879940"/>
              <a:gd name="connsiteX16" fmla="*/ 1143922 w 1935868"/>
              <a:gd name="connsiteY16" fmla="*/ 835943 h 879940"/>
              <a:gd name="connsiteX17" fmla="*/ 1099925 w 1935868"/>
              <a:gd name="connsiteY17" fmla="*/ 879940 h 879940"/>
              <a:gd name="connsiteX18" fmla="*/ 1055928 w 1935868"/>
              <a:gd name="connsiteY18" fmla="*/ 835943 h 879940"/>
              <a:gd name="connsiteX19" fmla="*/ 1099925 w 1935868"/>
              <a:gd name="connsiteY19" fmla="*/ 791946 h 879940"/>
              <a:gd name="connsiteX20" fmla="*/ 835943 w 1935868"/>
              <a:gd name="connsiteY20" fmla="*/ 791946 h 879940"/>
              <a:gd name="connsiteX21" fmla="*/ 879940 w 1935868"/>
              <a:gd name="connsiteY21" fmla="*/ 835943 h 879940"/>
              <a:gd name="connsiteX22" fmla="*/ 835943 w 1935868"/>
              <a:gd name="connsiteY22" fmla="*/ 879940 h 879940"/>
              <a:gd name="connsiteX23" fmla="*/ 791946 w 1935868"/>
              <a:gd name="connsiteY23" fmla="*/ 835943 h 879940"/>
              <a:gd name="connsiteX24" fmla="*/ 835943 w 1935868"/>
              <a:gd name="connsiteY24" fmla="*/ 791946 h 879940"/>
              <a:gd name="connsiteX25" fmla="*/ 571961 w 1935868"/>
              <a:gd name="connsiteY25" fmla="*/ 791946 h 879940"/>
              <a:gd name="connsiteX26" fmla="*/ 615958 w 1935868"/>
              <a:gd name="connsiteY26" fmla="*/ 835943 h 879940"/>
              <a:gd name="connsiteX27" fmla="*/ 571961 w 1935868"/>
              <a:gd name="connsiteY27" fmla="*/ 879940 h 879940"/>
              <a:gd name="connsiteX28" fmla="*/ 527964 w 1935868"/>
              <a:gd name="connsiteY28" fmla="*/ 835943 h 879940"/>
              <a:gd name="connsiteX29" fmla="*/ 571961 w 1935868"/>
              <a:gd name="connsiteY29" fmla="*/ 791946 h 879940"/>
              <a:gd name="connsiteX30" fmla="*/ 307979 w 1935868"/>
              <a:gd name="connsiteY30" fmla="*/ 791946 h 879940"/>
              <a:gd name="connsiteX31" fmla="*/ 351976 w 1935868"/>
              <a:gd name="connsiteY31" fmla="*/ 835943 h 879940"/>
              <a:gd name="connsiteX32" fmla="*/ 307979 w 1935868"/>
              <a:gd name="connsiteY32" fmla="*/ 879940 h 879940"/>
              <a:gd name="connsiteX33" fmla="*/ 263982 w 1935868"/>
              <a:gd name="connsiteY33" fmla="*/ 835943 h 879940"/>
              <a:gd name="connsiteX34" fmla="*/ 307979 w 1935868"/>
              <a:gd name="connsiteY34" fmla="*/ 791946 h 879940"/>
              <a:gd name="connsiteX35" fmla="*/ 43997 w 1935868"/>
              <a:gd name="connsiteY35" fmla="*/ 791946 h 879940"/>
              <a:gd name="connsiteX36" fmla="*/ 87994 w 1935868"/>
              <a:gd name="connsiteY36" fmla="*/ 835943 h 879940"/>
              <a:gd name="connsiteX37" fmla="*/ 43997 w 1935868"/>
              <a:gd name="connsiteY37" fmla="*/ 879940 h 879940"/>
              <a:gd name="connsiteX38" fmla="*/ 0 w 1935868"/>
              <a:gd name="connsiteY38" fmla="*/ 835943 h 879940"/>
              <a:gd name="connsiteX39" fmla="*/ 43997 w 1935868"/>
              <a:gd name="connsiteY39" fmla="*/ 791946 h 879940"/>
              <a:gd name="connsiteX40" fmla="*/ 1891871 w 1935868"/>
              <a:gd name="connsiteY40" fmla="*/ 527964 h 879940"/>
              <a:gd name="connsiteX41" fmla="*/ 1935868 w 1935868"/>
              <a:gd name="connsiteY41" fmla="*/ 571961 h 879940"/>
              <a:gd name="connsiteX42" fmla="*/ 1891871 w 1935868"/>
              <a:gd name="connsiteY42" fmla="*/ 615958 h 879940"/>
              <a:gd name="connsiteX43" fmla="*/ 1847874 w 1935868"/>
              <a:gd name="connsiteY43" fmla="*/ 571961 h 879940"/>
              <a:gd name="connsiteX44" fmla="*/ 1891871 w 1935868"/>
              <a:gd name="connsiteY44" fmla="*/ 527964 h 879940"/>
              <a:gd name="connsiteX45" fmla="*/ 1627889 w 1935868"/>
              <a:gd name="connsiteY45" fmla="*/ 527964 h 879940"/>
              <a:gd name="connsiteX46" fmla="*/ 1671886 w 1935868"/>
              <a:gd name="connsiteY46" fmla="*/ 571961 h 879940"/>
              <a:gd name="connsiteX47" fmla="*/ 1627889 w 1935868"/>
              <a:gd name="connsiteY47" fmla="*/ 615958 h 879940"/>
              <a:gd name="connsiteX48" fmla="*/ 1583892 w 1935868"/>
              <a:gd name="connsiteY48" fmla="*/ 571961 h 879940"/>
              <a:gd name="connsiteX49" fmla="*/ 1627889 w 1935868"/>
              <a:gd name="connsiteY49" fmla="*/ 527964 h 879940"/>
              <a:gd name="connsiteX50" fmla="*/ 1363907 w 1935868"/>
              <a:gd name="connsiteY50" fmla="*/ 527964 h 879940"/>
              <a:gd name="connsiteX51" fmla="*/ 1407904 w 1935868"/>
              <a:gd name="connsiteY51" fmla="*/ 571961 h 879940"/>
              <a:gd name="connsiteX52" fmla="*/ 1363907 w 1935868"/>
              <a:gd name="connsiteY52" fmla="*/ 615958 h 879940"/>
              <a:gd name="connsiteX53" fmla="*/ 1319910 w 1935868"/>
              <a:gd name="connsiteY53" fmla="*/ 571961 h 879940"/>
              <a:gd name="connsiteX54" fmla="*/ 1363907 w 1935868"/>
              <a:gd name="connsiteY54" fmla="*/ 527964 h 879940"/>
              <a:gd name="connsiteX55" fmla="*/ 1099925 w 1935868"/>
              <a:gd name="connsiteY55" fmla="*/ 527964 h 879940"/>
              <a:gd name="connsiteX56" fmla="*/ 1143922 w 1935868"/>
              <a:gd name="connsiteY56" fmla="*/ 571961 h 879940"/>
              <a:gd name="connsiteX57" fmla="*/ 1099925 w 1935868"/>
              <a:gd name="connsiteY57" fmla="*/ 615958 h 879940"/>
              <a:gd name="connsiteX58" fmla="*/ 1055928 w 1935868"/>
              <a:gd name="connsiteY58" fmla="*/ 571961 h 879940"/>
              <a:gd name="connsiteX59" fmla="*/ 1099925 w 1935868"/>
              <a:gd name="connsiteY59" fmla="*/ 527964 h 879940"/>
              <a:gd name="connsiteX60" fmla="*/ 835943 w 1935868"/>
              <a:gd name="connsiteY60" fmla="*/ 527964 h 879940"/>
              <a:gd name="connsiteX61" fmla="*/ 879940 w 1935868"/>
              <a:gd name="connsiteY61" fmla="*/ 571961 h 879940"/>
              <a:gd name="connsiteX62" fmla="*/ 835943 w 1935868"/>
              <a:gd name="connsiteY62" fmla="*/ 615958 h 879940"/>
              <a:gd name="connsiteX63" fmla="*/ 791946 w 1935868"/>
              <a:gd name="connsiteY63" fmla="*/ 571961 h 879940"/>
              <a:gd name="connsiteX64" fmla="*/ 835943 w 1935868"/>
              <a:gd name="connsiteY64" fmla="*/ 527964 h 879940"/>
              <a:gd name="connsiteX65" fmla="*/ 571961 w 1935868"/>
              <a:gd name="connsiteY65" fmla="*/ 527964 h 879940"/>
              <a:gd name="connsiteX66" fmla="*/ 615958 w 1935868"/>
              <a:gd name="connsiteY66" fmla="*/ 571961 h 879940"/>
              <a:gd name="connsiteX67" fmla="*/ 571961 w 1935868"/>
              <a:gd name="connsiteY67" fmla="*/ 615958 h 879940"/>
              <a:gd name="connsiteX68" fmla="*/ 527964 w 1935868"/>
              <a:gd name="connsiteY68" fmla="*/ 571961 h 879940"/>
              <a:gd name="connsiteX69" fmla="*/ 571961 w 1935868"/>
              <a:gd name="connsiteY69" fmla="*/ 527964 h 879940"/>
              <a:gd name="connsiteX70" fmla="*/ 307979 w 1935868"/>
              <a:gd name="connsiteY70" fmla="*/ 527964 h 879940"/>
              <a:gd name="connsiteX71" fmla="*/ 351976 w 1935868"/>
              <a:gd name="connsiteY71" fmla="*/ 571961 h 879940"/>
              <a:gd name="connsiteX72" fmla="*/ 307979 w 1935868"/>
              <a:gd name="connsiteY72" fmla="*/ 615958 h 879940"/>
              <a:gd name="connsiteX73" fmla="*/ 263982 w 1935868"/>
              <a:gd name="connsiteY73" fmla="*/ 571961 h 879940"/>
              <a:gd name="connsiteX74" fmla="*/ 307979 w 1935868"/>
              <a:gd name="connsiteY74" fmla="*/ 527964 h 879940"/>
              <a:gd name="connsiteX75" fmla="*/ 43997 w 1935868"/>
              <a:gd name="connsiteY75" fmla="*/ 527964 h 879940"/>
              <a:gd name="connsiteX76" fmla="*/ 87994 w 1935868"/>
              <a:gd name="connsiteY76" fmla="*/ 571961 h 879940"/>
              <a:gd name="connsiteX77" fmla="*/ 43997 w 1935868"/>
              <a:gd name="connsiteY77" fmla="*/ 615958 h 879940"/>
              <a:gd name="connsiteX78" fmla="*/ 0 w 1935868"/>
              <a:gd name="connsiteY78" fmla="*/ 571961 h 879940"/>
              <a:gd name="connsiteX79" fmla="*/ 43997 w 1935868"/>
              <a:gd name="connsiteY79" fmla="*/ 527964 h 879940"/>
              <a:gd name="connsiteX80" fmla="*/ 1891871 w 1935868"/>
              <a:gd name="connsiteY80" fmla="*/ 263982 h 879940"/>
              <a:gd name="connsiteX81" fmla="*/ 1935868 w 1935868"/>
              <a:gd name="connsiteY81" fmla="*/ 307979 h 879940"/>
              <a:gd name="connsiteX82" fmla="*/ 1891871 w 1935868"/>
              <a:gd name="connsiteY82" fmla="*/ 351976 h 879940"/>
              <a:gd name="connsiteX83" fmla="*/ 1847874 w 1935868"/>
              <a:gd name="connsiteY83" fmla="*/ 307979 h 879940"/>
              <a:gd name="connsiteX84" fmla="*/ 1891871 w 1935868"/>
              <a:gd name="connsiteY84" fmla="*/ 263982 h 879940"/>
              <a:gd name="connsiteX85" fmla="*/ 1627889 w 1935868"/>
              <a:gd name="connsiteY85" fmla="*/ 263982 h 879940"/>
              <a:gd name="connsiteX86" fmla="*/ 1671886 w 1935868"/>
              <a:gd name="connsiteY86" fmla="*/ 307979 h 879940"/>
              <a:gd name="connsiteX87" fmla="*/ 1627889 w 1935868"/>
              <a:gd name="connsiteY87" fmla="*/ 351976 h 879940"/>
              <a:gd name="connsiteX88" fmla="*/ 1583892 w 1935868"/>
              <a:gd name="connsiteY88" fmla="*/ 307979 h 879940"/>
              <a:gd name="connsiteX89" fmla="*/ 1627889 w 1935868"/>
              <a:gd name="connsiteY89" fmla="*/ 263982 h 879940"/>
              <a:gd name="connsiteX90" fmla="*/ 1363907 w 1935868"/>
              <a:gd name="connsiteY90" fmla="*/ 263982 h 879940"/>
              <a:gd name="connsiteX91" fmla="*/ 1407904 w 1935868"/>
              <a:gd name="connsiteY91" fmla="*/ 307979 h 879940"/>
              <a:gd name="connsiteX92" fmla="*/ 1363907 w 1935868"/>
              <a:gd name="connsiteY92" fmla="*/ 351976 h 879940"/>
              <a:gd name="connsiteX93" fmla="*/ 1319910 w 1935868"/>
              <a:gd name="connsiteY93" fmla="*/ 307979 h 879940"/>
              <a:gd name="connsiteX94" fmla="*/ 1363907 w 1935868"/>
              <a:gd name="connsiteY94" fmla="*/ 263982 h 879940"/>
              <a:gd name="connsiteX95" fmla="*/ 1099925 w 1935868"/>
              <a:gd name="connsiteY95" fmla="*/ 263982 h 879940"/>
              <a:gd name="connsiteX96" fmla="*/ 1143922 w 1935868"/>
              <a:gd name="connsiteY96" fmla="*/ 307979 h 879940"/>
              <a:gd name="connsiteX97" fmla="*/ 1099925 w 1935868"/>
              <a:gd name="connsiteY97" fmla="*/ 351976 h 879940"/>
              <a:gd name="connsiteX98" fmla="*/ 1055928 w 1935868"/>
              <a:gd name="connsiteY98" fmla="*/ 307979 h 879940"/>
              <a:gd name="connsiteX99" fmla="*/ 1099925 w 1935868"/>
              <a:gd name="connsiteY99" fmla="*/ 263982 h 879940"/>
              <a:gd name="connsiteX100" fmla="*/ 835943 w 1935868"/>
              <a:gd name="connsiteY100" fmla="*/ 263982 h 879940"/>
              <a:gd name="connsiteX101" fmla="*/ 879940 w 1935868"/>
              <a:gd name="connsiteY101" fmla="*/ 307979 h 879940"/>
              <a:gd name="connsiteX102" fmla="*/ 835943 w 1935868"/>
              <a:gd name="connsiteY102" fmla="*/ 351976 h 879940"/>
              <a:gd name="connsiteX103" fmla="*/ 791946 w 1935868"/>
              <a:gd name="connsiteY103" fmla="*/ 307979 h 879940"/>
              <a:gd name="connsiteX104" fmla="*/ 835943 w 1935868"/>
              <a:gd name="connsiteY104" fmla="*/ 263982 h 879940"/>
              <a:gd name="connsiteX105" fmla="*/ 571961 w 1935868"/>
              <a:gd name="connsiteY105" fmla="*/ 263982 h 879940"/>
              <a:gd name="connsiteX106" fmla="*/ 615958 w 1935868"/>
              <a:gd name="connsiteY106" fmla="*/ 307979 h 879940"/>
              <a:gd name="connsiteX107" fmla="*/ 571961 w 1935868"/>
              <a:gd name="connsiteY107" fmla="*/ 351976 h 879940"/>
              <a:gd name="connsiteX108" fmla="*/ 527964 w 1935868"/>
              <a:gd name="connsiteY108" fmla="*/ 307979 h 879940"/>
              <a:gd name="connsiteX109" fmla="*/ 571961 w 1935868"/>
              <a:gd name="connsiteY109" fmla="*/ 263982 h 879940"/>
              <a:gd name="connsiteX110" fmla="*/ 307979 w 1935868"/>
              <a:gd name="connsiteY110" fmla="*/ 263982 h 879940"/>
              <a:gd name="connsiteX111" fmla="*/ 351976 w 1935868"/>
              <a:gd name="connsiteY111" fmla="*/ 307979 h 879940"/>
              <a:gd name="connsiteX112" fmla="*/ 307979 w 1935868"/>
              <a:gd name="connsiteY112" fmla="*/ 351976 h 879940"/>
              <a:gd name="connsiteX113" fmla="*/ 263982 w 1935868"/>
              <a:gd name="connsiteY113" fmla="*/ 307979 h 879940"/>
              <a:gd name="connsiteX114" fmla="*/ 307979 w 1935868"/>
              <a:gd name="connsiteY114" fmla="*/ 263982 h 879940"/>
              <a:gd name="connsiteX115" fmla="*/ 43997 w 1935868"/>
              <a:gd name="connsiteY115" fmla="*/ 263982 h 879940"/>
              <a:gd name="connsiteX116" fmla="*/ 87994 w 1935868"/>
              <a:gd name="connsiteY116" fmla="*/ 307979 h 879940"/>
              <a:gd name="connsiteX117" fmla="*/ 43997 w 1935868"/>
              <a:gd name="connsiteY117" fmla="*/ 351976 h 879940"/>
              <a:gd name="connsiteX118" fmla="*/ 0 w 1935868"/>
              <a:gd name="connsiteY118" fmla="*/ 307979 h 879940"/>
              <a:gd name="connsiteX119" fmla="*/ 43997 w 1935868"/>
              <a:gd name="connsiteY119" fmla="*/ 263982 h 879940"/>
              <a:gd name="connsiteX120" fmla="*/ 1891871 w 1935868"/>
              <a:gd name="connsiteY120" fmla="*/ 0 h 879940"/>
              <a:gd name="connsiteX121" fmla="*/ 1935868 w 1935868"/>
              <a:gd name="connsiteY121" fmla="*/ 43997 h 879940"/>
              <a:gd name="connsiteX122" fmla="*/ 1891871 w 1935868"/>
              <a:gd name="connsiteY122" fmla="*/ 87994 h 879940"/>
              <a:gd name="connsiteX123" fmla="*/ 1847874 w 1935868"/>
              <a:gd name="connsiteY123" fmla="*/ 43997 h 879940"/>
              <a:gd name="connsiteX124" fmla="*/ 1891871 w 1935868"/>
              <a:gd name="connsiteY124" fmla="*/ 0 h 879940"/>
              <a:gd name="connsiteX125" fmla="*/ 1627889 w 1935868"/>
              <a:gd name="connsiteY125" fmla="*/ 0 h 879940"/>
              <a:gd name="connsiteX126" fmla="*/ 1671886 w 1935868"/>
              <a:gd name="connsiteY126" fmla="*/ 43997 h 879940"/>
              <a:gd name="connsiteX127" fmla="*/ 1627889 w 1935868"/>
              <a:gd name="connsiteY127" fmla="*/ 87994 h 879940"/>
              <a:gd name="connsiteX128" fmla="*/ 1583892 w 1935868"/>
              <a:gd name="connsiteY128" fmla="*/ 43997 h 879940"/>
              <a:gd name="connsiteX129" fmla="*/ 1627889 w 1935868"/>
              <a:gd name="connsiteY129" fmla="*/ 0 h 879940"/>
              <a:gd name="connsiteX130" fmla="*/ 1363907 w 1935868"/>
              <a:gd name="connsiteY130" fmla="*/ 0 h 879940"/>
              <a:gd name="connsiteX131" fmla="*/ 1407904 w 1935868"/>
              <a:gd name="connsiteY131" fmla="*/ 43997 h 879940"/>
              <a:gd name="connsiteX132" fmla="*/ 1363907 w 1935868"/>
              <a:gd name="connsiteY132" fmla="*/ 87994 h 879940"/>
              <a:gd name="connsiteX133" fmla="*/ 1319910 w 1935868"/>
              <a:gd name="connsiteY133" fmla="*/ 43997 h 879940"/>
              <a:gd name="connsiteX134" fmla="*/ 1363907 w 1935868"/>
              <a:gd name="connsiteY134" fmla="*/ 0 h 879940"/>
              <a:gd name="connsiteX135" fmla="*/ 1099925 w 1935868"/>
              <a:gd name="connsiteY135" fmla="*/ 0 h 879940"/>
              <a:gd name="connsiteX136" fmla="*/ 1143922 w 1935868"/>
              <a:gd name="connsiteY136" fmla="*/ 43997 h 879940"/>
              <a:gd name="connsiteX137" fmla="*/ 1099925 w 1935868"/>
              <a:gd name="connsiteY137" fmla="*/ 87994 h 879940"/>
              <a:gd name="connsiteX138" fmla="*/ 1055928 w 1935868"/>
              <a:gd name="connsiteY138" fmla="*/ 43997 h 879940"/>
              <a:gd name="connsiteX139" fmla="*/ 1099925 w 1935868"/>
              <a:gd name="connsiteY139" fmla="*/ 0 h 879940"/>
              <a:gd name="connsiteX140" fmla="*/ 835943 w 1935868"/>
              <a:gd name="connsiteY140" fmla="*/ 0 h 879940"/>
              <a:gd name="connsiteX141" fmla="*/ 879940 w 1935868"/>
              <a:gd name="connsiteY141" fmla="*/ 43997 h 879940"/>
              <a:gd name="connsiteX142" fmla="*/ 835943 w 1935868"/>
              <a:gd name="connsiteY142" fmla="*/ 87994 h 879940"/>
              <a:gd name="connsiteX143" fmla="*/ 791946 w 1935868"/>
              <a:gd name="connsiteY143" fmla="*/ 43997 h 879940"/>
              <a:gd name="connsiteX144" fmla="*/ 835943 w 1935868"/>
              <a:gd name="connsiteY144" fmla="*/ 0 h 879940"/>
              <a:gd name="connsiteX145" fmla="*/ 571961 w 1935868"/>
              <a:gd name="connsiteY145" fmla="*/ 0 h 879940"/>
              <a:gd name="connsiteX146" fmla="*/ 615958 w 1935868"/>
              <a:gd name="connsiteY146" fmla="*/ 43997 h 879940"/>
              <a:gd name="connsiteX147" fmla="*/ 571961 w 1935868"/>
              <a:gd name="connsiteY147" fmla="*/ 87994 h 879940"/>
              <a:gd name="connsiteX148" fmla="*/ 527964 w 1935868"/>
              <a:gd name="connsiteY148" fmla="*/ 43997 h 879940"/>
              <a:gd name="connsiteX149" fmla="*/ 571961 w 1935868"/>
              <a:gd name="connsiteY149" fmla="*/ 0 h 879940"/>
              <a:gd name="connsiteX150" fmla="*/ 307979 w 1935868"/>
              <a:gd name="connsiteY150" fmla="*/ 0 h 879940"/>
              <a:gd name="connsiteX151" fmla="*/ 351976 w 1935868"/>
              <a:gd name="connsiteY151" fmla="*/ 43997 h 879940"/>
              <a:gd name="connsiteX152" fmla="*/ 307979 w 1935868"/>
              <a:gd name="connsiteY152" fmla="*/ 87994 h 879940"/>
              <a:gd name="connsiteX153" fmla="*/ 263982 w 1935868"/>
              <a:gd name="connsiteY153" fmla="*/ 43997 h 879940"/>
              <a:gd name="connsiteX154" fmla="*/ 307979 w 1935868"/>
              <a:gd name="connsiteY154" fmla="*/ 0 h 879940"/>
              <a:gd name="connsiteX155" fmla="*/ 43997 w 1935868"/>
              <a:gd name="connsiteY155" fmla="*/ 0 h 879940"/>
              <a:gd name="connsiteX156" fmla="*/ 87994 w 1935868"/>
              <a:gd name="connsiteY156" fmla="*/ 43997 h 879940"/>
              <a:gd name="connsiteX157" fmla="*/ 43997 w 1935868"/>
              <a:gd name="connsiteY157" fmla="*/ 87994 h 879940"/>
              <a:gd name="connsiteX158" fmla="*/ 0 w 1935868"/>
              <a:gd name="connsiteY158" fmla="*/ 43997 h 879940"/>
              <a:gd name="connsiteX159" fmla="*/ 43997 w 1935868"/>
              <a:gd name="connsiteY159" fmla="*/ 0 h 879940"/>
            </a:gdLst>
            <a:ahLst/>
            <a:cxnLst/>
            <a:rect l="l" t="t" r="r" b="b"/>
            <a:pathLst>
              <a:path w="1935868" h="879940">
                <a:moveTo>
                  <a:pt x="1891871" y="791946"/>
                </a:moveTo>
                <a:cubicBezTo>
                  <a:pt x="1916170" y="791946"/>
                  <a:pt x="1935868" y="811644"/>
                  <a:pt x="1935868" y="835943"/>
                </a:cubicBezTo>
                <a:cubicBezTo>
                  <a:pt x="1935868" y="860242"/>
                  <a:pt x="1916170" y="879940"/>
                  <a:pt x="1891871" y="879940"/>
                </a:cubicBezTo>
                <a:cubicBezTo>
                  <a:pt x="1867572" y="879940"/>
                  <a:pt x="1847874" y="860242"/>
                  <a:pt x="1847874" y="835943"/>
                </a:cubicBezTo>
                <a:cubicBezTo>
                  <a:pt x="1847874" y="811644"/>
                  <a:pt x="1867572" y="791946"/>
                  <a:pt x="1891871" y="791946"/>
                </a:cubicBezTo>
                <a:close/>
                <a:moveTo>
                  <a:pt x="1627889" y="791946"/>
                </a:moveTo>
                <a:cubicBezTo>
                  <a:pt x="1652188" y="791946"/>
                  <a:pt x="1671886" y="811644"/>
                  <a:pt x="1671886" y="835943"/>
                </a:cubicBezTo>
                <a:cubicBezTo>
                  <a:pt x="1671886" y="860242"/>
                  <a:pt x="1652188" y="879940"/>
                  <a:pt x="1627889" y="879940"/>
                </a:cubicBezTo>
                <a:cubicBezTo>
                  <a:pt x="1603590" y="879940"/>
                  <a:pt x="1583892" y="860242"/>
                  <a:pt x="1583892" y="835943"/>
                </a:cubicBezTo>
                <a:cubicBezTo>
                  <a:pt x="1583892" y="811644"/>
                  <a:pt x="1603590" y="791946"/>
                  <a:pt x="1627889" y="791946"/>
                </a:cubicBezTo>
                <a:close/>
                <a:moveTo>
                  <a:pt x="1363907" y="791946"/>
                </a:moveTo>
                <a:cubicBezTo>
                  <a:pt x="1388206" y="791946"/>
                  <a:pt x="1407904" y="811644"/>
                  <a:pt x="1407904" y="835943"/>
                </a:cubicBezTo>
                <a:cubicBezTo>
                  <a:pt x="1407904" y="860242"/>
                  <a:pt x="1388206" y="879940"/>
                  <a:pt x="1363907" y="879940"/>
                </a:cubicBezTo>
                <a:cubicBezTo>
                  <a:pt x="1339608" y="879940"/>
                  <a:pt x="1319910" y="860242"/>
                  <a:pt x="1319910" y="835943"/>
                </a:cubicBezTo>
                <a:cubicBezTo>
                  <a:pt x="1319910" y="811644"/>
                  <a:pt x="1339608" y="791946"/>
                  <a:pt x="1363907" y="791946"/>
                </a:cubicBezTo>
                <a:close/>
                <a:moveTo>
                  <a:pt x="1099925" y="791946"/>
                </a:moveTo>
                <a:cubicBezTo>
                  <a:pt x="1124224" y="791946"/>
                  <a:pt x="1143922" y="811644"/>
                  <a:pt x="1143922" y="835943"/>
                </a:cubicBezTo>
                <a:cubicBezTo>
                  <a:pt x="1143922" y="860242"/>
                  <a:pt x="1124224" y="879940"/>
                  <a:pt x="1099925" y="879940"/>
                </a:cubicBezTo>
                <a:cubicBezTo>
                  <a:pt x="1075626" y="879940"/>
                  <a:pt x="1055928" y="860242"/>
                  <a:pt x="1055928" y="835943"/>
                </a:cubicBezTo>
                <a:cubicBezTo>
                  <a:pt x="1055928" y="811644"/>
                  <a:pt x="1075626" y="791946"/>
                  <a:pt x="1099925" y="791946"/>
                </a:cubicBezTo>
                <a:close/>
                <a:moveTo>
                  <a:pt x="835943" y="791946"/>
                </a:moveTo>
                <a:cubicBezTo>
                  <a:pt x="860242" y="791946"/>
                  <a:pt x="879940" y="811644"/>
                  <a:pt x="879940" y="835943"/>
                </a:cubicBezTo>
                <a:cubicBezTo>
                  <a:pt x="879940" y="860242"/>
                  <a:pt x="860242" y="879940"/>
                  <a:pt x="835943" y="879940"/>
                </a:cubicBezTo>
                <a:cubicBezTo>
                  <a:pt x="811644" y="879940"/>
                  <a:pt x="791946" y="860242"/>
                  <a:pt x="791946" y="835943"/>
                </a:cubicBezTo>
                <a:cubicBezTo>
                  <a:pt x="791946" y="811644"/>
                  <a:pt x="811644" y="791946"/>
                  <a:pt x="835943" y="791946"/>
                </a:cubicBezTo>
                <a:close/>
                <a:moveTo>
                  <a:pt x="571961" y="791946"/>
                </a:moveTo>
                <a:cubicBezTo>
                  <a:pt x="596260" y="791946"/>
                  <a:pt x="615958" y="811644"/>
                  <a:pt x="615958" y="835943"/>
                </a:cubicBezTo>
                <a:cubicBezTo>
                  <a:pt x="615958" y="860242"/>
                  <a:pt x="596260" y="879940"/>
                  <a:pt x="571961" y="879940"/>
                </a:cubicBezTo>
                <a:cubicBezTo>
                  <a:pt x="547662" y="879940"/>
                  <a:pt x="527964" y="860242"/>
                  <a:pt x="527964" y="835943"/>
                </a:cubicBezTo>
                <a:cubicBezTo>
                  <a:pt x="527964" y="811644"/>
                  <a:pt x="547662" y="791946"/>
                  <a:pt x="571961" y="791946"/>
                </a:cubicBezTo>
                <a:close/>
                <a:moveTo>
                  <a:pt x="307979" y="791946"/>
                </a:moveTo>
                <a:cubicBezTo>
                  <a:pt x="332278" y="791946"/>
                  <a:pt x="351976" y="811644"/>
                  <a:pt x="351976" y="835943"/>
                </a:cubicBezTo>
                <a:cubicBezTo>
                  <a:pt x="351976" y="860242"/>
                  <a:pt x="332278" y="879940"/>
                  <a:pt x="307979" y="879940"/>
                </a:cubicBezTo>
                <a:cubicBezTo>
                  <a:pt x="283680" y="879940"/>
                  <a:pt x="263982" y="860242"/>
                  <a:pt x="263982" y="835943"/>
                </a:cubicBezTo>
                <a:cubicBezTo>
                  <a:pt x="263982" y="811644"/>
                  <a:pt x="283680" y="791946"/>
                  <a:pt x="307979" y="791946"/>
                </a:cubicBezTo>
                <a:close/>
                <a:moveTo>
                  <a:pt x="43997" y="791946"/>
                </a:moveTo>
                <a:cubicBezTo>
                  <a:pt x="68296" y="791946"/>
                  <a:pt x="87994" y="811644"/>
                  <a:pt x="87994" y="835943"/>
                </a:cubicBezTo>
                <a:cubicBezTo>
                  <a:pt x="87994" y="860242"/>
                  <a:pt x="68296" y="879940"/>
                  <a:pt x="43997" y="879940"/>
                </a:cubicBezTo>
                <a:cubicBezTo>
                  <a:pt x="19698" y="879940"/>
                  <a:pt x="0" y="860242"/>
                  <a:pt x="0" y="835943"/>
                </a:cubicBezTo>
                <a:cubicBezTo>
                  <a:pt x="0" y="811644"/>
                  <a:pt x="19698" y="791946"/>
                  <a:pt x="43997" y="791946"/>
                </a:cubicBezTo>
                <a:close/>
                <a:moveTo>
                  <a:pt x="1891871" y="527964"/>
                </a:moveTo>
                <a:cubicBezTo>
                  <a:pt x="1916170" y="527964"/>
                  <a:pt x="1935868" y="547662"/>
                  <a:pt x="1935868" y="571961"/>
                </a:cubicBezTo>
                <a:cubicBezTo>
                  <a:pt x="1935868" y="596260"/>
                  <a:pt x="1916170" y="615958"/>
                  <a:pt x="1891871" y="615958"/>
                </a:cubicBezTo>
                <a:cubicBezTo>
                  <a:pt x="1867572" y="615958"/>
                  <a:pt x="1847874" y="596260"/>
                  <a:pt x="1847874" y="571961"/>
                </a:cubicBezTo>
                <a:cubicBezTo>
                  <a:pt x="1847874" y="547662"/>
                  <a:pt x="1867572" y="527964"/>
                  <a:pt x="1891871" y="527964"/>
                </a:cubicBezTo>
                <a:close/>
                <a:moveTo>
                  <a:pt x="1627889" y="527964"/>
                </a:moveTo>
                <a:cubicBezTo>
                  <a:pt x="1652188" y="527964"/>
                  <a:pt x="1671886" y="547662"/>
                  <a:pt x="1671886" y="571961"/>
                </a:cubicBezTo>
                <a:cubicBezTo>
                  <a:pt x="1671886" y="596260"/>
                  <a:pt x="1652188" y="615958"/>
                  <a:pt x="1627889" y="615958"/>
                </a:cubicBezTo>
                <a:cubicBezTo>
                  <a:pt x="1603590" y="615958"/>
                  <a:pt x="1583892" y="596260"/>
                  <a:pt x="1583892" y="571961"/>
                </a:cubicBezTo>
                <a:cubicBezTo>
                  <a:pt x="1583892" y="547662"/>
                  <a:pt x="1603590" y="527964"/>
                  <a:pt x="1627889" y="527964"/>
                </a:cubicBezTo>
                <a:close/>
                <a:moveTo>
                  <a:pt x="1363907" y="527964"/>
                </a:moveTo>
                <a:cubicBezTo>
                  <a:pt x="1388206" y="527964"/>
                  <a:pt x="1407904" y="547662"/>
                  <a:pt x="1407904" y="571961"/>
                </a:cubicBezTo>
                <a:cubicBezTo>
                  <a:pt x="1407904" y="596260"/>
                  <a:pt x="1388206" y="615958"/>
                  <a:pt x="1363907" y="615958"/>
                </a:cubicBezTo>
                <a:cubicBezTo>
                  <a:pt x="1339608" y="615958"/>
                  <a:pt x="1319910" y="596260"/>
                  <a:pt x="1319910" y="571961"/>
                </a:cubicBezTo>
                <a:cubicBezTo>
                  <a:pt x="1319910" y="547662"/>
                  <a:pt x="1339608" y="527964"/>
                  <a:pt x="1363907" y="527964"/>
                </a:cubicBezTo>
                <a:close/>
                <a:moveTo>
                  <a:pt x="1099925" y="527964"/>
                </a:moveTo>
                <a:cubicBezTo>
                  <a:pt x="1124224" y="527964"/>
                  <a:pt x="1143922" y="547662"/>
                  <a:pt x="1143922" y="571961"/>
                </a:cubicBezTo>
                <a:cubicBezTo>
                  <a:pt x="1143922" y="596260"/>
                  <a:pt x="1124224" y="615958"/>
                  <a:pt x="1099925" y="615958"/>
                </a:cubicBezTo>
                <a:cubicBezTo>
                  <a:pt x="1075626" y="615958"/>
                  <a:pt x="1055928" y="596260"/>
                  <a:pt x="1055928" y="571961"/>
                </a:cubicBezTo>
                <a:cubicBezTo>
                  <a:pt x="1055928" y="547662"/>
                  <a:pt x="1075626" y="527964"/>
                  <a:pt x="1099925" y="527964"/>
                </a:cubicBezTo>
                <a:close/>
                <a:moveTo>
                  <a:pt x="835943" y="527964"/>
                </a:moveTo>
                <a:cubicBezTo>
                  <a:pt x="860242" y="527964"/>
                  <a:pt x="879940" y="547662"/>
                  <a:pt x="879940" y="571961"/>
                </a:cubicBezTo>
                <a:cubicBezTo>
                  <a:pt x="879940" y="596260"/>
                  <a:pt x="860242" y="615958"/>
                  <a:pt x="835943" y="615958"/>
                </a:cubicBezTo>
                <a:cubicBezTo>
                  <a:pt x="811644" y="615958"/>
                  <a:pt x="791946" y="596260"/>
                  <a:pt x="791946" y="571961"/>
                </a:cubicBezTo>
                <a:cubicBezTo>
                  <a:pt x="791946" y="547662"/>
                  <a:pt x="811644" y="527964"/>
                  <a:pt x="835943" y="527964"/>
                </a:cubicBezTo>
                <a:close/>
                <a:moveTo>
                  <a:pt x="571961" y="527964"/>
                </a:moveTo>
                <a:cubicBezTo>
                  <a:pt x="596260" y="527964"/>
                  <a:pt x="615958" y="547662"/>
                  <a:pt x="615958" y="571961"/>
                </a:cubicBezTo>
                <a:cubicBezTo>
                  <a:pt x="615958" y="596260"/>
                  <a:pt x="596260" y="615958"/>
                  <a:pt x="571961" y="615958"/>
                </a:cubicBezTo>
                <a:cubicBezTo>
                  <a:pt x="547662" y="615958"/>
                  <a:pt x="527964" y="596260"/>
                  <a:pt x="527964" y="571961"/>
                </a:cubicBezTo>
                <a:cubicBezTo>
                  <a:pt x="527964" y="547662"/>
                  <a:pt x="547662" y="527964"/>
                  <a:pt x="571961" y="527964"/>
                </a:cubicBezTo>
                <a:close/>
                <a:moveTo>
                  <a:pt x="307979" y="527964"/>
                </a:moveTo>
                <a:cubicBezTo>
                  <a:pt x="332278" y="527964"/>
                  <a:pt x="351976" y="547662"/>
                  <a:pt x="351976" y="571961"/>
                </a:cubicBezTo>
                <a:cubicBezTo>
                  <a:pt x="351976" y="596260"/>
                  <a:pt x="332278" y="615958"/>
                  <a:pt x="307979" y="615958"/>
                </a:cubicBezTo>
                <a:cubicBezTo>
                  <a:pt x="283680" y="615958"/>
                  <a:pt x="263982" y="596260"/>
                  <a:pt x="263982" y="571961"/>
                </a:cubicBezTo>
                <a:cubicBezTo>
                  <a:pt x="263982" y="547662"/>
                  <a:pt x="283680" y="527964"/>
                  <a:pt x="307979" y="527964"/>
                </a:cubicBezTo>
                <a:close/>
                <a:moveTo>
                  <a:pt x="43997" y="527964"/>
                </a:moveTo>
                <a:cubicBezTo>
                  <a:pt x="68296" y="527964"/>
                  <a:pt x="87994" y="547662"/>
                  <a:pt x="87994" y="571961"/>
                </a:cubicBezTo>
                <a:cubicBezTo>
                  <a:pt x="87994" y="596260"/>
                  <a:pt x="68296" y="615958"/>
                  <a:pt x="43997" y="615958"/>
                </a:cubicBezTo>
                <a:cubicBezTo>
                  <a:pt x="19698" y="615958"/>
                  <a:pt x="0" y="596260"/>
                  <a:pt x="0" y="571961"/>
                </a:cubicBezTo>
                <a:cubicBezTo>
                  <a:pt x="0" y="547662"/>
                  <a:pt x="19698" y="527964"/>
                  <a:pt x="43997" y="527964"/>
                </a:cubicBezTo>
                <a:close/>
                <a:moveTo>
                  <a:pt x="1891871" y="263982"/>
                </a:moveTo>
                <a:cubicBezTo>
                  <a:pt x="1916170" y="263982"/>
                  <a:pt x="1935868" y="283680"/>
                  <a:pt x="1935868" y="307979"/>
                </a:cubicBezTo>
                <a:cubicBezTo>
                  <a:pt x="1935868" y="332278"/>
                  <a:pt x="1916170" y="351976"/>
                  <a:pt x="1891871" y="351976"/>
                </a:cubicBezTo>
                <a:cubicBezTo>
                  <a:pt x="1867572" y="351976"/>
                  <a:pt x="1847874" y="332278"/>
                  <a:pt x="1847874" y="307979"/>
                </a:cubicBezTo>
                <a:cubicBezTo>
                  <a:pt x="1847874" y="283680"/>
                  <a:pt x="1867572" y="263982"/>
                  <a:pt x="1891871" y="263982"/>
                </a:cubicBezTo>
                <a:close/>
                <a:moveTo>
                  <a:pt x="1627889" y="263982"/>
                </a:moveTo>
                <a:cubicBezTo>
                  <a:pt x="1652188" y="263982"/>
                  <a:pt x="1671886" y="283680"/>
                  <a:pt x="1671886" y="307979"/>
                </a:cubicBezTo>
                <a:cubicBezTo>
                  <a:pt x="1671886" y="332278"/>
                  <a:pt x="1652188" y="351976"/>
                  <a:pt x="1627889" y="351976"/>
                </a:cubicBezTo>
                <a:cubicBezTo>
                  <a:pt x="1603590" y="351976"/>
                  <a:pt x="1583892" y="332278"/>
                  <a:pt x="1583892" y="307979"/>
                </a:cubicBezTo>
                <a:cubicBezTo>
                  <a:pt x="1583892" y="283680"/>
                  <a:pt x="1603590" y="263982"/>
                  <a:pt x="1627889" y="263982"/>
                </a:cubicBezTo>
                <a:close/>
                <a:moveTo>
                  <a:pt x="1363907" y="263982"/>
                </a:moveTo>
                <a:cubicBezTo>
                  <a:pt x="1388206" y="263982"/>
                  <a:pt x="1407904" y="283680"/>
                  <a:pt x="1407904" y="307979"/>
                </a:cubicBezTo>
                <a:cubicBezTo>
                  <a:pt x="1407904" y="332278"/>
                  <a:pt x="1388206" y="351976"/>
                  <a:pt x="1363907" y="351976"/>
                </a:cubicBezTo>
                <a:cubicBezTo>
                  <a:pt x="1339608" y="351976"/>
                  <a:pt x="1319910" y="332278"/>
                  <a:pt x="1319910" y="307979"/>
                </a:cubicBezTo>
                <a:cubicBezTo>
                  <a:pt x="1319910" y="283680"/>
                  <a:pt x="1339608" y="263982"/>
                  <a:pt x="1363907" y="263982"/>
                </a:cubicBezTo>
                <a:close/>
                <a:moveTo>
                  <a:pt x="1099925" y="263982"/>
                </a:moveTo>
                <a:cubicBezTo>
                  <a:pt x="1124224" y="263982"/>
                  <a:pt x="1143922" y="283680"/>
                  <a:pt x="1143922" y="307979"/>
                </a:cubicBezTo>
                <a:cubicBezTo>
                  <a:pt x="1143922" y="332278"/>
                  <a:pt x="1124224" y="351976"/>
                  <a:pt x="1099925" y="351976"/>
                </a:cubicBezTo>
                <a:cubicBezTo>
                  <a:pt x="1075626" y="351976"/>
                  <a:pt x="1055928" y="332278"/>
                  <a:pt x="1055928" y="307979"/>
                </a:cubicBezTo>
                <a:cubicBezTo>
                  <a:pt x="1055928" y="283680"/>
                  <a:pt x="1075626" y="263982"/>
                  <a:pt x="1099925" y="263982"/>
                </a:cubicBezTo>
                <a:close/>
                <a:moveTo>
                  <a:pt x="835943" y="263982"/>
                </a:moveTo>
                <a:cubicBezTo>
                  <a:pt x="860242" y="263982"/>
                  <a:pt x="879940" y="283680"/>
                  <a:pt x="879940" y="307979"/>
                </a:cubicBezTo>
                <a:cubicBezTo>
                  <a:pt x="879940" y="332278"/>
                  <a:pt x="860242" y="351976"/>
                  <a:pt x="835943" y="351976"/>
                </a:cubicBezTo>
                <a:cubicBezTo>
                  <a:pt x="811644" y="351976"/>
                  <a:pt x="791946" y="332278"/>
                  <a:pt x="791946" y="307979"/>
                </a:cubicBezTo>
                <a:cubicBezTo>
                  <a:pt x="791946" y="283680"/>
                  <a:pt x="811644" y="263982"/>
                  <a:pt x="835943" y="263982"/>
                </a:cubicBezTo>
                <a:close/>
                <a:moveTo>
                  <a:pt x="571961" y="263982"/>
                </a:moveTo>
                <a:cubicBezTo>
                  <a:pt x="596260" y="263982"/>
                  <a:pt x="615958" y="283680"/>
                  <a:pt x="615958" y="307979"/>
                </a:cubicBezTo>
                <a:cubicBezTo>
                  <a:pt x="615958" y="332278"/>
                  <a:pt x="596260" y="351976"/>
                  <a:pt x="571961" y="351976"/>
                </a:cubicBezTo>
                <a:cubicBezTo>
                  <a:pt x="547662" y="351976"/>
                  <a:pt x="527964" y="332278"/>
                  <a:pt x="527964" y="307979"/>
                </a:cubicBezTo>
                <a:cubicBezTo>
                  <a:pt x="527964" y="283680"/>
                  <a:pt x="547662" y="263982"/>
                  <a:pt x="571961" y="263982"/>
                </a:cubicBezTo>
                <a:close/>
                <a:moveTo>
                  <a:pt x="307979" y="263982"/>
                </a:moveTo>
                <a:cubicBezTo>
                  <a:pt x="332278" y="263982"/>
                  <a:pt x="351976" y="283680"/>
                  <a:pt x="351976" y="307979"/>
                </a:cubicBezTo>
                <a:cubicBezTo>
                  <a:pt x="351976" y="332278"/>
                  <a:pt x="332278" y="351976"/>
                  <a:pt x="307979" y="351976"/>
                </a:cubicBezTo>
                <a:cubicBezTo>
                  <a:pt x="283680" y="351976"/>
                  <a:pt x="263982" y="332278"/>
                  <a:pt x="263982" y="307979"/>
                </a:cubicBezTo>
                <a:cubicBezTo>
                  <a:pt x="263982" y="283680"/>
                  <a:pt x="283680" y="263982"/>
                  <a:pt x="307979" y="263982"/>
                </a:cubicBezTo>
                <a:close/>
                <a:moveTo>
                  <a:pt x="43997" y="263982"/>
                </a:moveTo>
                <a:cubicBezTo>
                  <a:pt x="68296" y="263982"/>
                  <a:pt x="87994" y="283680"/>
                  <a:pt x="87994" y="307979"/>
                </a:cubicBezTo>
                <a:cubicBezTo>
                  <a:pt x="87994" y="332278"/>
                  <a:pt x="68296" y="351976"/>
                  <a:pt x="43997" y="351976"/>
                </a:cubicBezTo>
                <a:cubicBezTo>
                  <a:pt x="19698" y="351976"/>
                  <a:pt x="0" y="332278"/>
                  <a:pt x="0" y="307979"/>
                </a:cubicBezTo>
                <a:cubicBezTo>
                  <a:pt x="0" y="283680"/>
                  <a:pt x="19698" y="263982"/>
                  <a:pt x="43997" y="263982"/>
                </a:cubicBezTo>
                <a:close/>
                <a:moveTo>
                  <a:pt x="1891871" y="0"/>
                </a:moveTo>
                <a:cubicBezTo>
                  <a:pt x="1916170" y="0"/>
                  <a:pt x="1935868" y="19698"/>
                  <a:pt x="1935868" y="43997"/>
                </a:cubicBezTo>
                <a:cubicBezTo>
                  <a:pt x="1935868" y="68296"/>
                  <a:pt x="1916170" y="87994"/>
                  <a:pt x="1891871" y="87994"/>
                </a:cubicBezTo>
                <a:cubicBezTo>
                  <a:pt x="1867572" y="87994"/>
                  <a:pt x="1847874" y="68296"/>
                  <a:pt x="1847874" y="43997"/>
                </a:cubicBezTo>
                <a:cubicBezTo>
                  <a:pt x="1847874" y="19698"/>
                  <a:pt x="1867572" y="0"/>
                  <a:pt x="1891871" y="0"/>
                </a:cubicBezTo>
                <a:close/>
                <a:moveTo>
                  <a:pt x="1627889" y="0"/>
                </a:moveTo>
                <a:cubicBezTo>
                  <a:pt x="1652188" y="0"/>
                  <a:pt x="1671886" y="19698"/>
                  <a:pt x="1671886" y="43997"/>
                </a:cubicBezTo>
                <a:cubicBezTo>
                  <a:pt x="1671886" y="68296"/>
                  <a:pt x="1652188" y="87994"/>
                  <a:pt x="1627889" y="87994"/>
                </a:cubicBezTo>
                <a:cubicBezTo>
                  <a:pt x="1603590" y="87994"/>
                  <a:pt x="1583892" y="68296"/>
                  <a:pt x="1583892" y="43997"/>
                </a:cubicBezTo>
                <a:cubicBezTo>
                  <a:pt x="1583892" y="19698"/>
                  <a:pt x="1603590" y="0"/>
                  <a:pt x="1627889" y="0"/>
                </a:cubicBezTo>
                <a:close/>
                <a:moveTo>
                  <a:pt x="1363907" y="0"/>
                </a:moveTo>
                <a:cubicBezTo>
                  <a:pt x="1388206" y="0"/>
                  <a:pt x="1407904" y="19698"/>
                  <a:pt x="1407904" y="43997"/>
                </a:cubicBezTo>
                <a:cubicBezTo>
                  <a:pt x="1407904" y="68296"/>
                  <a:pt x="1388206" y="87994"/>
                  <a:pt x="1363907" y="87994"/>
                </a:cubicBezTo>
                <a:cubicBezTo>
                  <a:pt x="1339608" y="87994"/>
                  <a:pt x="1319910" y="68296"/>
                  <a:pt x="1319910" y="43997"/>
                </a:cubicBezTo>
                <a:cubicBezTo>
                  <a:pt x="1319910" y="19698"/>
                  <a:pt x="1339608" y="0"/>
                  <a:pt x="1363907" y="0"/>
                </a:cubicBezTo>
                <a:close/>
                <a:moveTo>
                  <a:pt x="1099925" y="0"/>
                </a:moveTo>
                <a:cubicBezTo>
                  <a:pt x="1124224" y="0"/>
                  <a:pt x="1143922" y="19698"/>
                  <a:pt x="1143922" y="43997"/>
                </a:cubicBezTo>
                <a:cubicBezTo>
                  <a:pt x="1143922" y="68296"/>
                  <a:pt x="1124224" y="87994"/>
                  <a:pt x="1099925" y="87994"/>
                </a:cubicBezTo>
                <a:cubicBezTo>
                  <a:pt x="1075626" y="87994"/>
                  <a:pt x="1055928" y="68296"/>
                  <a:pt x="1055928" y="43997"/>
                </a:cubicBezTo>
                <a:cubicBezTo>
                  <a:pt x="1055928" y="19698"/>
                  <a:pt x="1075626" y="0"/>
                  <a:pt x="1099925" y="0"/>
                </a:cubicBezTo>
                <a:close/>
                <a:moveTo>
                  <a:pt x="835943" y="0"/>
                </a:moveTo>
                <a:cubicBezTo>
                  <a:pt x="860242" y="0"/>
                  <a:pt x="879940" y="19698"/>
                  <a:pt x="879940" y="43997"/>
                </a:cubicBezTo>
                <a:cubicBezTo>
                  <a:pt x="879940" y="68296"/>
                  <a:pt x="860242" y="87994"/>
                  <a:pt x="835943" y="87994"/>
                </a:cubicBezTo>
                <a:cubicBezTo>
                  <a:pt x="811644" y="87994"/>
                  <a:pt x="791946" y="68296"/>
                  <a:pt x="791946" y="43997"/>
                </a:cubicBezTo>
                <a:cubicBezTo>
                  <a:pt x="791946" y="19698"/>
                  <a:pt x="811644" y="0"/>
                  <a:pt x="835943" y="0"/>
                </a:cubicBezTo>
                <a:close/>
                <a:moveTo>
                  <a:pt x="571961" y="0"/>
                </a:moveTo>
                <a:cubicBezTo>
                  <a:pt x="596260" y="0"/>
                  <a:pt x="615958" y="19698"/>
                  <a:pt x="615958" y="43997"/>
                </a:cubicBezTo>
                <a:cubicBezTo>
                  <a:pt x="615958" y="68296"/>
                  <a:pt x="596260" y="87994"/>
                  <a:pt x="571961" y="87994"/>
                </a:cubicBezTo>
                <a:cubicBezTo>
                  <a:pt x="547662" y="87994"/>
                  <a:pt x="527964" y="68296"/>
                  <a:pt x="527964" y="43997"/>
                </a:cubicBezTo>
                <a:cubicBezTo>
                  <a:pt x="527964" y="19698"/>
                  <a:pt x="547662" y="0"/>
                  <a:pt x="571961" y="0"/>
                </a:cubicBezTo>
                <a:close/>
                <a:moveTo>
                  <a:pt x="307979" y="0"/>
                </a:moveTo>
                <a:cubicBezTo>
                  <a:pt x="332278" y="0"/>
                  <a:pt x="351976" y="19698"/>
                  <a:pt x="351976" y="43997"/>
                </a:cubicBezTo>
                <a:cubicBezTo>
                  <a:pt x="351976" y="68296"/>
                  <a:pt x="332278" y="87994"/>
                  <a:pt x="307979" y="87994"/>
                </a:cubicBezTo>
                <a:cubicBezTo>
                  <a:pt x="283680" y="87994"/>
                  <a:pt x="263982" y="68296"/>
                  <a:pt x="263982" y="43997"/>
                </a:cubicBezTo>
                <a:cubicBezTo>
                  <a:pt x="263982" y="19698"/>
                  <a:pt x="283680" y="0"/>
                  <a:pt x="307979" y="0"/>
                </a:cubicBezTo>
                <a:close/>
                <a:moveTo>
                  <a:pt x="43997" y="0"/>
                </a:moveTo>
                <a:cubicBezTo>
                  <a:pt x="68296" y="0"/>
                  <a:pt x="87994" y="19698"/>
                  <a:pt x="87994" y="43997"/>
                </a:cubicBezTo>
                <a:cubicBezTo>
                  <a:pt x="87994" y="68296"/>
                  <a:pt x="68296" y="87994"/>
                  <a:pt x="43997" y="87994"/>
                </a:cubicBezTo>
                <a:cubicBezTo>
                  <a:pt x="19698" y="87994"/>
                  <a:pt x="0" y="68296"/>
                  <a:pt x="0" y="43997"/>
                </a:cubicBezTo>
                <a:cubicBezTo>
                  <a:pt x="0" y="19698"/>
                  <a:pt x="19698" y="0"/>
                  <a:pt x="43997" y="0"/>
                </a:cubicBezTo>
                <a:close/>
              </a:path>
            </a:pathLst>
          </a:custGeom>
          <a:gradFill>
            <a:gsLst>
              <a:gs pos="58000">
                <a:schemeClr val="accent2">
                  <a:lumMod val="40000"/>
                  <a:lumOff val="60000"/>
                </a:schemeClr>
              </a:gs>
              <a:gs pos="100000">
                <a:schemeClr val="accent2"/>
              </a:gs>
            </a:gsLst>
            <a:lin ang="10800000" scaled="0"/>
          </a:gra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7" name="标题 1"/>
          <p:cNvSpPr txBox="1"/>
          <p:nvPr/>
        </p:nvSpPr>
        <p:spPr>
          <a:xfrm>
            <a:off x="2129961" y="5829516"/>
            <a:ext cx="1935868" cy="615958"/>
          </a:xfrm>
          <a:custGeom>
            <a:avLst/>
            <a:gdLst>
              <a:gd name="connsiteX0" fmla="*/ 1891871 w 1935868"/>
              <a:gd name="connsiteY0" fmla="*/ 527964 h 615958"/>
              <a:gd name="connsiteX1" fmla="*/ 1935868 w 1935868"/>
              <a:gd name="connsiteY1" fmla="*/ 571961 h 615958"/>
              <a:gd name="connsiteX2" fmla="*/ 1891871 w 1935868"/>
              <a:gd name="connsiteY2" fmla="*/ 615958 h 615958"/>
              <a:gd name="connsiteX3" fmla="*/ 1847874 w 1935868"/>
              <a:gd name="connsiteY3" fmla="*/ 571961 h 615958"/>
              <a:gd name="connsiteX4" fmla="*/ 1891871 w 1935868"/>
              <a:gd name="connsiteY4" fmla="*/ 527964 h 615958"/>
              <a:gd name="connsiteX5" fmla="*/ 1627889 w 1935868"/>
              <a:gd name="connsiteY5" fmla="*/ 527964 h 615958"/>
              <a:gd name="connsiteX6" fmla="*/ 1671886 w 1935868"/>
              <a:gd name="connsiteY6" fmla="*/ 571961 h 615958"/>
              <a:gd name="connsiteX7" fmla="*/ 1627889 w 1935868"/>
              <a:gd name="connsiteY7" fmla="*/ 615958 h 615958"/>
              <a:gd name="connsiteX8" fmla="*/ 1583892 w 1935868"/>
              <a:gd name="connsiteY8" fmla="*/ 571961 h 615958"/>
              <a:gd name="connsiteX9" fmla="*/ 1627889 w 1935868"/>
              <a:gd name="connsiteY9" fmla="*/ 527964 h 615958"/>
              <a:gd name="connsiteX10" fmla="*/ 1363907 w 1935868"/>
              <a:gd name="connsiteY10" fmla="*/ 527964 h 615958"/>
              <a:gd name="connsiteX11" fmla="*/ 1407904 w 1935868"/>
              <a:gd name="connsiteY11" fmla="*/ 571961 h 615958"/>
              <a:gd name="connsiteX12" fmla="*/ 1363907 w 1935868"/>
              <a:gd name="connsiteY12" fmla="*/ 615958 h 615958"/>
              <a:gd name="connsiteX13" fmla="*/ 1319910 w 1935868"/>
              <a:gd name="connsiteY13" fmla="*/ 571961 h 615958"/>
              <a:gd name="connsiteX14" fmla="*/ 1363907 w 1935868"/>
              <a:gd name="connsiteY14" fmla="*/ 527964 h 615958"/>
              <a:gd name="connsiteX15" fmla="*/ 1099925 w 1935868"/>
              <a:gd name="connsiteY15" fmla="*/ 527964 h 615958"/>
              <a:gd name="connsiteX16" fmla="*/ 1143922 w 1935868"/>
              <a:gd name="connsiteY16" fmla="*/ 571961 h 615958"/>
              <a:gd name="connsiteX17" fmla="*/ 1099925 w 1935868"/>
              <a:gd name="connsiteY17" fmla="*/ 615958 h 615958"/>
              <a:gd name="connsiteX18" fmla="*/ 1055928 w 1935868"/>
              <a:gd name="connsiteY18" fmla="*/ 571961 h 615958"/>
              <a:gd name="connsiteX19" fmla="*/ 1099925 w 1935868"/>
              <a:gd name="connsiteY19" fmla="*/ 527964 h 615958"/>
              <a:gd name="connsiteX20" fmla="*/ 835943 w 1935868"/>
              <a:gd name="connsiteY20" fmla="*/ 527964 h 615958"/>
              <a:gd name="connsiteX21" fmla="*/ 879940 w 1935868"/>
              <a:gd name="connsiteY21" fmla="*/ 571961 h 615958"/>
              <a:gd name="connsiteX22" fmla="*/ 835943 w 1935868"/>
              <a:gd name="connsiteY22" fmla="*/ 615958 h 615958"/>
              <a:gd name="connsiteX23" fmla="*/ 791946 w 1935868"/>
              <a:gd name="connsiteY23" fmla="*/ 571961 h 615958"/>
              <a:gd name="connsiteX24" fmla="*/ 835943 w 1935868"/>
              <a:gd name="connsiteY24" fmla="*/ 527964 h 615958"/>
              <a:gd name="connsiteX25" fmla="*/ 571961 w 1935868"/>
              <a:gd name="connsiteY25" fmla="*/ 527964 h 615958"/>
              <a:gd name="connsiteX26" fmla="*/ 615958 w 1935868"/>
              <a:gd name="connsiteY26" fmla="*/ 571961 h 615958"/>
              <a:gd name="connsiteX27" fmla="*/ 571961 w 1935868"/>
              <a:gd name="connsiteY27" fmla="*/ 615958 h 615958"/>
              <a:gd name="connsiteX28" fmla="*/ 527964 w 1935868"/>
              <a:gd name="connsiteY28" fmla="*/ 571961 h 615958"/>
              <a:gd name="connsiteX29" fmla="*/ 571961 w 1935868"/>
              <a:gd name="connsiteY29" fmla="*/ 527964 h 615958"/>
              <a:gd name="connsiteX30" fmla="*/ 307979 w 1935868"/>
              <a:gd name="connsiteY30" fmla="*/ 527964 h 615958"/>
              <a:gd name="connsiteX31" fmla="*/ 351976 w 1935868"/>
              <a:gd name="connsiteY31" fmla="*/ 571961 h 615958"/>
              <a:gd name="connsiteX32" fmla="*/ 307979 w 1935868"/>
              <a:gd name="connsiteY32" fmla="*/ 615958 h 615958"/>
              <a:gd name="connsiteX33" fmla="*/ 263982 w 1935868"/>
              <a:gd name="connsiteY33" fmla="*/ 571961 h 615958"/>
              <a:gd name="connsiteX34" fmla="*/ 307979 w 1935868"/>
              <a:gd name="connsiteY34" fmla="*/ 527964 h 615958"/>
              <a:gd name="connsiteX35" fmla="*/ 43997 w 1935868"/>
              <a:gd name="connsiteY35" fmla="*/ 527964 h 615958"/>
              <a:gd name="connsiteX36" fmla="*/ 87994 w 1935868"/>
              <a:gd name="connsiteY36" fmla="*/ 571961 h 615958"/>
              <a:gd name="connsiteX37" fmla="*/ 43997 w 1935868"/>
              <a:gd name="connsiteY37" fmla="*/ 615958 h 615958"/>
              <a:gd name="connsiteX38" fmla="*/ 0 w 1935868"/>
              <a:gd name="connsiteY38" fmla="*/ 571961 h 615958"/>
              <a:gd name="connsiteX39" fmla="*/ 43997 w 1935868"/>
              <a:gd name="connsiteY39" fmla="*/ 527964 h 615958"/>
              <a:gd name="connsiteX40" fmla="*/ 1891871 w 1935868"/>
              <a:gd name="connsiteY40" fmla="*/ 263982 h 615958"/>
              <a:gd name="connsiteX41" fmla="*/ 1935868 w 1935868"/>
              <a:gd name="connsiteY41" fmla="*/ 307979 h 615958"/>
              <a:gd name="connsiteX42" fmla="*/ 1891871 w 1935868"/>
              <a:gd name="connsiteY42" fmla="*/ 351976 h 615958"/>
              <a:gd name="connsiteX43" fmla="*/ 1847874 w 1935868"/>
              <a:gd name="connsiteY43" fmla="*/ 307979 h 615958"/>
              <a:gd name="connsiteX44" fmla="*/ 1891871 w 1935868"/>
              <a:gd name="connsiteY44" fmla="*/ 263982 h 615958"/>
              <a:gd name="connsiteX45" fmla="*/ 1627889 w 1935868"/>
              <a:gd name="connsiteY45" fmla="*/ 263982 h 615958"/>
              <a:gd name="connsiteX46" fmla="*/ 1671886 w 1935868"/>
              <a:gd name="connsiteY46" fmla="*/ 307979 h 615958"/>
              <a:gd name="connsiteX47" fmla="*/ 1627889 w 1935868"/>
              <a:gd name="connsiteY47" fmla="*/ 351976 h 615958"/>
              <a:gd name="connsiteX48" fmla="*/ 1583892 w 1935868"/>
              <a:gd name="connsiteY48" fmla="*/ 307979 h 615958"/>
              <a:gd name="connsiteX49" fmla="*/ 1627889 w 1935868"/>
              <a:gd name="connsiteY49" fmla="*/ 263982 h 615958"/>
              <a:gd name="connsiteX50" fmla="*/ 1363907 w 1935868"/>
              <a:gd name="connsiteY50" fmla="*/ 263982 h 615958"/>
              <a:gd name="connsiteX51" fmla="*/ 1407904 w 1935868"/>
              <a:gd name="connsiteY51" fmla="*/ 307979 h 615958"/>
              <a:gd name="connsiteX52" fmla="*/ 1363907 w 1935868"/>
              <a:gd name="connsiteY52" fmla="*/ 351976 h 615958"/>
              <a:gd name="connsiteX53" fmla="*/ 1319910 w 1935868"/>
              <a:gd name="connsiteY53" fmla="*/ 307979 h 615958"/>
              <a:gd name="connsiteX54" fmla="*/ 1363907 w 1935868"/>
              <a:gd name="connsiteY54" fmla="*/ 263982 h 615958"/>
              <a:gd name="connsiteX55" fmla="*/ 1099925 w 1935868"/>
              <a:gd name="connsiteY55" fmla="*/ 263982 h 615958"/>
              <a:gd name="connsiteX56" fmla="*/ 1143922 w 1935868"/>
              <a:gd name="connsiteY56" fmla="*/ 307979 h 615958"/>
              <a:gd name="connsiteX57" fmla="*/ 1099925 w 1935868"/>
              <a:gd name="connsiteY57" fmla="*/ 351976 h 615958"/>
              <a:gd name="connsiteX58" fmla="*/ 1055928 w 1935868"/>
              <a:gd name="connsiteY58" fmla="*/ 307979 h 615958"/>
              <a:gd name="connsiteX59" fmla="*/ 1099925 w 1935868"/>
              <a:gd name="connsiteY59" fmla="*/ 263982 h 615958"/>
              <a:gd name="connsiteX60" fmla="*/ 835943 w 1935868"/>
              <a:gd name="connsiteY60" fmla="*/ 263982 h 615958"/>
              <a:gd name="connsiteX61" fmla="*/ 879940 w 1935868"/>
              <a:gd name="connsiteY61" fmla="*/ 307979 h 615958"/>
              <a:gd name="connsiteX62" fmla="*/ 835943 w 1935868"/>
              <a:gd name="connsiteY62" fmla="*/ 351976 h 615958"/>
              <a:gd name="connsiteX63" fmla="*/ 791946 w 1935868"/>
              <a:gd name="connsiteY63" fmla="*/ 307979 h 615958"/>
              <a:gd name="connsiteX64" fmla="*/ 835943 w 1935868"/>
              <a:gd name="connsiteY64" fmla="*/ 263982 h 615958"/>
              <a:gd name="connsiteX65" fmla="*/ 571961 w 1935868"/>
              <a:gd name="connsiteY65" fmla="*/ 263982 h 615958"/>
              <a:gd name="connsiteX66" fmla="*/ 615958 w 1935868"/>
              <a:gd name="connsiteY66" fmla="*/ 307979 h 615958"/>
              <a:gd name="connsiteX67" fmla="*/ 571961 w 1935868"/>
              <a:gd name="connsiteY67" fmla="*/ 351976 h 615958"/>
              <a:gd name="connsiteX68" fmla="*/ 527964 w 1935868"/>
              <a:gd name="connsiteY68" fmla="*/ 307979 h 615958"/>
              <a:gd name="connsiteX69" fmla="*/ 571961 w 1935868"/>
              <a:gd name="connsiteY69" fmla="*/ 263982 h 615958"/>
              <a:gd name="connsiteX70" fmla="*/ 307979 w 1935868"/>
              <a:gd name="connsiteY70" fmla="*/ 263982 h 615958"/>
              <a:gd name="connsiteX71" fmla="*/ 351976 w 1935868"/>
              <a:gd name="connsiteY71" fmla="*/ 307979 h 615958"/>
              <a:gd name="connsiteX72" fmla="*/ 307979 w 1935868"/>
              <a:gd name="connsiteY72" fmla="*/ 351976 h 615958"/>
              <a:gd name="connsiteX73" fmla="*/ 263982 w 1935868"/>
              <a:gd name="connsiteY73" fmla="*/ 307979 h 615958"/>
              <a:gd name="connsiteX74" fmla="*/ 307979 w 1935868"/>
              <a:gd name="connsiteY74" fmla="*/ 263982 h 615958"/>
              <a:gd name="connsiteX75" fmla="*/ 43997 w 1935868"/>
              <a:gd name="connsiteY75" fmla="*/ 263982 h 615958"/>
              <a:gd name="connsiteX76" fmla="*/ 87994 w 1935868"/>
              <a:gd name="connsiteY76" fmla="*/ 307979 h 615958"/>
              <a:gd name="connsiteX77" fmla="*/ 43997 w 1935868"/>
              <a:gd name="connsiteY77" fmla="*/ 351976 h 615958"/>
              <a:gd name="connsiteX78" fmla="*/ 0 w 1935868"/>
              <a:gd name="connsiteY78" fmla="*/ 307979 h 615958"/>
              <a:gd name="connsiteX79" fmla="*/ 43997 w 1935868"/>
              <a:gd name="connsiteY79" fmla="*/ 263982 h 615958"/>
              <a:gd name="connsiteX80" fmla="*/ 1891871 w 1935868"/>
              <a:gd name="connsiteY80" fmla="*/ 0 h 615958"/>
              <a:gd name="connsiteX81" fmla="*/ 1935868 w 1935868"/>
              <a:gd name="connsiteY81" fmla="*/ 43997 h 615958"/>
              <a:gd name="connsiteX82" fmla="*/ 1891871 w 1935868"/>
              <a:gd name="connsiteY82" fmla="*/ 87994 h 615958"/>
              <a:gd name="connsiteX83" fmla="*/ 1847874 w 1935868"/>
              <a:gd name="connsiteY83" fmla="*/ 43997 h 615958"/>
              <a:gd name="connsiteX84" fmla="*/ 1891871 w 1935868"/>
              <a:gd name="connsiteY84" fmla="*/ 0 h 615958"/>
              <a:gd name="connsiteX85" fmla="*/ 1627889 w 1935868"/>
              <a:gd name="connsiteY85" fmla="*/ 0 h 615958"/>
              <a:gd name="connsiteX86" fmla="*/ 1671886 w 1935868"/>
              <a:gd name="connsiteY86" fmla="*/ 43997 h 615958"/>
              <a:gd name="connsiteX87" fmla="*/ 1627889 w 1935868"/>
              <a:gd name="connsiteY87" fmla="*/ 87994 h 615958"/>
              <a:gd name="connsiteX88" fmla="*/ 1583892 w 1935868"/>
              <a:gd name="connsiteY88" fmla="*/ 43997 h 615958"/>
              <a:gd name="connsiteX89" fmla="*/ 1627889 w 1935868"/>
              <a:gd name="connsiteY89" fmla="*/ 0 h 615958"/>
              <a:gd name="connsiteX90" fmla="*/ 1363907 w 1935868"/>
              <a:gd name="connsiteY90" fmla="*/ 0 h 615958"/>
              <a:gd name="connsiteX91" fmla="*/ 1407904 w 1935868"/>
              <a:gd name="connsiteY91" fmla="*/ 43997 h 615958"/>
              <a:gd name="connsiteX92" fmla="*/ 1363907 w 1935868"/>
              <a:gd name="connsiteY92" fmla="*/ 87994 h 615958"/>
              <a:gd name="connsiteX93" fmla="*/ 1319910 w 1935868"/>
              <a:gd name="connsiteY93" fmla="*/ 43997 h 615958"/>
              <a:gd name="connsiteX94" fmla="*/ 1363907 w 1935868"/>
              <a:gd name="connsiteY94" fmla="*/ 0 h 615958"/>
              <a:gd name="connsiteX95" fmla="*/ 1099925 w 1935868"/>
              <a:gd name="connsiteY95" fmla="*/ 0 h 615958"/>
              <a:gd name="connsiteX96" fmla="*/ 1143922 w 1935868"/>
              <a:gd name="connsiteY96" fmla="*/ 43997 h 615958"/>
              <a:gd name="connsiteX97" fmla="*/ 1099925 w 1935868"/>
              <a:gd name="connsiteY97" fmla="*/ 87994 h 615958"/>
              <a:gd name="connsiteX98" fmla="*/ 1055928 w 1935868"/>
              <a:gd name="connsiteY98" fmla="*/ 43997 h 615958"/>
              <a:gd name="connsiteX99" fmla="*/ 1099925 w 1935868"/>
              <a:gd name="connsiteY99" fmla="*/ 0 h 615958"/>
              <a:gd name="connsiteX100" fmla="*/ 835943 w 1935868"/>
              <a:gd name="connsiteY100" fmla="*/ 0 h 615958"/>
              <a:gd name="connsiteX101" fmla="*/ 879940 w 1935868"/>
              <a:gd name="connsiteY101" fmla="*/ 43997 h 615958"/>
              <a:gd name="connsiteX102" fmla="*/ 835943 w 1935868"/>
              <a:gd name="connsiteY102" fmla="*/ 87994 h 615958"/>
              <a:gd name="connsiteX103" fmla="*/ 791946 w 1935868"/>
              <a:gd name="connsiteY103" fmla="*/ 43997 h 615958"/>
              <a:gd name="connsiteX104" fmla="*/ 835943 w 1935868"/>
              <a:gd name="connsiteY104" fmla="*/ 0 h 615958"/>
              <a:gd name="connsiteX105" fmla="*/ 571961 w 1935868"/>
              <a:gd name="connsiteY105" fmla="*/ 0 h 615958"/>
              <a:gd name="connsiteX106" fmla="*/ 615958 w 1935868"/>
              <a:gd name="connsiteY106" fmla="*/ 43997 h 615958"/>
              <a:gd name="connsiteX107" fmla="*/ 571961 w 1935868"/>
              <a:gd name="connsiteY107" fmla="*/ 87994 h 615958"/>
              <a:gd name="connsiteX108" fmla="*/ 527964 w 1935868"/>
              <a:gd name="connsiteY108" fmla="*/ 43997 h 615958"/>
              <a:gd name="connsiteX109" fmla="*/ 571961 w 1935868"/>
              <a:gd name="connsiteY109" fmla="*/ 0 h 615958"/>
              <a:gd name="connsiteX110" fmla="*/ 307979 w 1935868"/>
              <a:gd name="connsiteY110" fmla="*/ 0 h 615958"/>
              <a:gd name="connsiteX111" fmla="*/ 351976 w 1935868"/>
              <a:gd name="connsiteY111" fmla="*/ 43997 h 615958"/>
              <a:gd name="connsiteX112" fmla="*/ 307979 w 1935868"/>
              <a:gd name="connsiteY112" fmla="*/ 87994 h 615958"/>
              <a:gd name="connsiteX113" fmla="*/ 263982 w 1935868"/>
              <a:gd name="connsiteY113" fmla="*/ 43997 h 615958"/>
              <a:gd name="connsiteX114" fmla="*/ 307979 w 1935868"/>
              <a:gd name="connsiteY114" fmla="*/ 0 h 615958"/>
              <a:gd name="connsiteX115" fmla="*/ 43997 w 1935868"/>
              <a:gd name="connsiteY115" fmla="*/ 0 h 615958"/>
              <a:gd name="connsiteX116" fmla="*/ 87994 w 1935868"/>
              <a:gd name="connsiteY116" fmla="*/ 43997 h 615958"/>
              <a:gd name="connsiteX117" fmla="*/ 43997 w 1935868"/>
              <a:gd name="connsiteY117" fmla="*/ 87994 h 615958"/>
              <a:gd name="connsiteX118" fmla="*/ 0 w 1935868"/>
              <a:gd name="connsiteY118" fmla="*/ 43997 h 615958"/>
              <a:gd name="connsiteX119" fmla="*/ 43997 w 1935868"/>
              <a:gd name="connsiteY119" fmla="*/ 0 h 615958"/>
            </a:gdLst>
            <a:ahLst/>
            <a:cxnLst/>
            <a:rect l="l" t="t" r="r" b="b"/>
            <a:pathLst>
              <a:path w="1935868" h="615958">
                <a:moveTo>
                  <a:pt x="1891871" y="527964"/>
                </a:moveTo>
                <a:cubicBezTo>
                  <a:pt x="1916170" y="527964"/>
                  <a:pt x="1935868" y="547662"/>
                  <a:pt x="1935868" y="571961"/>
                </a:cubicBezTo>
                <a:cubicBezTo>
                  <a:pt x="1935868" y="596260"/>
                  <a:pt x="1916170" y="615958"/>
                  <a:pt x="1891871" y="615958"/>
                </a:cubicBezTo>
                <a:cubicBezTo>
                  <a:pt x="1867572" y="615958"/>
                  <a:pt x="1847874" y="596260"/>
                  <a:pt x="1847874" y="571961"/>
                </a:cubicBezTo>
                <a:cubicBezTo>
                  <a:pt x="1847874" y="547662"/>
                  <a:pt x="1867572" y="527964"/>
                  <a:pt x="1891871" y="527964"/>
                </a:cubicBezTo>
                <a:close/>
                <a:moveTo>
                  <a:pt x="1627889" y="527964"/>
                </a:moveTo>
                <a:cubicBezTo>
                  <a:pt x="1652188" y="527964"/>
                  <a:pt x="1671886" y="547662"/>
                  <a:pt x="1671886" y="571961"/>
                </a:cubicBezTo>
                <a:cubicBezTo>
                  <a:pt x="1671886" y="596260"/>
                  <a:pt x="1652188" y="615958"/>
                  <a:pt x="1627889" y="615958"/>
                </a:cubicBezTo>
                <a:cubicBezTo>
                  <a:pt x="1603590" y="615958"/>
                  <a:pt x="1583892" y="596260"/>
                  <a:pt x="1583892" y="571961"/>
                </a:cubicBezTo>
                <a:cubicBezTo>
                  <a:pt x="1583892" y="547662"/>
                  <a:pt x="1603590" y="527964"/>
                  <a:pt x="1627889" y="527964"/>
                </a:cubicBezTo>
                <a:close/>
                <a:moveTo>
                  <a:pt x="1363907" y="527964"/>
                </a:moveTo>
                <a:cubicBezTo>
                  <a:pt x="1388206" y="527964"/>
                  <a:pt x="1407904" y="547662"/>
                  <a:pt x="1407904" y="571961"/>
                </a:cubicBezTo>
                <a:cubicBezTo>
                  <a:pt x="1407904" y="596260"/>
                  <a:pt x="1388206" y="615958"/>
                  <a:pt x="1363907" y="615958"/>
                </a:cubicBezTo>
                <a:cubicBezTo>
                  <a:pt x="1339608" y="615958"/>
                  <a:pt x="1319910" y="596260"/>
                  <a:pt x="1319910" y="571961"/>
                </a:cubicBezTo>
                <a:cubicBezTo>
                  <a:pt x="1319910" y="547662"/>
                  <a:pt x="1339608" y="527964"/>
                  <a:pt x="1363907" y="527964"/>
                </a:cubicBezTo>
                <a:close/>
                <a:moveTo>
                  <a:pt x="1099925" y="527964"/>
                </a:moveTo>
                <a:cubicBezTo>
                  <a:pt x="1124224" y="527964"/>
                  <a:pt x="1143922" y="547662"/>
                  <a:pt x="1143922" y="571961"/>
                </a:cubicBezTo>
                <a:cubicBezTo>
                  <a:pt x="1143922" y="596260"/>
                  <a:pt x="1124224" y="615958"/>
                  <a:pt x="1099925" y="615958"/>
                </a:cubicBezTo>
                <a:cubicBezTo>
                  <a:pt x="1075626" y="615958"/>
                  <a:pt x="1055928" y="596260"/>
                  <a:pt x="1055928" y="571961"/>
                </a:cubicBezTo>
                <a:cubicBezTo>
                  <a:pt x="1055928" y="547662"/>
                  <a:pt x="1075626" y="527964"/>
                  <a:pt x="1099925" y="527964"/>
                </a:cubicBezTo>
                <a:close/>
                <a:moveTo>
                  <a:pt x="835943" y="527964"/>
                </a:moveTo>
                <a:cubicBezTo>
                  <a:pt x="860242" y="527964"/>
                  <a:pt x="879940" y="547662"/>
                  <a:pt x="879940" y="571961"/>
                </a:cubicBezTo>
                <a:cubicBezTo>
                  <a:pt x="879940" y="596260"/>
                  <a:pt x="860242" y="615958"/>
                  <a:pt x="835943" y="615958"/>
                </a:cubicBezTo>
                <a:cubicBezTo>
                  <a:pt x="811644" y="615958"/>
                  <a:pt x="791946" y="596260"/>
                  <a:pt x="791946" y="571961"/>
                </a:cubicBezTo>
                <a:cubicBezTo>
                  <a:pt x="791946" y="547662"/>
                  <a:pt x="811644" y="527964"/>
                  <a:pt x="835943" y="527964"/>
                </a:cubicBezTo>
                <a:close/>
                <a:moveTo>
                  <a:pt x="571961" y="527964"/>
                </a:moveTo>
                <a:cubicBezTo>
                  <a:pt x="596260" y="527964"/>
                  <a:pt x="615958" y="547662"/>
                  <a:pt x="615958" y="571961"/>
                </a:cubicBezTo>
                <a:cubicBezTo>
                  <a:pt x="615958" y="596260"/>
                  <a:pt x="596260" y="615958"/>
                  <a:pt x="571961" y="615958"/>
                </a:cubicBezTo>
                <a:cubicBezTo>
                  <a:pt x="547662" y="615958"/>
                  <a:pt x="527964" y="596260"/>
                  <a:pt x="527964" y="571961"/>
                </a:cubicBezTo>
                <a:cubicBezTo>
                  <a:pt x="527964" y="547662"/>
                  <a:pt x="547662" y="527964"/>
                  <a:pt x="571961" y="527964"/>
                </a:cubicBezTo>
                <a:close/>
                <a:moveTo>
                  <a:pt x="307979" y="527964"/>
                </a:moveTo>
                <a:cubicBezTo>
                  <a:pt x="332278" y="527964"/>
                  <a:pt x="351976" y="547662"/>
                  <a:pt x="351976" y="571961"/>
                </a:cubicBezTo>
                <a:cubicBezTo>
                  <a:pt x="351976" y="596260"/>
                  <a:pt x="332278" y="615958"/>
                  <a:pt x="307979" y="615958"/>
                </a:cubicBezTo>
                <a:cubicBezTo>
                  <a:pt x="283680" y="615958"/>
                  <a:pt x="263982" y="596260"/>
                  <a:pt x="263982" y="571961"/>
                </a:cubicBezTo>
                <a:cubicBezTo>
                  <a:pt x="263982" y="547662"/>
                  <a:pt x="283680" y="527964"/>
                  <a:pt x="307979" y="527964"/>
                </a:cubicBezTo>
                <a:close/>
                <a:moveTo>
                  <a:pt x="43997" y="527964"/>
                </a:moveTo>
                <a:cubicBezTo>
                  <a:pt x="68296" y="527964"/>
                  <a:pt x="87994" y="547662"/>
                  <a:pt x="87994" y="571961"/>
                </a:cubicBezTo>
                <a:cubicBezTo>
                  <a:pt x="87994" y="596260"/>
                  <a:pt x="68296" y="615958"/>
                  <a:pt x="43997" y="615958"/>
                </a:cubicBezTo>
                <a:cubicBezTo>
                  <a:pt x="19698" y="615958"/>
                  <a:pt x="0" y="596260"/>
                  <a:pt x="0" y="571961"/>
                </a:cubicBezTo>
                <a:cubicBezTo>
                  <a:pt x="0" y="547662"/>
                  <a:pt x="19698" y="527964"/>
                  <a:pt x="43997" y="527964"/>
                </a:cubicBezTo>
                <a:close/>
                <a:moveTo>
                  <a:pt x="1891871" y="263982"/>
                </a:moveTo>
                <a:cubicBezTo>
                  <a:pt x="1916170" y="263982"/>
                  <a:pt x="1935868" y="283680"/>
                  <a:pt x="1935868" y="307979"/>
                </a:cubicBezTo>
                <a:cubicBezTo>
                  <a:pt x="1935868" y="332278"/>
                  <a:pt x="1916170" y="351976"/>
                  <a:pt x="1891871" y="351976"/>
                </a:cubicBezTo>
                <a:cubicBezTo>
                  <a:pt x="1867572" y="351976"/>
                  <a:pt x="1847874" y="332278"/>
                  <a:pt x="1847874" y="307979"/>
                </a:cubicBezTo>
                <a:cubicBezTo>
                  <a:pt x="1847874" y="283680"/>
                  <a:pt x="1867572" y="263982"/>
                  <a:pt x="1891871" y="263982"/>
                </a:cubicBezTo>
                <a:close/>
                <a:moveTo>
                  <a:pt x="1627889" y="263982"/>
                </a:moveTo>
                <a:cubicBezTo>
                  <a:pt x="1652188" y="263982"/>
                  <a:pt x="1671886" y="283680"/>
                  <a:pt x="1671886" y="307979"/>
                </a:cubicBezTo>
                <a:cubicBezTo>
                  <a:pt x="1671886" y="332278"/>
                  <a:pt x="1652188" y="351976"/>
                  <a:pt x="1627889" y="351976"/>
                </a:cubicBezTo>
                <a:cubicBezTo>
                  <a:pt x="1603590" y="351976"/>
                  <a:pt x="1583892" y="332278"/>
                  <a:pt x="1583892" y="307979"/>
                </a:cubicBezTo>
                <a:cubicBezTo>
                  <a:pt x="1583892" y="283680"/>
                  <a:pt x="1603590" y="263982"/>
                  <a:pt x="1627889" y="263982"/>
                </a:cubicBezTo>
                <a:close/>
                <a:moveTo>
                  <a:pt x="1363907" y="263982"/>
                </a:moveTo>
                <a:cubicBezTo>
                  <a:pt x="1388206" y="263982"/>
                  <a:pt x="1407904" y="283680"/>
                  <a:pt x="1407904" y="307979"/>
                </a:cubicBezTo>
                <a:cubicBezTo>
                  <a:pt x="1407904" y="332278"/>
                  <a:pt x="1388206" y="351976"/>
                  <a:pt x="1363907" y="351976"/>
                </a:cubicBezTo>
                <a:cubicBezTo>
                  <a:pt x="1339608" y="351976"/>
                  <a:pt x="1319910" y="332278"/>
                  <a:pt x="1319910" y="307979"/>
                </a:cubicBezTo>
                <a:cubicBezTo>
                  <a:pt x="1319910" y="283680"/>
                  <a:pt x="1339608" y="263982"/>
                  <a:pt x="1363907" y="263982"/>
                </a:cubicBezTo>
                <a:close/>
                <a:moveTo>
                  <a:pt x="1099925" y="263982"/>
                </a:moveTo>
                <a:cubicBezTo>
                  <a:pt x="1124224" y="263982"/>
                  <a:pt x="1143922" y="283680"/>
                  <a:pt x="1143922" y="307979"/>
                </a:cubicBezTo>
                <a:cubicBezTo>
                  <a:pt x="1143922" y="332278"/>
                  <a:pt x="1124224" y="351976"/>
                  <a:pt x="1099925" y="351976"/>
                </a:cubicBezTo>
                <a:cubicBezTo>
                  <a:pt x="1075626" y="351976"/>
                  <a:pt x="1055928" y="332278"/>
                  <a:pt x="1055928" y="307979"/>
                </a:cubicBezTo>
                <a:cubicBezTo>
                  <a:pt x="1055928" y="283680"/>
                  <a:pt x="1075626" y="263982"/>
                  <a:pt x="1099925" y="263982"/>
                </a:cubicBezTo>
                <a:close/>
                <a:moveTo>
                  <a:pt x="835943" y="263982"/>
                </a:moveTo>
                <a:cubicBezTo>
                  <a:pt x="860242" y="263982"/>
                  <a:pt x="879940" y="283680"/>
                  <a:pt x="879940" y="307979"/>
                </a:cubicBezTo>
                <a:cubicBezTo>
                  <a:pt x="879940" y="332278"/>
                  <a:pt x="860242" y="351976"/>
                  <a:pt x="835943" y="351976"/>
                </a:cubicBezTo>
                <a:cubicBezTo>
                  <a:pt x="811644" y="351976"/>
                  <a:pt x="791946" y="332278"/>
                  <a:pt x="791946" y="307979"/>
                </a:cubicBezTo>
                <a:cubicBezTo>
                  <a:pt x="791946" y="283680"/>
                  <a:pt x="811644" y="263982"/>
                  <a:pt x="835943" y="263982"/>
                </a:cubicBezTo>
                <a:close/>
                <a:moveTo>
                  <a:pt x="571961" y="263982"/>
                </a:moveTo>
                <a:cubicBezTo>
                  <a:pt x="596260" y="263982"/>
                  <a:pt x="615958" y="283680"/>
                  <a:pt x="615958" y="307979"/>
                </a:cubicBezTo>
                <a:cubicBezTo>
                  <a:pt x="615958" y="332278"/>
                  <a:pt x="596260" y="351976"/>
                  <a:pt x="571961" y="351976"/>
                </a:cubicBezTo>
                <a:cubicBezTo>
                  <a:pt x="547662" y="351976"/>
                  <a:pt x="527964" y="332278"/>
                  <a:pt x="527964" y="307979"/>
                </a:cubicBezTo>
                <a:cubicBezTo>
                  <a:pt x="527964" y="283680"/>
                  <a:pt x="547662" y="263982"/>
                  <a:pt x="571961" y="263982"/>
                </a:cubicBezTo>
                <a:close/>
                <a:moveTo>
                  <a:pt x="307979" y="263982"/>
                </a:moveTo>
                <a:cubicBezTo>
                  <a:pt x="332278" y="263982"/>
                  <a:pt x="351976" y="283680"/>
                  <a:pt x="351976" y="307979"/>
                </a:cubicBezTo>
                <a:cubicBezTo>
                  <a:pt x="351976" y="332278"/>
                  <a:pt x="332278" y="351976"/>
                  <a:pt x="307979" y="351976"/>
                </a:cubicBezTo>
                <a:cubicBezTo>
                  <a:pt x="283680" y="351976"/>
                  <a:pt x="263982" y="332278"/>
                  <a:pt x="263982" y="307979"/>
                </a:cubicBezTo>
                <a:cubicBezTo>
                  <a:pt x="263982" y="283680"/>
                  <a:pt x="283680" y="263982"/>
                  <a:pt x="307979" y="263982"/>
                </a:cubicBezTo>
                <a:close/>
                <a:moveTo>
                  <a:pt x="43997" y="263982"/>
                </a:moveTo>
                <a:cubicBezTo>
                  <a:pt x="68296" y="263982"/>
                  <a:pt x="87994" y="283680"/>
                  <a:pt x="87994" y="307979"/>
                </a:cubicBezTo>
                <a:cubicBezTo>
                  <a:pt x="87994" y="332278"/>
                  <a:pt x="68296" y="351976"/>
                  <a:pt x="43997" y="351976"/>
                </a:cubicBezTo>
                <a:cubicBezTo>
                  <a:pt x="19698" y="351976"/>
                  <a:pt x="0" y="332278"/>
                  <a:pt x="0" y="307979"/>
                </a:cubicBezTo>
                <a:cubicBezTo>
                  <a:pt x="0" y="283680"/>
                  <a:pt x="19698" y="263982"/>
                  <a:pt x="43997" y="263982"/>
                </a:cubicBezTo>
                <a:close/>
                <a:moveTo>
                  <a:pt x="1891871" y="0"/>
                </a:moveTo>
                <a:cubicBezTo>
                  <a:pt x="1916170" y="0"/>
                  <a:pt x="1935868" y="19698"/>
                  <a:pt x="1935868" y="43997"/>
                </a:cubicBezTo>
                <a:cubicBezTo>
                  <a:pt x="1935868" y="68296"/>
                  <a:pt x="1916170" y="87994"/>
                  <a:pt x="1891871" y="87994"/>
                </a:cubicBezTo>
                <a:cubicBezTo>
                  <a:pt x="1867572" y="87994"/>
                  <a:pt x="1847874" y="68296"/>
                  <a:pt x="1847874" y="43997"/>
                </a:cubicBezTo>
                <a:cubicBezTo>
                  <a:pt x="1847874" y="19698"/>
                  <a:pt x="1867572" y="0"/>
                  <a:pt x="1891871" y="0"/>
                </a:cubicBezTo>
                <a:close/>
                <a:moveTo>
                  <a:pt x="1627889" y="0"/>
                </a:moveTo>
                <a:cubicBezTo>
                  <a:pt x="1652188" y="0"/>
                  <a:pt x="1671886" y="19698"/>
                  <a:pt x="1671886" y="43997"/>
                </a:cubicBezTo>
                <a:cubicBezTo>
                  <a:pt x="1671886" y="68296"/>
                  <a:pt x="1652188" y="87994"/>
                  <a:pt x="1627889" y="87994"/>
                </a:cubicBezTo>
                <a:cubicBezTo>
                  <a:pt x="1603590" y="87994"/>
                  <a:pt x="1583892" y="68296"/>
                  <a:pt x="1583892" y="43997"/>
                </a:cubicBezTo>
                <a:cubicBezTo>
                  <a:pt x="1583892" y="19698"/>
                  <a:pt x="1603590" y="0"/>
                  <a:pt x="1627889" y="0"/>
                </a:cubicBezTo>
                <a:close/>
                <a:moveTo>
                  <a:pt x="1363907" y="0"/>
                </a:moveTo>
                <a:cubicBezTo>
                  <a:pt x="1388206" y="0"/>
                  <a:pt x="1407904" y="19698"/>
                  <a:pt x="1407904" y="43997"/>
                </a:cubicBezTo>
                <a:cubicBezTo>
                  <a:pt x="1407904" y="68296"/>
                  <a:pt x="1388206" y="87994"/>
                  <a:pt x="1363907" y="87994"/>
                </a:cubicBezTo>
                <a:cubicBezTo>
                  <a:pt x="1339608" y="87994"/>
                  <a:pt x="1319910" y="68296"/>
                  <a:pt x="1319910" y="43997"/>
                </a:cubicBezTo>
                <a:cubicBezTo>
                  <a:pt x="1319910" y="19698"/>
                  <a:pt x="1339608" y="0"/>
                  <a:pt x="1363907" y="0"/>
                </a:cubicBezTo>
                <a:close/>
                <a:moveTo>
                  <a:pt x="1099925" y="0"/>
                </a:moveTo>
                <a:cubicBezTo>
                  <a:pt x="1124224" y="0"/>
                  <a:pt x="1143922" y="19698"/>
                  <a:pt x="1143922" y="43997"/>
                </a:cubicBezTo>
                <a:cubicBezTo>
                  <a:pt x="1143922" y="68296"/>
                  <a:pt x="1124224" y="87994"/>
                  <a:pt x="1099925" y="87994"/>
                </a:cubicBezTo>
                <a:cubicBezTo>
                  <a:pt x="1075626" y="87994"/>
                  <a:pt x="1055928" y="68296"/>
                  <a:pt x="1055928" y="43997"/>
                </a:cubicBezTo>
                <a:cubicBezTo>
                  <a:pt x="1055928" y="19698"/>
                  <a:pt x="1075626" y="0"/>
                  <a:pt x="1099925" y="0"/>
                </a:cubicBezTo>
                <a:close/>
                <a:moveTo>
                  <a:pt x="835943" y="0"/>
                </a:moveTo>
                <a:cubicBezTo>
                  <a:pt x="860242" y="0"/>
                  <a:pt x="879940" y="19698"/>
                  <a:pt x="879940" y="43997"/>
                </a:cubicBezTo>
                <a:cubicBezTo>
                  <a:pt x="879940" y="68296"/>
                  <a:pt x="860242" y="87994"/>
                  <a:pt x="835943" y="87994"/>
                </a:cubicBezTo>
                <a:cubicBezTo>
                  <a:pt x="811644" y="87994"/>
                  <a:pt x="791946" y="68296"/>
                  <a:pt x="791946" y="43997"/>
                </a:cubicBezTo>
                <a:cubicBezTo>
                  <a:pt x="791946" y="19698"/>
                  <a:pt x="811644" y="0"/>
                  <a:pt x="835943" y="0"/>
                </a:cubicBezTo>
                <a:close/>
                <a:moveTo>
                  <a:pt x="571961" y="0"/>
                </a:moveTo>
                <a:cubicBezTo>
                  <a:pt x="596260" y="0"/>
                  <a:pt x="615958" y="19698"/>
                  <a:pt x="615958" y="43997"/>
                </a:cubicBezTo>
                <a:cubicBezTo>
                  <a:pt x="615958" y="68296"/>
                  <a:pt x="596260" y="87994"/>
                  <a:pt x="571961" y="87994"/>
                </a:cubicBezTo>
                <a:cubicBezTo>
                  <a:pt x="547662" y="87994"/>
                  <a:pt x="527964" y="68296"/>
                  <a:pt x="527964" y="43997"/>
                </a:cubicBezTo>
                <a:cubicBezTo>
                  <a:pt x="527964" y="19698"/>
                  <a:pt x="547662" y="0"/>
                  <a:pt x="571961" y="0"/>
                </a:cubicBezTo>
                <a:close/>
                <a:moveTo>
                  <a:pt x="307979" y="0"/>
                </a:moveTo>
                <a:cubicBezTo>
                  <a:pt x="332278" y="0"/>
                  <a:pt x="351976" y="19698"/>
                  <a:pt x="351976" y="43997"/>
                </a:cubicBezTo>
                <a:cubicBezTo>
                  <a:pt x="351976" y="68296"/>
                  <a:pt x="332278" y="87994"/>
                  <a:pt x="307979" y="87994"/>
                </a:cubicBezTo>
                <a:cubicBezTo>
                  <a:pt x="283680" y="87994"/>
                  <a:pt x="263982" y="68296"/>
                  <a:pt x="263982" y="43997"/>
                </a:cubicBezTo>
                <a:cubicBezTo>
                  <a:pt x="263982" y="19698"/>
                  <a:pt x="283680" y="0"/>
                  <a:pt x="307979" y="0"/>
                </a:cubicBezTo>
                <a:close/>
                <a:moveTo>
                  <a:pt x="43997" y="0"/>
                </a:moveTo>
                <a:cubicBezTo>
                  <a:pt x="68296" y="0"/>
                  <a:pt x="87994" y="19698"/>
                  <a:pt x="87994" y="43997"/>
                </a:cubicBezTo>
                <a:cubicBezTo>
                  <a:pt x="87994" y="68296"/>
                  <a:pt x="68296" y="87994"/>
                  <a:pt x="43997" y="87994"/>
                </a:cubicBezTo>
                <a:cubicBezTo>
                  <a:pt x="19698" y="87994"/>
                  <a:pt x="0" y="68296"/>
                  <a:pt x="0" y="43997"/>
                </a:cubicBezTo>
                <a:cubicBezTo>
                  <a:pt x="0" y="19698"/>
                  <a:pt x="19698" y="0"/>
                  <a:pt x="43997" y="0"/>
                </a:cubicBezTo>
                <a:close/>
              </a:path>
            </a:pathLst>
          </a:custGeom>
          <a:gradFill>
            <a:gsLst>
              <a:gs pos="58000">
                <a:schemeClr val="accent2"/>
              </a:gs>
              <a:gs pos="100000">
                <a:schemeClr val="accent2">
                  <a:lumMod val="40000"/>
                  <a:lumOff val="60000"/>
                </a:schemeClr>
              </a:gs>
            </a:gsLst>
            <a:lin ang="10800000" scaled="0"/>
          </a:gra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17" name="标题 1"/>
          <p:cNvSpPr txBox="1"/>
          <p:nvPr/>
        </p:nvSpPr>
        <p:spPr>
          <a:xfrm>
            <a:off x="702490" y="2438398"/>
            <a:ext cx="670561" cy="670561"/>
          </a:xfrm>
          <a:prstGeom prst="star4">
            <a:avLst>
              <a:gd name="adj" fmla="val 11095"/>
            </a:avLst>
          </a:prstGeom>
          <a:solidFill>
            <a:schemeClr val="accent1">
              <a:alpha val="15000"/>
            </a:schemeClr>
          </a:soli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18" name="标题 1"/>
          <p:cNvSpPr txBox="1"/>
          <p:nvPr/>
        </p:nvSpPr>
        <p:spPr>
          <a:xfrm>
            <a:off x="10949685" y="2438398"/>
            <a:ext cx="670561" cy="670561"/>
          </a:xfrm>
          <a:prstGeom prst="star4">
            <a:avLst>
              <a:gd name="adj" fmla="val 11095"/>
            </a:avLst>
          </a:prstGeom>
          <a:solidFill>
            <a:schemeClr val="accent1">
              <a:alpha val="15000"/>
            </a:schemeClr>
          </a:soli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19" name="标题 1"/>
          <p:cNvSpPr txBox="1"/>
          <p:nvPr/>
        </p:nvSpPr>
        <p:spPr>
          <a:xfrm>
            <a:off x="642078" y="4944889"/>
            <a:ext cx="1557402" cy="1557402"/>
          </a:xfrm>
          <a:prstGeom prst="donut">
            <a:avLst>
              <a:gd name="adj" fmla="val 11558"/>
            </a:avLst>
          </a:prstGeom>
          <a:gradFill>
            <a:gsLst>
              <a:gs pos="58000">
                <a:schemeClr val="accent1"/>
              </a:gs>
              <a:gs pos="100000">
                <a:schemeClr val="accent1">
                  <a:lumMod val="60000"/>
                  <a:lumOff val="40000"/>
                </a:schemeClr>
              </a:gs>
            </a:gsLst>
            <a:lin ang="10800000" scaled="0"/>
          </a:gra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20" name="标题 1"/>
          <p:cNvSpPr txBox="1"/>
          <p:nvPr/>
        </p:nvSpPr>
        <p:spPr>
          <a:xfrm rot="20037206">
            <a:off x="7193855" y="621749"/>
            <a:ext cx="491058" cy="423326"/>
          </a:xfrm>
          <a:prstGeom prst="triangle">
            <a:avLst/>
          </a:prstGeom>
          <a:solidFill>
            <a:schemeClr val="bg1"/>
          </a:solidFill>
          <a:ln w="19050" cap="sq">
            <a:solidFill>
              <a:schemeClr val="accent1">
                <a:lumMod val="20000"/>
                <a:lumOff val="80000"/>
                <a:alpha val="55000"/>
              </a:schemeClr>
            </a:solidFill>
            <a:miter/>
          </a:ln>
        </p:spPr>
        <p:txBody>
          <a:bodyPr vert="horz" wrap="square" lIns="91440" tIns="45720" rIns="91440" bIns="45720" rtlCol="0" anchor="ctr"/>
          <a:lstStyle/>
          <a:p>
            <a:pPr algn="ctr">
              <a:lnSpc>
                <a:spcPct val="110000"/>
              </a:lnSpc>
            </a:pPr>
            <a:endParaRPr kumimoji="1" lang="zh-CN" altLang="en-US"/>
          </a:p>
        </p:txBody>
      </p:sp>
      <p:sp>
        <p:nvSpPr>
          <p:cNvPr id="21" name="标题 1"/>
          <p:cNvSpPr txBox="1"/>
          <p:nvPr/>
        </p:nvSpPr>
        <p:spPr>
          <a:xfrm rot="20037206">
            <a:off x="7197220" y="5908552"/>
            <a:ext cx="424800" cy="423326"/>
          </a:xfrm>
          <a:prstGeom prst="rect">
            <a:avLst/>
          </a:prstGeom>
          <a:solidFill>
            <a:schemeClr val="bg1"/>
          </a:solidFill>
          <a:ln w="19050" cap="sq">
            <a:solidFill>
              <a:schemeClr val="accent1">
                <a:lumMod val="20000"/>
                <a:lumOff val="80000"/>
                <a:alpha val="55000"/>
              </a:schemeClr>
            </a:solidFill>
            <a:miter/>
          </a:ln>
        </p:spPr>
        <p:txBody>
          <a:bodyPr vert="horz" wrap="square" lIns="91440" tIns="45720" rIns="91440" bIns="45720" rtlCol="0" anchor="ctr"/>
          <a:lstStyle/>
          <a:p>
            <a:pPr algn="ctr">
              <a:lnSpc>
                <a:spcPct val="110000"/>
              </a:lnSpc>
            </a:pPr>
            <a:endParaRPr kumimoji="1" lang="zh-CN"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p:nvPr/>
        </p:nvSpPr>
        <p:spPr>
          <a:xfrm>
            <a:off x="-2380" y="0"/>
            <a:ext cx="12196761" cy="6858000"/>
          </a:xfrm>
          <a:prstGeom prst="rect">
            <a:avLst/>
          </a:prstGeom>
          <a:blipFill>
            <a:blip r:embed="rId1"/>
            <a:srcRect/>
            <a:stretch>
              <a:fillRect l="-164" r="-164"/>
            </a:stretch>
          </a:blipFill>
          <a:ln w="12700" cap="flat">
            <a:noFill/>
            <a:miter/>
          </a:ln>
          <a:effectLst/>
        </p:spPr>
        <p:txBody>
          <a:bodyPr vert="horz" wrap="square" lIns="91440" tIns="45720" rIns="91440" bIns="45720" rtlCol="0" anchor="ctr"/>
          <a:lstStyle/>
          <a:p>
            <a:pPr algn="ctr">
              <a:lnSpc>
                <a:spcPct val="110000"/>
              </a:lnSpc>
            </a:pPr>
            <a:endParaRPr kumimoji="1" lang="zh-CN" altLang="en-US"/>
          </a:p>
        </p:txBody>
      </p:sp>
      <p:sp>
        <p:nvSpPr>
          <p:cNvPr id="3" name="标题 1"/>
          <p:cNvSpPr txBox="1"/>
          <p:nvPr/>
        </p:nvSpPr>
        <p:spPr>
          <a:xfrm>
            <a:off x="-2380" y="0"/>
            <a:ext cx="12196761" cy="6858000"/>
          </a:xfrm>
          <a:prstGeom prst="rect">
            <a:avLst/>
          </a:prstGeom>
          <a:solidFill>
            <a:schemeClr val="bg1">
              <a:alpha val="96000"/>
            </a:schemeClr>
          </a:solidFill>
          <a:ln w="12700" cap="flat">
            <a:noFill/>
            <a:miter/>
          </a:ln>
          <a:effectLst/>
        </p:spPr>
        <p:txBody>
          <a:bodyPr vert="horz" wrap="square" lIns="91440" tIns="45720" rIns="91440" bIns="45720" rtlCol="0" anchor="ctr"/>
          <a:lstStyle/>
          <a:p>
            <a:pPr algn="ctr">
              <a:lnSpc>
                <a:spcPct val="110000"/>
              </a:lnSpc>
            </a:pPr>
            <a:endParaRPr kumimoji="1" lang="zh-CN" altLang="en-US"/>
          </a:p>
        </p:txBody>
      </p:sp>
      <p:sp>
        <p:nvSpPr>
          <p:cNvPr id="4" name="标题 1"/>
          <p:cNvSpPr txBox="1"/>
          <p:nvPr/>
        </p:nvSpPr>
        <p:spPr>
          <a:xfrm>
            <a:off x="2015668" y="4114060"/>
            <a:ext cx="1543050" cy="1543050"/>
          </a:xfrm>
          <a:prstGeom prst="ellipse">
            <a:avLst/>
          </a:prstGeom>
          <a:solidFill>
            <a:schemeClr val="bg1"/>
          </a:solidFill>
          <a:ln cap="sq">
            <a:noFill/>
            <a:prstDash val="solid"/>
            <a:miter/>
          </a:ln>
          <a:effectLst>
            <a:outerShdw blurRad="762000" dist="254000" dir="5400000" algn="ctr" rotWithShape="0">
              <a:srgbClr val="000000">
                <a:alpha val="10000"/>
              </a:srgbClr>
            </a:outerShdw>
          </a:effectLst>
        </p:spPr>
        <p:txBody>
          <a:bodyPr vert="horz" wrap="square" lIns="0" tIns="0" rIns="0" bIns="0" rtlCol="0" anchor="ctr"/>
          <a:lstStyle/>
          <a:p>
            <a:pPr algn="ctr">
              <a:lnSpc>
                <a:spcPct val="110000"/>
              </a:lnSpc>
            </a:pPr>
            <a:endParaRPr kumimoji="1" lang="zh-CN" altLang="en-US"/>
          </a:p>
        </p:txBody>
      </p:sp>
      <p:sp>
        <p:nvSpPr>
          <p:cNvPr id="5" name="标题 1"/>
          <p:cNvSpPr txBox="1"/>
          <p:nvPr/>
        </p:nvSpPr>
        <p:spPr>
          <a:xfrm>
            <a:off x="2549155" y="4646383"/>
            <a:ext cx="477566" cy="517320"/>
          </a:xfrm>
          <a:custGeom>
            <a:avLst/>
            <a:gdLst>
              <a:gd name="connsiteX0" fmla="*/ 712625 w 1425436"/>
              <a:gd name="connsiteY0" fmla="*/ 111621 h 1544091"/>
              <a:gd name="connsiteX1" fmla="*/ 902567 w 1425436"/>
              <a:gd name="connsiteY1" fmla="*/ 190314 h 1544091"/>
              <a:gd name="connsiteX2" fmla="*/ 981260 w 1425436"/>
              <a:gd name="connsiteY2" fmla="*/ 380256 h 1544091"/>
              <a:gd name="connsiteX3" fmla="*/ 902567 w 1425436"/>
              <a:gd name="connsiteY3" fmla="*/ 570198 h 1544091"/>
              <a:gd name="connsiteX4" fmla="*/ 712625 w 1425436"/>
              <a:gd name="connsiteY4" fmla="*/ 648891 h 1544091"/>
              <a:gd name="connsiteX5" fmla="*/ 522684 w 1425436"/>
              <a:gd name="connsiteY5" fmla="*/ 570198 h 1544091"/>
              <a:gd name="connsiteX6" fmla="*/ 444177 w 1425436"/>
              <a:gd name="connsiteY6" fmla="*/ 380070 h 1544091"/>
              <a:gd name="connsiteX7" fmla="*/ 522870 w 1425436"/>
              <a:gd name="connsiteY7" fmla="*/ 190128 h 1544091"/>
              <a:gd name="connsiteX8" fmla="*/ 712625 w 1425436"/>
              <a:gd name="connsiteY8" fmla="*/ 111621 h 1544091"/>
              <a:gd name="connsiteX9" fmla="*/ 712625 w 1425436"/>
              <a:gd name="connsiteY9" fmla="*/ 0 h 1544091"/>
              <a:gd name="connsiteX10" fmla="*/ 332556 w 1425436"/>
              <a:gd name="connsiteY10" fmla="*/ 380070 h 1544091"/>
              <a:gd name="connsiteX11" fmla="*/ 712625 w 1425436"/>
              <a:gd name="connsiteY11" fmla="*/ 760140 h 1544091"/>
              <a:gd name="connsiteX12" fmla="*/ 1092695 w 1425436"/>
              <a:gd name="connsiteY12" fmla="*/ 380070 h 1544091"/>
              <a:gd name="connsiteX13" fmla="*/ 712625 w 1425436"/>
              <a:gd name="connsiteY13" fmla="*/ 0 h 1544091"/>
              <a:gd name="connsiteX14" fmla="*/ 712625 w 1425436"/>
              <a:gd name="connsiteY14" fmla="*/ 943012 h 1544091"/>
              <a:gd name="connsiteX15" fmla="*/ 978842 w 1425436"/>
              <a:gd name="connsiteY15" fmla="*/ 976685 h 1544091"/>
              <a:gd name="connsiteX16" fmla="*/ 1146087 w 1425436"/>
              <a:gd name="connsiteY16" fmla="*/ 1059470 h 1544091"/>
              <a:gd name="connsiteX17" fmla="*/ 1248593 w 1425436"/>
              <a:gd name="connsiteY17" fmla="*/ 1174440 h 1544091"/>
              <a:gd name="connsiteX18" fmla="*/ 1310356 w 1425436"/>
              <a:gd name="connsiteY18" fmla="*/ 1316385 h 1544091"/>
              <a:gd name="connsiteX19" fmla="*/ 1296590 w 1425436"/>
              <a:gd name="connsiteY19" fmla="*/ 1390241 h 1544091"/>
              <a:gd name="connsiteX20" fmla="*/ 1208595 w 1425436"/>
              <a:gd name="connsiteY20" fmla="*/ 1432285 h 1544091"/>
              <a:gd name="connsiteX21" fmla="*/ 216842 w 1425436"/>
              <a:gd name="connsiteY21" fmla="*/ 1432285 h 1544091"/>
              <a:gd name="connsiteX22" fmla="*/ 128847 w 1425436"/>
              <a:gd name="connsiteY22" fmla="*/ 1390241 h 1544091"/>
              <a:gd name="connsiteX23" fmla="*/ 115081 w 1425436"/>
              <a:gd name="connsiteY23" fmla="*/ 1316385 h 1544091"/>
              <a:gd name="connsiteX24" fmla="*/ 176844 w 1425436"/>
              <a:gd name="connsiteY24" fmla="*/ 1174440 h 1544091"/>
              <a:gd name="connsiteX25" fmla="*/ 279350 w 1425436"/>
              <a:gd name="connsiteY25" fmla="*/ 1059470 h 1544091"/>
              <a:gd name="connsiteX26" fmla="*/ 446595 w 1425436"/>
              <a:gd name="connsiteY26" fmla="*/ 976685 h 1544091"/>
              <a:gd name="connsiteX27" fmla="*/ 712625 w 1425436"/>
              <a:gd name="connsiteY27" fmla="*/ 943012 h 1544091"/>
              <a:gd name="connsiteX28" fmla="*/ 712625 w 1425436"/>
              <a:gd name="connsiteY28" fmla="*/ 831391 h 1544091"/>
              <a:gd name="connsiteX29" fmla="*/ 8296 w 1425436"/>
              <a:gd name="connsiteY29" fmla="*/ 1284387 h 1544091"/>
              <a:gd name="connsiteX30" fmla="*/ 216842 w 1425436"/>
              <a:gd name="connsiteY30" fmla="*/ 1544092 h 1544091"/>
              <a:gd name="connsiteX31" fmla="*/ 1208595 w 1425436"/>
              <a:gd name="connsiteY31" fmla="*/ 1544092 h 1544091"/>
              <a:gd name="connsiteX32" fmla="*/ 1417141 w 1425436"/>
              <a:gd name="connsiteY32" fmla="*/ 1284387 h 1544091"/>
              <a:gd name="connsiteX33" fmla="*/ 712625 w 1425436"/>
              <a:gd name="connsiteY33" fmla="*/ 831391 h 1544091"/>
            </a:gdLst>
            <a:ahLst/>
            <a:cxnLst/>
            <a:rect l="l" t="t" r="r" b="b"/>
            <a:pathLst>
              <a:path w="1425436" h="1544091">
                <a:moveTo>
                  <a:pt x="712625" y="111621"/>
                </a:moveTo>
                <a:cubicBezTo>
                  <a:pt x="784435" y="111621"/>
                  <a:pt x="851780" y="139526"/>
                  <a:pt x="902567" y="190314"/>
                </a:cubicBezTo>
                <a:cubicBezTo>
                  <a:pt x="953355" y="241102"/>
                  <a:pt x="981260" y="308446"/>
                  <a:pt x="981260" y="380256"/>
                </a:cubicBezTo>
                <a:cubicBezTo>
                  <a:pt x="981260" y="452065"/>
                  <a:pt x="953355" y="519410"/>
                  <a:pt x="902567" y="570198"/>
                </a:cubicBezTo>
                <a:cubicBezTo>
                  <a:pt x="851780" y="620985"/>
                  <a:pt x="784435" y="648891"/>
                  <a:pt x="712625" y="648891"/>
                </a:cubicBezTo>
                <a:cubicBezTo>
                  <a:pt x="640816" y="648891"/>
                  <a:pt x="573471" y="620985"/>
                  <a:pt x="522684" y="570198"/>
                </a:cubicBezTo>
                <a:cubicBezTo>
                  <a:pt x="472082" y="519224"/>
                  <a:pt x="444177" y="451693"/>
                  <a:pt x="444177" y="380070"/>
                </a:cubicBezTo>
                <a:cubicBezTo>
                  <a:pt x="444177" y="308446"/>
                  <a:pt x="472082" y="240916"/>
                  <a:pt x="522870" y="190128"/>
                </a:cubicBezTo>
                <a:cubicBezTo>
                  <a:pt x="573471" y="139526"/>
                  <a:pt x="641002" y="111621"/>
                  <a:pt x="712625" y="111621"/>
                </a:cubicBezTo>
                <a:moveTo>
                  <a:pt x="712625" y="0"/>
                </a:moveTo>
                <a:cubicBezTo>
                  <a:pt x="502778" y="0"/>
                  <a:pt x="332556" y="170036"/>
                  <a:pt x="332556" y="380070"/>
                </a:cubicBezTo>
                <a:cubicBezTo>
                  <a:pt x="332556" y="589917"/>
                  <a:pt x="502778" y="760140"/>
                  <a:pt x="712625" y="760140"/>
                </a:cubicBezTo>
                <a:cubicBezTo>
                  <a:pt x="922473" y="760140"/>
                  <a:pt x="1092695" y="589917"/>
                  <a:pt x="1092695" y="380070"/>
                </a:cubicBezTo>
                <a:cubicBezTo>
                  <a:pt x="1092881" y="170036"/>
                  <a:pt x="922659" y="0"/>
                  <a:pt x="712625" y="0"/>
                </a:cubicBezTo>
                <a:close/>
                <a:moveTo>
                  <a:pt x="712625" y="943012"/>
                </a:moveTo>
                <a:cubicBezTo>
                  <a:pt x="813643" y="943012"/>
                  <a:pt x="903126" y="954360"/>
                  <a:pt x="978842" y="976685"/>
                </a:cubicBezTo>
                <a:cubicBezTo>
                  <a:pt x="1043582" y="995846"/>
                  <a:pt x="1099951" y="1023752"/>
                  <a:pt x="1146087" y="1059470"/>
                </a:cubicBezTo>
                <a:cubicBezTo>
                  <a:pt x="1186829" y="1091096"/>
                  <a:pt x="1220315" y="1128675"/>
                  <a:pt x="1248593" y="1174440"/>
                </a:cubicBezTo>
                <a:cubicBezTo>
                  <a:pt x="1273708" y="1215368"/>
                  <a:pt x="1293985" y="1261877"/>
                  <a:pt x="1310356" y="1316385"/>
                </a:cubicBezTo>
                <a:cubicBezTo>
                  <a:pt x="1320774" y="1350801"/>
                  <a:pt x="1306264" y="1377404"/>
                  <a:pt x="1296590" y="1390241"/>
                </a:cubicBezTo>
                <a:cubicBezTo>
                  <a:pt x="1276684" y="1417030"/>
                  <a:pt x="1244686" y="1432285"/>
                  <a:pt x="1208595" y="1432285"/>
                </a:cubicBezTo>
                <a:lnTo>
                  <a:pt x="216842" y="1432285"/>
                </a:lnTo>
                <a:cubicBezTo>
                  <a:pt x="180937" y="1432285"/>
                  <a:pt x="148753" y="1417030"/>
                  <a:pt x="128847" y="1390241"/>
                </a:cubicBezTo>
                <a:cubicBezTo>
                  <a:pt x="119359" y="1377404"/>
                  <a:pt x="104849" y="1350801"/>
                  <a:pt x="115081" y="1316385"/>
                </a:cubicBezTo>
                <a:cubicBezTo>
                  <a:pt x="131452" y="1261877"/>
                  <a:pt x="151543" y="1215368"/>
                  <a:pt x="176844" y="1174440"/>
                </a:cubicBezTo>
                <a:cubicBezTo>
                  <a:pt x="204936" y="1128675"/>
                  <a:pt x="238422" y="1090910"/>
                  <a:pt x="279350" y="1059470"/>
                </a:cubicBezTo>
                <a:cubicBezTo>
                  <a:pt x="325486" y="1023752"/>
                  <a:pt x="381855" y="995846"/>
                  <a:pt x="446595" y="976685"/>
                </a:cubicBezTo>
                <a:cubicBezTo>
                  <a:pt x="522125" y="954360"/>
                  <a:pt x="611794" y="943012"/>
                  <a:pt x="712625" y="943012"/>
                </a:cubicBezTo>
                <a:moveTo>
                  <a:pt x="712625" y="831391"/>
                </a:moveTo>
                <a:cubicBezTo>
                  <a:pt x="244561" y="831391"/>
                  <a:pt x="77501" y="1053331"/>
                  <a:pt x="8296" y="1284387"/>
                </a:cubicBezTo>
                <a:cubicBezTo>
                  <a:pt x="-30771" y="1414611"/>
                  <a:pt x="73037" y="1544092"/>
                  <a:pt x="216842" y="1544092"/>
                </a:cubicBezTo>
                <a:lnTo>
                  <a:pt x="1208595" y="1544092"/>
                </a:lnTo>
                <a:cubicBezTo>
                  <a:pt x="1352400" y="1544092"/>
                  <a:pt x="1456208" y="1414611"/>
                  <a:pt x="1417141" y="1284387"/>
                </a:cubicBezTo>
                <a:cubicBezTo>
                  <a:pt x="1347750" y="1053331"/>
                  <a:pt x="1180690" y="831391"/>
                  <a:pt x="712625" y="831391"/>
                </a:cubicBezTo>
                <a:close/>
              </a:path>
            </a:pathLst>
          </a:custGeom>
          <a:solidFill>
            <a:schemeClr val="tx1"/>
          </a:solidFill>
          <a:ln cap="sq">
            <a:noFill/>
            <a:prstDash val="solid"/>
          </a:ln>
        </p:spPr>
        <p:txBody>
          <a:bodyPr vert="horz" wrap="square" lIns="91440" tIns="45720" rIns="91440" bIns="45720" rtlCol="0" anchor="t"/>
          <a:lstStyle/>
          <a:p>
            <a:pPr algn="l">
              <a:lnSpc>
                <a:spcPct val="110000"/>
              </a:lnSpc>
            </a:pPr>
            <a:endParaRPr kumimoji="1" lang="zh-CN" altLang="en-US"/>
          </a:p>
        </p:txBody>
      </p:sp>
      <p:sp>
        <p:nvSpPr>
          <p:cNvPr id="6" name="标题 1"/>
          <p:cNvSpPr txBox="1"/>
          <p:nvPr/>
        </p:nvSpPr>
        <p:spPr>
          <a:xfrm>
            <a:off x="2015668" y="1571801"/>
            <a:ext cx="1543050" cy="1543050"/>
          </a:xfrm>
          <a:prstGeom prst="ellipse">
            <a:avLst/>
          </a:prstGeom>
          <a:solidFill>
            <a:schemeClr val="bg1"/>
          </a:solidFill>
          <a:ln cap="sq">
            <a:noFill/>
            <a:prstDash val="solid"/>
            <a:miter/>
          </a:ln>
          <a:effectLst>
            <a:outerShdw blurRad="762000" dist="254000" dir="5400000" algn="ctr" rotWithShape="0">
              <a:srgbClr val="000000">
                <a:alpha val="10000"/>
              </a:srgbClr>
            </a:outerShdw>
          </a:effectLst>
        </p:spPr>
        <p:txBody>
          <a:bodyPr vert="horz" wrap="square" lIns="0" tIns="0" rIns="0" bIns="0" rtlCol="0" anchor="ctr"/>
          <a:lstStyle/>
          <a:p>
            <a:pPr algn="ctr">
              <a:lnSpc>
                <a:spcPct val="110000"/>
              </a:lnSpc>
            </a:pPr>
            <a:endParaRPr kumimoji="1" lang="zh-CN" altLang="en-US"/>
          </a:p>
        </p:txBody>
      </p:sp>
      <p:sp>
        <p:nvSpPr>
          <p:cNvPr id="7" name="标题 1"/>
          <p:cNvSpPr txBox="1"/>
          <p:nvPr/>
        </p:nvSpPr>
        <p:spPr>
          <a:xfrm>
            <a:off x="2015668" y="2844871"/>
            <a:ext cx="1543050" cy="1543050"/>
          </a:xfrm>
          <a:prstGeom prst="ellipse">
            <a:avLst/>
          </a:prstGeom>
          <a:solidFill>
            <a:schemeClr val="accent1"/>
          </a:solidFill>
          <a:ln cap="sq">
            <a:noFill/>
            <a:prstDash val="solid"/>
            <a:miter/>
          </a:ln>
          <a:effectLst>
            <a:outerShdw blurRad="762000" dist="254000" dir="5400000" algn="ctr" rotWithShape="0">
              <a:srgbClr val="000000">
                <a:alpha val="30000"/>
              </a:srgbClr>
            </a:outerShdw>
          </a:effectLst>
        </p:spPr>
        <p:txBody>
          <a:bodyPr vert="horz" wrap="square" lIns="0" tIns="0" rIns="0" bIns="0" rtlCol="0" anchor="t"/>
          <a:lstStyle/>
          <a:p>
            <a:pPr algn="ctr">
              <a:lnSpc>
                <a:spcPct val="110000"/>
              </a:lnSpc>
            </a:pPr>
            <a:endParaRPr kumimoji="1" lang="zh-CN" altLang="en-US"/>
          </a:p>
        </p:txBody>
      </p:sp>
      <p:sp>
        <p:nvSpPr>
          <p:cNvPr id="8" name="标题 1"/>
          <p:cNvSpPr txBox="1"/>
          <p:nvPr/>
        </p:nvSpPr>
        <p:spPr>
          <a:xfrm>
            <a:off x="3981891" y="2095088"/>
            <a:ext cx="180975" cy="390525"/>
          </a:xfrm>
          <a:prstGeom prst="chevron">
            <a:avLst/>
          </a:prstGeom>
          <a:solidFill>
            <a:schemeClr val="bg1">
              <a:lumMod val="85000"/>
            </a:schemeClr>
          </a:solidFill>
          <a:ln cap="sq">
            <a:noFill/>
            <a:prstDash val="solid"/>
            <a:miter/>
          </a:ln>
          <a:effectLst>
            <a:outerShdw blurRad="762000" dist="254000" dir="5400000" algn="ctr" rotWithShape="0">
              <a:srgbClr val="000000">
                <a:alpha val="10000"/>
              </a:srgbClr>
            </a:outerShdw>
          </a:effectLst>
        </p:spPr>
        <p:txBody>
          <a:bodyPr vert="horz" wrap="square" lIns="0" tIns="0" rIns="0" bIns="0" rtlCol="0" anchor="ctr"/>
          <a:lstStyle/>
          <a:p>
            <a:pPr algn="ctr">
              <a:lnSpc>
                <a:spcPct val="110000"/>
              </a:lnSpc>
            </a:pPr>
            <a:endParaRPr kumimoji="1" lang="zh-CN" altLang="en-US"/>
          </a:p>
        </p:txBody>
      </p:sp>
      <p:sp>
        <p:nvSpPr>
          <p:cNvPr id="9" name="标题 1"/>
          <p:cNvSpPr txBox="1"/>
          <p:nvPr/>
        </p:nvSpPr>
        <p:spPr>
          <a:xfrm>
            <a:off x="3981891" y="3344933"/>
            <a:ext cx="180975" cy="390525"/>
          </a:xfrm>
          <a:prstGeom prst="chevron">
            <a:avLst/>
          </a:prstGeom>
          <a:solidFill>
            <a:schemeClr val="accent1"/>
          </a:solidFill>
          <a:ln cap="sq">
            <a:noFill/>
            <a:prstDash val="solid"/>
            <a:miter/>
          </a:ln>
          <a:effectLst>
            <a:outerShdw blurRad="762000" dist="254000" dir="5400000" algn="ctr" rotWithShape="0">
              <a:srgbClr val="000000">
                <a:alpha val="20000"/>
              </a:srgbClr>
            </a:outerShdw>
          </a:effectLst>
        </p:spPr>
        <p:txBody>
          <a:bodyPr vert="horz" wrap="square" lIns="0" tIns="0" rIns="0" bIns="0" rtlCol="0" anchor="t"/>
          <a:lstStyle/>
          <a:p>
            <a:pPr algn="ctr">
              <a:lnSpc>
                <a:spcPct val="110000"/>
              </a:lnSpc>
            </a:pPr>
            <a:endParaRPr kumimoji="1" lang="zh-CN" altLang="en-US"/>
          </a:p>
        </p:txBody>
      </p:sp>
      <p:sp>
        <p:nvSpPr>
          <p:cNvPr id="10" name="标题 1"/>
          <p:cNvSpPr txBox="1"/>
          <p:nvPr/>
        </p:nvSpPr>
        <p:spPr>
          <a:xfrm>
            <a:off x="3981891" y="4773509"/>
            <a:ext cx="180975" cy="390525"/>
          </a:xfrm>
          <a:prstGeom prst="chevron">
            <a:avLst/>
          </a:prstGeom>
          <a:solidFill>
            <a:schemeClr val="bg1">
              <a:lumMod val="85000"/>
            </a:schemeClr>
          </a:solidFill>
          <a:ln cap="sq">
            <a:noFill/>
            <a:prstDash val="solid"/>
            <a:miter/>
          </a:ln>
          <a:effectLst>
            <a:outerShdw blurRad="762000" dist="254000" dir="5400000" algn="ctr" rotWithShape="0">
              <a:srgbClr val="000000">
                <a:alpha val="10000"/>
              </a:srgbClr>
            </a:outerShdw>
          </a:effectLst>
        </p:spPr>
        <p:txBody>
          <a:bodyPr vert="horz" wrap="square" lIns="0" tIns="0" rIns="0" bIns="0" rtlCol="0" anchor="ctr"/>
          <a:lstStyle/>
          <a:p>
            <a:pPr algn="ctr">
              <a:lnSpc>
                <a:spcPct val="110000"/>
              </a:lnSpc>
            </a:pPr>
            <a:endParaRPr kumimoji="1" lang="zh-CN" altLang="en-US"/>
          </a:p>
        </p:txBody>
      </p:sp>
      <p:sp>
        <p:nvSpPr>
          <p:cNvPr id="11" name="标题 1"/>
          <p:cNvSpPr txBox="1"/>
          <p:nvPr/>
        </p:nvSpPr>
        <p:spPr>
          <a:xfrm>
            <a:off x="2546718" y="2043298"/>
            <a:ext cx="482439" cy="550962"/>
          </a:xfrm>
          <a:custGeom>
            <a:avLst/>
            <a:gdLst>
              <a:gd name="connsiteX0" fmla="*/ 1449958 w 1449958"/>
              <a:gd name="connsiteY0" fmla="*/ 669913 h 1655898"/>
              <a:gd name="connsiteX1" fmla="*/ 1449586 w 1449958"/>
              <a:gd name="connsiteY1" fmla="*/ 666192 h 1655898"/>
              <a:gd name="connsiteX2" fmla="*/ 1449586 w 1449958"/>
              <a:gd name="connsiteY2" fmla="*/ 665634 h 1655898"/>
              <a:gd name="connsiteX3" fmla="*/ 1448098 w 1449958"/>
              <a:gd name="connsiteY3" fmla="*/ 658006 h 1655898"/>
              <a:gd name="connsiteX4" fmla="*/ 1445307 w 1449958"/>
              <a:gd name="connsiteY4" fmla="*/ 650379 h 1655898"/>
              <a:gd name="connsiteX5" fmla="*/ 1443633 w 1449958"/>
              <a:gd name="connsiteY5" fmla="*/ 646844 h 1655898"/>
              <a:gd name="connsiteX6" fmla="*/ 1441772 w 1449958"/>
              <a:gd name="connsiteY6" fmla="*/ 643496 h 1655898"/>
              <a:gd name="connsiteX7" fmla="*/ 1441400 w 1449958"/>
              <a:gd name="connsiteY7" fmla="*/ 643124 h 1655898"/>
              <a:gd name="connsiteX8" fmla="*/ 1439354 w 1449958"/>
              <a:gd name="connsiteY8" fmla="*/ 640147 h 1655898"/>
              <a:gd name="connsiteX9" fmla="*/ 1439168 w 1449958"/>
              <a:gd name="connsiteY9" fmla="*/ 639775 h 1655898"/>
              <a:gd name="connsiteX10" fmla="*/ 1436936 w 1449958"/>
              <a:gd name="connsiteY10" fmla="*/ 636798 h 1655898"/>
              <a:gd name="connsiteX11" fmla="*/ 1436378 w 1449958"/>
              <a:gd name="connsiteY11" fmla="*/ 636240 h 1655898"/>
              <a:gd name="connsiteX12" fmla="*/ 1433773 w 1449958"/>
              <a:gd name="connsiteY12" fmla="*/ 633450 h 1655898"/>
              <a:gd name="connsiteX13" fmla="*/ 816136 w 1449958"/>
              <a:gd name="connsiteY13" fmla="*/ 15813 h 1655898"/>
              <a:gd name="connsiteX14" fmla="*/ 813346 w 1449958"/>
              <a:gd name="connsiteY14" fmla="*/ 13208 h 1655898"/>
              <a:gd name="connsiteX15" fmla="*/ 812788 w 1449958"/>
              <a:gd name="connsiteY15" fmla="*/ 12650 h 1655898"/>
              <a:gd name="connsiteX16" fmla="*/ 809997 w 1449958"/>
              <a:gd name="connsiteY16" fmla="*/ 10418 h 1655898"/>
              <a:gd name="connsiteX17" fmla="*/ 809625 w 1449958"/>
              <a:gd name="connsiteY17" fmla="*/ 10232 h 1655898"/>
              <a:gd name="connsiteX18" fmla="*/ 806834 w 1449958"/>
              <a:gd name="connsiteY18" fmla="*/ 8372 h 1655898"/>
              <a:gd name="connsiteX19" fmla="*/ 806276 w 1449958"/>
              <a:gd name="connsiteY19" fmla="*/ 8000 h 1655898"/>
              <a:gd name="connsiteX20" fmla="*/ 802928 w 1449958"/>
              <a:gd name="connsiteY20" fmla="*/ 6139 h 1655898"/>
              <a:gd name="connsiteX21" fmla="*/ 802742 w 1449958"/>
              <a:gd name="connsiteY21" fmla="*/ 6139 h 1655898"/>
              <a:gd name="connsiteX22" fmla="*/ 799207 w 1449958"/>
              <a:gd name="connsiteY22" fmla="*/ 4465 h 1655898"/>
              <a:gd name="connsiteX23" fmla="*/ 799021 w 1449958"/>
              <a:gd name="connsiteY23" fmla="*/ 4465 h 1655898"/>
              <a:gd name="connsiteX24" fmla="*/ 791580 w 1449958"/>
              <a:gd name="connsiteY24" fmla="*/ 1860 h 1655898"/>
              <a:gd name="connsiteX25" fmla="*/ 791394 w 1449958"/>
              <a:gd name="connsiteY25" fmla="*/ 1860 h 1655898"/>
              <a:gd name="connsiteX26" fmla="*/ 783766 w 1449958"/>
              <a:gd name="connsiteY26" fmla="*/ 372 h 1655898"/>
              <a:gd name="connsiteX27" fmla="*/ 783022 w 1449958"/>
              <a:gd name="connsiteY27" fmla="*/ 372 h 1655898"/>
              <a:gd name="connsiteX28" fmla="*/ 779301 w 1449958"/>
              <a:gd name="connsiteY28" fmla="*/ 0 h 1655898"/>
              <a:gd name="connsiteX29" fmla="*/ 261751 w 1449958"/>
              <a:gd name="connsiteY29" fmla="*/ 0 h 1655898"/>
              <a:gd name="connsiteX30" fmla="*/ 0 w 1449958"/>
              <a:gd name="connsiteY30" fmla="*/ 261751 h 1655898"/>
              <a:gd name="connsiteX31" fmla="*/ 0 w 1449958"/>
              <a:gd name="connsiteY31" fmla="*/ 1394148 h 1655898"/>
              <a:gd name="connsiteX32" fmla="*/ 261751 w 1449958"/>
              <a:gd name="connsiteY32" fmla="*/ 1655899 h 1655898"/>
              <a:gd name="connsiteX33" fmla="*/ 1188207 w 1449958"/>
              <a:gd name="connsiteY33" fmla="*/ 1655899 h 1655898"/>
              <a:gd name="connsiteX34" fmla="*/ 1449958 w 1449958"/>
              <a:gd name="connsiteY34" fmla="*/ 1394148 h 1655898"/>
              <a:gd name="connsiteX35" fmla="*/ 1449958 w 1449958"/>
              <a:gd name="connsiteY35" fmla="*/ 672889 h 1655898"/>
              <a:gd name="connsiteX36" fmla="*/ 1449958 w 1449958"/>
              <a:gd name="connsiteY36" fmla="*/ 669913 h 1655898"/>
              <a:gd name="connsiteX37" fmla="*/ 832321 w 1449958"/>
              <a:gd name="connsiteY37" fmla="*/ 466948 h 1655898"/>
              <a:gd name="connsiteX38" fmla="*/ 832321 w 1449958"/>
              <a:gd name="connsiteY38" fmla="*/ 189942 h 1655898"/>
              <a:gd name="connsiteX39" fmla="*/ 1259458 w 1449958"/>
              <a:gd name="connsiteY39" fmla="*/ 617079 h 1655898"/>
              <a:gd name="connsiteX40" fmla="*/ 982452 w 1449958"/>
              <a:gd name="connsiteY40" fmla="*/ 617079 h 1655898"/>
              <a:gd name="connsiteX41" fmla="*/ 832321 w 1449958"/>
              <a:gd name="connsiteY41" fmla="*/ 466948 h 1655898"/>
              <a:gd name="connsiteX42" fmla="*/ 1338337 w 1449958"/>
              <a:gd name="connsiteY42" fmla="*/ 1393403 h 1655898"/>
              <a:gd name="connsiteX43" fmla="*/ 1188207 w 1449958"/>
              <a:gd name="connsiteY43" fmla="*/ 1543534 h 1655898"/>
              <a:gd name="connsiteX44" fmla="*/ 261751 w 1449958"/>
              <a:gd name="connsiteY44" fmla="*/ 1543534 h 1655898"/>
              <a:gd name="connsiteX45" fmla="*/ 111621 w 1449958"/>
              <a:gd name="connsiteY45" fmla="*/ 1393403 h 1655898"/>
              <a:gd name="connsiteX46" fmla="*/ 111621 w 1449958"/>
              <a:gd name="connsiteY46" fmla="*/ 261007 h 1655898"/>
              <a:gd name="connsiteX47" fmla="*/ 261751 w 1449958"/>
              <a:gd name="connsiteY47" fmla="*/ 110877 h 1655898"/>
              <a:gd name="connsiteX48" fmla="*/ 720700 w 1449958"/>
              <a:gd name="connsiteY48" fmla="*/ 110877 h 1655898"/>
              <a:gd name="connsiteX49" fmla="*/ 720700 w 1449958"/>
              <a:gd name="connsiteY49" fmla="*/ 466948 h 1655898"/>
              <a:gd name="connsiteX50" fmla="*/ 982452 w 1449958"/>
              <a:gd name="connsiteY50" fmla="*/ 728700 h 1655898"/>
              <a:gd name="connsiteX51" fmla="*/ 1338523 w 1449958"/>
              <a:gd name="connsiteY51" fmla="*/ 728700 h 1655898"/>
              <a:gd name="connsiteX52" fmla="*/ 1338523 w 1449958"/>
              <a:gd name="connsiteY52" fmla="*/ 1393403 h 1655898"/>
            </a:gdLst>
            <a:ahLst/>
            <a:cxnLst/>
            <a:rect l="l" t="t" r="r" b="b"/>
            <a:pathLst>
              <a:path w="1449958" h="1655898">
                <a:moveTo>
                  <a:pt x="1449958" y="669913"/>
                </a:moveTo>
                <a:cubicBezTo>
                  <a:pt x="1449958" y="668610"/>
                  <a:pt x="1449772" y="667308"/>
                  <a:pt x="1449586" y="666192"/>
                </a:cubicBezTo>
                <a:lnTo>
                  <a:pt x="1449586" y="665634"/>
                </a:lnTo>
                <a:cubicBezTo>
                  <a:pt x="1449214" y="663029"/>
                  <a:pt x="1448656" y="660425"/>
                  <a:pt x="1448098" y="658006"/>
                </a:cubicBezTo>
                <a:cubicBezTo>
                  <a:pt x="1447354" y="655402"/>
                  <a:pt x="1446423" y="652797"/>
                  <a:pt x="1445307" y="650379"/>
                </a:cubicBezTo>
                <a:cubicBezTo>
                  <a:pt x="1444749" y="649077"/>
                  <a:pt x="1444191" y="647960"/>
                  <a:pt x="1443633" y="646844"/>
                </a:cubicBezTo>
                <a:cubicBezTo>
                  <a:pt x="1443075" y="645728"/>
                  <a:pt x="1442331" y="644612"/>
                  <a:pt x="1441772" y="643496"/>
                </a:cubicBezTo>
                <a:cubicBezTo>
                  <a:pt x="1441587" y="643310"/>
                  <a:pt x="1441587" y="643124"/>
                  <a:pt x="1441400" y="643124"/>
                </a:cubicBezTo>
                <a:cubicBezTo>
                  <a:pt x="1440842" y="642193"/>
                  <a:pt x="1440098" y="641077"/>
                  <a:pt x="1439354" y="640147"/>
                </a:cubicBezTo>
                <a:cubicBezTo>
                  <a:pt x="1439354" y="640147"/>
                  <a:pt x="1439168" y="639961"/>
                  <a:pt x="1439168" y="639775"/>
                </a:cubicBezTo>
                <a:cubicBezTo>
                  <a:pt x="1438424" y="638845"/>
                  <a:pt x="1437680" y="637729"/>
                  <a:pt x="1436936" y="636798"/>
                </a:cubicBezTo>
                <a:lnTo>
                  <a:pt x="1436378" y="636240"/>
                </a:lnTo>
                <a:cubicBezTo>
                  <a:pt x="1435633" y="635310"/>
                  <a:pt x="1434703" y="634380"/>
                  <a:pt x="1433773" y="633450"/>
                </a:cubicBezTo>
                <a:lnTo>
                  <a:pt x="816136" y="15813"/>
                </a:lnTo>
                <a:cubicBezTo>
                  <a:pt x="815206" y="14883"/>
                  <a:pt x="814276" y="14139"/>
                  <a:pt x="813346" y="13208"/>
                </a:cubicBezTo>
                <a:lnTo>
                  <a:pt x="812788" y="12650"/>
                </a:lnTo>
                <a:lnTo>
                  <a:pt x="809997" y="10418"/>
                </a:lnTo>
                <a:cubicBezTo>
                  <a:pt x="809811" y="10418"/>
                  <a:pt x="809811" y="10232"/>
                  <a:pt x="809625" y="10232"/>
                </a:cubicBezTo>
                <a:cubicBezTo>
                  <a:pt x="808695" y="9488"/>
                  <a:pt x="807765" y="8930"/>
                  <a:pt x="806834" y="8372"/>
                </a:cubicBezTo>
                <a:cubicBezTo>
                  <a:pt x="806649" y="8186"/>
                  <a:pt x="806462" y="8186"/>
                  <a:pt x="806276" y="8000"/>
                </a:cubicBezTo>
                <a:cubicBezTo>
                  <a:pt x="805160" y="7255"/>
                  <a:pt x="804044" y="6697"/>
                  <a:pt x="802928" y="6139"/>
                </a:cubicBezTo>
                <a:lnTo>
                  <a:pt x="802742" y="6139"/>
                </a:lnTo>
                <a:cubicBezTo>
                  <a:pt x="801626" y="5581"/>
                  <a:pt x="800509" y="5023"/>
                  <a:pt x="799207" y="4465"/>
                </a:cubicBezTo>
                <a:lnTo>
                  <a:pt x="799021" y="4465"/>
                </a:lnTo>
                <a:cubicBezTo>
                  <a:pt x="796603" y="3349"/>
                  <a:pt x="793998" y="2418"/>
                  <a:pt x="791580" y="1860"/>
                </a:cubicBezTo>
                <a:lnTo>
                  <a:pt x="791394" y="1860"/>
                </a:lnTo>
                <a:cubicBezTo>
                  <a:pt x="788975" y="1116"/>
                  <a:pt x="786371" y="744"/>
                  <a:pt x="783766" y="372"/>
                </a:cubicBezTo>
                <a:lnTo>
                  <a:pt x="783022" y="372"/>
                </a:lnTo>
                <a:cubicBezTo>
                  <a:pt x="781720" y="186"/>
                  <a:pt x="780604" y="186"/>
                  <a:pt x="779301" y="0"/>
                </a:cubicBezTo>
                <a:lnTo>
                  <a:pt x="261751" y="0"/>
                </a:lnTo>
                <a:cubicBezTo>
                  <a:pt x="117388" y="0"/>
                  <a:pt x="0" y="117388"/>
                  <a:pt x="0" y="261751"/>
                </a:cubicBezTo>
                <a:lnTo>
                  <a:pt x="0" y="1394148"/>
                </a:lnTo>
                <a:cubicBezTo>
                  <a:pt x="0" y="1538511"/>
                  <a:pt x="117388" y="1655899"/>
                  <a:pt x="261751" y="1655899"/>
                </a:cubicBezTo>
                <a:lnTo>
                  <a:pt x="1188207" y="1655899"/>
                </a:lnTo>
                <a:cubicBezTo>
                  <a:pt x="1332570" y="1655899"/>
                  <a:pt x="1449958" y="1538511"/>
                  <a:pt x="1449958" y="1394148"/>
                </a:cubicBezTo>
                <a:lnTo>
                  <a:pt x="1449958" y="672889"/>
                </a:lnTo>
                <a:lnTo>
                  <a:pt x="1449958" y="669913"/>
                </a:lnTo>
                <a:close/>
                <a:moveTo>
                  <a:pt x="832321" y="466948"/>
                </a:moveTo>
                <a:lnTo>
                  <a:pt x="832321" y="189942"/>
                </a:lnTo>
                <a:lnTo>
                  <a:pt x="1259458" y="617079"/>
                </a:lnTo>
                <a:lnTo>
                  <a:pt x="982452" y="617079"/>
                </a:lnTo>
                <a:cubicBezTo>
                  <a:pt x="899666" y="617079"/>
                  <a:pt x="832321" y="549734"/>
                  <a:pt x="832321" y="466948"/>
                </a:cubicBezTo>
                <a:close/>
                <a:moveTo>
                  <a:pt x="1338337" y="1393403"/>
                </a:moveTo>
                <a:cubicBezTo>
                  <a:pt x="1338337" y="1476189"/>
                  <a:pt x="1270992" y="1543534"/>
                  <a:pt x="1188207" y="1543534"/>
                </a:cubicBezTo>
                <a:lnTo>
                  <a:pt x="261751" y="1543534"/>
                </a:lnTo>
                <a:cubicBezTo>
                  <a:pt x="178966" y="1543534"/>
                  <a:pt x="111621" y="1476189"/>
                  <a:pt x="111621" y="1393403"/>
                </a:cubicBezTo>
                <a:lnTo>
                  <a:pt x="111621" y="261007"/>
                </a:lnTo>
                <a:cubicBezTo>
                  <a:pt x="111621" y="178222"/>
                  <a:pt x="178966" y="110877"/>
                  <a:pt x="261751" y="110877"/>
                </a:cubicBezTo>
                <a:lnTo>
                  <a:pt x="720700" y="110877"/>
                </a:lnTo>
                <a:lnTo>
                  <a:pt x="720700" y="466948"/>
                </a:lnTo>
                <a:cubicBezTo>
                  <a:pt x="720700" y="611312"/>
                  <a:pt x="838088" y="728700"/>
                  <a:pt x="982452" y="728700"/>
                </a:cubicBezTo>
                <a:lnTo>
                  <a:pt x="1338523" y="728700"/>
                </a:lnTo>
                <a:lnTo>
                  <a:pt x="1338523" y="1393403"/>
                </a:lnTo>
                <a:close/>
              </a:path>
            </a:pathLst>
          </a:custGeom>
          <a:solidFill>
            <a:schemeClr val="tx1"/>
          </a:solidFill>
          <a:ln cap="sq">
            <a:noFill/>
            <a:prstDash val="solid"/>
          </a:ln>
        </p:spPr>
        <p:txBody>
          <a:bodyPr vert="horz" wrap="square" lIns="91440" tIns="45720" rIns="91440" bIns="45720" rtlCol="0" anchor="t"/>
          <a:lstStyle/>
          <a:p>
            <a:pPr algn="l">
              <a:lnSpc>
                <a:spcPct val="110000"/>
              </a:lnSpc>
            </a:pPr>
            <a:endParaRPr kumimoji="1" lang="zh-CN" altLang="en-US"/>
          </a:p>
        </p:txBody>
      </p:sp>
      <p:sp>
        <p:nvSpPr>
          <p:cNvPr id="12" name="标题 1"/>
          <p:cNvSpPr txBox="1"/>
          <p:nvPr/>
        </p:nvSpPr>
        <p:spPr>
          <a:xfrm>
            <a:off x="2489776" y="3276969"/>
            <a:ext cx="596324" cy="620080"/>
          </a:xfrm>
          <a:custGeom>
            <a:avLst/>
            <a:gdLst>
              <a:gd name="connsiteX0" fmla="*/ 337768 w 1372282"/>
              <a:gd name="connsiteY0" fmla="*/ 1315328 h 1426949"/>
              <a:gd name="connsiteX1" fmla="*/ 530173 w 1372282"/>
              <a:gd name="connsiteY1" fmla="*/ 1315328 h 1426949"/>
              <a:gd name="connsiteX2" fmla="*/ 842109 w 1372282"/>
              <a:gd name="connsiteY2" fmla="*/ 1315328 h 1426949"/>
              <a:gd name="connsiteX3" fmla="*/ 1034514 w 1372282"/>
              <a:gd name="connsiteY3" fmla="*/ 1315328 h 1426949"/>
              <a:gd name="connsiteX4" fmla="*/ 1090325 w 1372282"/>
              <a:gd name="connsiteY4" fmla="*/ 1371139 h 1426949"/>
              <a:gd name="connsiteX5" fmla="*/ 1034514 w 1372282"/>
              <a:gd name="connsiteY5" fmla="*/ 1426949 h 1426949"/>
              <a:gd name="connsiteX6" fmla="*/ 842109 w 1372282"/>
              <a:gd name="connsiteY6" fmla="*/ 1426949 h 1426949"/>
              <a:gd name="connsiteX7" fmla="*/ 530173 w 1372282"/>
              <a:gd name="connsiteY7" fmla="*/ 1426949 h 1426949"/>
              <a:gd name="connsiteX8" fmla="*/ 337768 w 1372282"/>
              <a:gd name="connsiteY8" fmla="*/ 1426949 h 1426949"/>
              <a:gd name="connsiteX9" fmla="*/ 281957 w 1372282"/>
              <a:gd name="connsiteY9" fmla="*/ 1371139 h 1426949"/>
              <a:gd name="connsiteX10" fmla="*/ 337768 w 1372282"/>
              <a:gd name="connsiteY10" fmla="*/ 1315328 h 1426949"/>
              <a:gd name="connsiteX11" fmla="*/ 686154 w 1372282"/>
              <a:gd name="connsiteY11" fmla="*/ 111621 h 1426949"/>
              <a:gd name="connsiteX12" fmla="*/ 237624 w 1372282"/>
              <a:gd name="connsiteY12" fmla="*/ 560152 h 1426949"/>
              <a:gd name="connsiteX13" fmla="*/ 237624 w 1372282"/>
              <a:gd name="connsiteY13" fmla="*/ 985614 h 1426949"/>
              <a:gd name="connsiteX14" fmla="*/ 229252 w 1372282"/>
              <a:gd name="connsiteY14" fmla="*/ 1014822 h 1426949"/>
              <a:gd name="connsiteX15" fmla="*/ 155768 w 1372282"/>
              <a:gd name="connsiteY15" fmla="*/ 1134814 h 1426949"/>
              <a:gd name="connsiteX16" fmla="*/ 1214680 w 1372282"/>
              <a:gd name="connsiteY16" fmla="*/ 1134814 h 1426949"/>
              <a:gd name="connsiteX17" fmla="*/ 1143429 w 1372282"/>
              <a:gd name="connsiteY17" fmla="*/ 1023565 h 1426949"/>
              <a:gd name="connsiteX18" fmla="*/ 1134685 w 1372282"/>
              <a:gd name="connsiteY18" fmla="*/ 993428 h 1426949"/>
              <a:gd name="connsiteX19" fmla="*/ 1134685 w 1372282"/>
              <a:gd name="connsiteY19" fmla="*/ 560152 h 1426949"/>
              <a:gd name="connsiteX20" fmla="*/ 686154 w 1372282"/>
              <a:gd name="connsiteY20" fmla="*/ 111621 h 1426949"/>
              <a:gd name="connsiteX21" fmla="*/ 686154 w 1372282"/>
              <a:gd name="connsiteY21" fmla="*/ 0 h 1426949"/>
              <a:gd name="connsiteX22" fmla="*/ 903815 w 1372282"/>
              <a:gd name="connsiteY22" fmla="*/ 44276 h 1426949"/>
              <a:gd name="connsiteX23" fmla="*/ 1081851 w 1372282"/>
              <a:gd name="connsiteY23" fmla="*/ 164455 h 1426949"/>
              <a:gd name="connsiteX24" fmla="*/ 1202030 w 1372282"/>
              <a:gd name="connsiteY24" fmla="*/ 342491 h 1426949"/>
              <a:gd name="connsiteX25" fmla="*/ 1246306 w 1372282"/>
              <a:gd name="connsiteY25" fmla="*/ 560152 h 1426949"/>
              <a:gd name="connsiteX26" fmla="*/ 1246306 w 1372282"/>
              <a:gd name="connsiteY26" fmla="*/ 977243 h 1426949"/>
              <a:gd name="connsiteX27" fmla="*/ 1363508 w 1372282"/>
              <a:gd name="connsiteY27" fmla="*/ 1160487 h 1426949"/>
              <a:gd name="connsiteX28" fmla="*/ 1365369 w 1372282"/>
              <a:gd name="connsiteY28" fmla="*/ 1217414 h 1426949"/>
              <a:gd name="connsiteX29" fmla="*/ 1316628 w 1372282"/>
              <a:gd name="connsiteY29" fmla="*/ 1246436 h 1426949"/>
              <a:gd name="connsiteX30" fmla="*/ 55867 w 1372282"/>
              <a:gd name="connsiteY30" fmla="*/ 1246436 h 1426949"/>
              <a:gd name="connsiteX31" fmla="*/ 7126 w 1372282"/>
              <a:gd name="connsiteY31" fmla="*/ 1217786 h 1426949"/>
              <a:gd name="connsiteX32" fmla="*/ 8242 w 1372282"/>
              <a:gd name="connsiteY32" fmla="*/ 1161232 h 1426949"/>
              <a:gd name="connsiteX33" fmla="*/ 126002 w 1372282"/>
              <a:gd name="connsiteY33" fmla="*/ 969801 h 1426949"/>
              <a:gd name="connsiteX34" fmla="*/ 126002 w 1372282"/>
              <a:gd name="connsiteY34" fmla="*/ 560152 h 1426949"/>
              <a:gd name="connsiteX35" fmla="*/ 170279 w 1372282"/>
              <a:gd name="connsiteY35" fmla="*/ 342491 h 1426949"/>
              <a:gd name="connsiteX36" fmla="*/ 290458 w 1372282"/>
              <a:gd name="connsiteY36" fmla="*/ 164455 h 1426949"/>
              <a:gd name="connsiteX37" fmla="*/ 468493 w 1372282"/>
              <a:gd name="connsiteY37" fmla="*/ 44276 h 1426949"/>
              <a:gd name="connsiteX38" fmla="*/ 686154 w 1372282"/>
              <a:gd name="connsiteY38" fmla="*/ 0 h 1426949"/>
            </a:gdLst>
            <a:ahLst/>
            <a:cxnLst/>
            <a:rect l="l" t="t" r="r" b="b"/>
            <a:pathLst>
              <a:path w="1372282" h="1426949">
                <a:moveTo>
                  <a:pt x="337768" y="1315328"/>
                </a:moveTo>
                <a:lnTo>
                  <a:pt x="530173" y="1315328"/>
                </a:lnTo>
                <a:lnTo>
                  <a:pt x="842109" y="1315328"/>
                </a:lnTo>
                <a:lnTo>
                  <a:pt x="1034514" y="1315328"/>
                </a:lnTo>
                <a:cubicBezTo>
                  <a:pt x="1065396" y="1315328"/>
                  <a:pt x="1090325" y="1340257"/>
                  <a:pt x="1090325" y="1371139"/>
                </a:cubicBezTo>
                <a:cubicBezTo>
                  <a:pt x="1090325" y="1402021"/>
                  <a:pt x="1065210" y="1426949"/>
                  <a:pt x="1034514" y="1426949"/>
                </a:cubicBezTo>
                <a:lnTo>
                  <a:pt x="842109" y="1426949"/>
                </a:lnTo>
                <a:lnTo>
                  <a:pt x="530173" y="1426949"/>
                </a:lnTo>
                <a:lnTo>
                  <a:pt x="337768" y="1426949"/>
                </a:lnTo>
                <a:cubicBezTo>
                  <a:pt x="306886" y="1426949"/>
                  <a:pt x="281957" y="1402021"/>
                  <a:pt x="281957" y="1371139"/>
                </a:cubicBezTo>
                <a:cubicBezTo>
                  <a:pt x="281957" y="1340257"/>
                  <a:pt x="306886" y="1315328"/>
                  <a:pt x="337768" y="1315328"/>
                </a:cubicBezTo>
                <a:close/>
                <a:moveTo>
                  <a:pt x="686154" y="111621"/>
                </a:moveTo>
                <a:cubicBezTo>
                  <a:pt x="438914" y="111621"/>
                  <a:pt x="237624" y="312725"/>
                  <a:pt x="237624" y="560152"/>
                </a:cubicBezTo>
                <a:lnTo>
                  <a:pt x="237624" y="985614"/>
                </a:lnTo>
                <a:cubicBezTo>
                  <a:pt x="237624" y="996032"/>
                  <a:pt x="234833" y="1006078"/>
                  <a:pt x="229252" y="1014822"/>
                </a:cubicBezTo>
                <a:lnTo>
                  <a:pt x="155768" y="1134814"/>
                </a:lnTo>
                <a:lnTo>
                  <a:pt x="1214680" y="1134814"/>
                </a:lnTo>
                <a:lnTo>
                  <a:pt x="1143429" y="1023565"/>
                </a:lnTo>
                <a:cubicBezTo>
                  <a:pt x="1137662" y="1014636"/>
                  <a:pt x="1134685" y="1004218"/>
                  <a:pt x="1134685" y="993428"/>
                </a:cubicBezTo>
                <a:lnTo>
                  <a:pt x="1134685" y="560152"/>
                </a:lnTo>
                <a:cubicBezTo>
                  <a:pt x="1134685" y="312911"/>
                  <a:pt x="933581" y="111621"/>
                  <a:pt x="686154" y="111621"/>
                </a:cubicBezTo>
                <a:close/>
                <a:moveTo>
                  <a:pt x="686154" y="0"/>
                </a:moveTo>
                <a:cubicBezTo>
                  <a:pt x="761499" y="0"/>
                  <a:pt x="834610" y="14883"/>
                  <a:pt x="903815" y="44276"/>
                </a:cubicBezTo>
                <a:cubicBezTo>
                  <a:pt x="970416" y="72554"/>
                  <a:pt x="1030319" y="113109"/>
                  <a:pt x="1081851" y="164455"/>
                </a:cubicBezTo>
                <a:cubicBezTo>
                  <a:pt x="1133383" y="215987"/>
                  <a:pt x="1173753" y="275890"/>
                  <a:pt x="1202030" y="342491"/>
                </a:cubicBezTo>
                <a:cubicBezTo>
                  <a:pt x="1231423" y="411510"/>
                  <a:pt x="1246306" y="484808"/>
                  <a:pt x="1246306" y="560152"/>
                </a:cubicBezTo>
                <a:lnTo>
                  <a:pt x="1246306" y="977243"/>
                </a:lnTo>
                <a:lnTo>
                  <a:pt x="1363508" y="1160487"/>
                </a:lnTo>
                <a:cubicBezTo>
                  <a:pt x="1374484" y="1177603"/>
                  <a:pt x="1375229" y="1199555"/>
                  <a:pt x="1365369" y="1217414"/>
                </a:cubicBezTo>
                <a:cubicBezTo>
                  <a:pt x="1355695" y="1235273"/>
                  <a:pt x="1336905" y="1246436"/>
                  <a:pt x="1316628" y="1246436"/>
                </a:cubicBezTo>
                <a:lnTo>
                  <a:pt x="55867" y="1246436"/>
                </a:lnTo>
                <a:cubicBezTo>
                  <a:pt x="35589" y="1246436"/>
                  <a:pt x="16986" y="1235460"/>
                  <a:pt x="7126" y="1217786"/>
                </a:cubicBezTo>
                <a:cubicBezTo>
                  <a:pt x="-2734" y="1200113"/>
                  <a:pt x="-2362" y="1178533"/>
                  <a:pt x="8242" y="1161232"/>
                </a:cubicBezTo>
                <a:lnTo>
                  <a:pt x="126002" y="969801"/>
                </a:lnTo>
                <a:lnTo>
                  <a:pt x="126002" y="560152"/>
                </a:lnTo>
                <a:cubicBezTo>
                  <a:pt x="126002" y="484808"/>
                  <a:pt x="140885" y="411696"/>
                  <a:pt x="170279" y="342491"/>
                </a:cubicBezTo>
                <a:cubicBezTo>
                  <a:pt x="198556" y="275890"/>
                  <a:pt x="239112" y="215987"/>
                  <a:pt x="290458" y="164455"/>
                </a:cubicBezTo>
                <a:cubicBezTo>
                  <a:pt x="341803" y="112923"/>
                  <a:pt x="401893" y="72554"/>
                  <a:pt x="468493" y="44276"/>
                </a:cubicBezTo>
                <a:cubicBezTo>
                  <a:pt x="537512" y="14883"/>
                  <a:pt x="610810" y="0"/>
                  <a:pt x="686154" y="0"/>
                </a:cubicBezTo>
                <a:close/>
              </a:path>
            </a:pathLst>
          </a:custGeom>
          <a:solidFill>
            <a:schemeClr val="bg1"/>
          </a:solidFill>
          <a:ln cap="sq">
            <a:noFill/>
            <a:prstDash val="solid"/>
          </a:ln>
        </p:spPr>
        <p:txBody>
          <a:bodyPr vert="horz" wrap="square" lIns="91440" tIns="45720" rIns="91440" bIns="45720" rtlCol="0" anchor="t"/>
          <a:lstStyle/>
          <a:p>
            <a:pPr algn="l">
              <a:lnSpc>
                <a:spcPct val="110000"/>
              </a:lnSpc>
            </a:pPr>
            <a:endParaRPr kumimoji="1" lang="zh-CN" altLang="en-US"/>
          </a:p>
        </p:txBody>
      </p:sp>
      <p:sp>
        <p:nvSpPr>
          <p:cNvPr id="13" name="标题 1"/>
          <p:cNvSpPr txBox="1"/>
          <p:nvPr/>
        </p:nvSpPr>
        <p:spPr>
          <a:xfrm>
            <a:off x="4479924" y="2105514"/>
            <a:ext cx="6569076" cy="904386"/>
          </a:xfrm>
          <a:prstGeom prst="rect">
            <a:avLst/>
          </a:prstGeom>
          <a:noFill/>
          <a:ln>
            <a:noFill/>
          </a:ln>
        </p:spPr>
        <p:txBody>
          <a:bodyPr vert="horz" wrap="square" lIns="0" tIns="0" rIns="0" bIns="0" rtlCol="0" anchor="t"/>
          <a:lstStyle/>
          <a:p>
            <a:pPr algn="l">
              <a:lnSpc>
                <a:spcPct val="150000"/>
              </a:lnSpc>
            </a:pPr>
            <a:r>
              <a:rPr kumimoji="1" lang="en-US" altLang="zh-CN" sz="1400">
                <a:ln w="12700">
                  <a:noFill/>
                </a:ln>
                <a:solidFill>
                  <a:srgbClr val="262626">
                    <a:alpha val="100000"/>
                  </a:srgbClr>
                </a:solidFill>
                <a:latin typeface="宋体" panose="02010600030101010101" pitchFamily="2" charset="-122"/>
                <a:ea typeface="宋体" panose="02010600030101010101" pitchFamily="2" charset="-122"/>
                <a:cs typeface="宋体" panose="02010600030101010101" pitchFamily="2" charset="-122"/>
              </a:rPr>
              <a:t>CellChat能够从单细胞RNA测序数据中</a:t>
            </a:r>
            <a:r>
              <a:rPr kumimoji="1" lang="en-US" altLang="zh-CN" sz="1400" b="1">
                <a:ln w="12700">
                  <a:noFill/>
                </a:ln>
                <a:solidFill>
                  <a:srgbClr val="262626">
                    <a:alpha val="100000"/>
                  </a:srgbClr>
                </a:solidFill>
                <a:latin typeface="宋体" panose="02010600030101010101" pitchFamily="2" charset="-122"/>
                <a:ea typeface="宋体" panose="02010600030101010101" pitchFamily="2" charset="-122"/>
                <a:cs typeface="宋体" panose="02010600030101010101" pitchFamily="2" charset="-122"/>
              </a:rPr>
              <a:t>定量推断细胞间通信网络</a:t>
            </a:r>
            <a:r>
              <a:rPr kumimoji="1" lang="en-US" altLang="zh-CN" sz="1400">
                <a:ln w="12700">
                  <a:noFill/>
                </a:ln>
                <a:solidFill>
                  <a:srgbClr val="262626">
                    <a:alpha val="100000"/>
                  </a:srgbClr>
                </a:solidFill>
                <a:latin typeface="宋体" panose="02010600030101010101" pitchFamily="2" charset="-122"/>
                <a:ea typeface="宋体" panose="02010600030101010101" pitchFamily="2" charset="-122"/>
                <a:cs typeface="宋体" panose="02010600030101010101" pitchFamily="2" charset="-122"/>
              </a:rPr>
              <a:t>，为研究细胞间相互作用提供有力工具。
通过分析细胞间的信号传递，揭示细胞群体之间的复杂通信模式</a:t>
            </a:r>
            <a:r>
              <a:rPr kumimoji="1" lang="en-US" altLang="zh-CN" sz="1400">
                <a:ln w="12700">
                  <a:noFill/>
                </a:ln>
                <a:solidFill>
                  <a:srgbClr val="262626">
                    <a:alpha val="100000"/>
                  </a:srgbClr>
                </a:solidFill>
                <a:latin typeface="Source Han Sans" panose="020B0500000000000000" charset="-122"/>
                <a:ea typeface="Source Han Sans" panose="020B0500000000000000" charset="-122"/>
                <a:cs typeface="Source Han Sans" panose="020B0500000000000000" charset="-122"/>
              </a:rPr>
              <a:t>。</a:t>
            </a:r>
            <a:endParaRPr kumimoji="1" lang="zh-CN" altLang="en-US"/>
          </a:p>
        </p:txBody>
      </p:sp>
      <p:sp>
        <p:nvSpPr>
          <p:cNvPr id="14" name="标题 1"/>
          <p:cNvSpPr txBox="1"/>
          <p:nvPr/>
        </p:nvSpPr>
        <p:spPr>
          <a:xfrm>
            <a:off x="4479924" y="1635614"/>
            <a:ext cx="6569076" cy="383686"/>
          </a:xfrm>
          <a:prstGeom prst="rect">
            <a:avLst/>
          </a:prstGeom>
          <a:noFill/>
          <a:ln>
            <a:noFill/>
          </a:ln>
        </p:spPr>
        <p:txBody>
          <a:bodyPr vert="horz" wrap="square" lIns="0" tIns="0" rIns="0" bIns="0" rtlCol="0" anchor="ctr"/>
          <a:lstStyle/>
          <a:p>
            <a:pPr algn="l">
              <a:lnSpc>
                <a:spcPct val="150000"/>
              </a:lnSpc>
            </a:pPr>
            <a:r>
              <a:rPr kumimoji="1" lang="en-US" altLang="zh-CN" b="1">
                <a:ln w="12700">
                  <a:noFill/>
                </a:ln>
                <a:solidFill>
                  <a:srgbClr val="262626">
                    <a:alpha val="100000"/>
                  </a:srgbClr>
                </a:solidFill>
                <a:latin typeface="宋体" panose="02010600030101010101" pitchFamily="2" charset="-122"/>
                <a:ea typeface="宋体" panose="02010600030101010101" pitchFamily="2" charset="-122"/>
                <a:cs typeface="Source Han Sans CN Bold" panose="020B0800000000000000" charset="-122"/>
              </a:rPr>
              <a:t>定量推断细胞间通信网络</a:t>
            </a:r>
            <a:endParaRPr kumimoji="1" lang="en-US" altLang="zh-CN" b="1">
              <a:ln w="12700">
                <a:noFill/>
              </a:ln>
              <a:solidFill>
                <a:srgbClr val="262626">
                  <a:alpha val="100000"/>
                </a:srgbClr>
              </a:solidFill>
              <a:latin typeface="宋体" panose="02010600030101010101" pitchFamily="2" charset="-122"/>
              <a:ea typeface="宋体" panose="02010600030101010101" pitchFamily="2" charset="-122"/>
              <a:cs typeface="Source Han Sans CN Bold" panose="020B0800000000000000" charset="-122"/>
            </a:endParaRPr>
          </a:p>
        </p:txBody>
      </p:sp>
      <p:sp>
        <p:nvSpPr>
          <p:cNvPr id="15" name="标题 1"/>
          <p:cNvSpPr txBox="1"/>
          <p:nvPr/>
        </p:nvSpPr>
        <p:spPr>
          <a:xfrm>
            <a:off x="4479925" y="3644900"/>
            <a:ext cx="6569075" cy="793115"/>
          </a:xfrm>
          <a:prstGeom prst="rect">
            <a:avLst/>
          </a:prstGeom>
          <a:noFill/>
          <a:ln>
            <a:noFill/>
          </a:ln>
        </p:spPr>
        <p:txBody>
          <a:bodyPr vert="horz" wrap="square" lIns="0" tIns="0" rIns="0" bIns="0" rtlCol="0" anchor="t"/>
          <a:lstStyle/>
          <a:p>
            <a:pPr algn="l">
              <a:lnSpc>
                <a:spcPct val="150000"/>
              </a:lnSpc>
            </a:pPr>
            <a:r>
              <a:rPr kumimoji="1" lang="en-US" altLang="zh-CN" sz="1400">
                <a:ln w="12700">
                  <a:noFill/>
                </a:ln>
                <a:solidFill>
                  <a:srgbClr val="262626">
                    <a:alpha val="100000"/>
                  </a:srgbClr>
                </a:solidFill>
                <a:latin typeface="宋体" panose="02010600030101010101" pitchFamily="2" charset="-122"/>
                <a:ea typeface="宋体" panose="02010600030101010101" pitchFamily="2" charset="-122"/>
                <a:cs typeface="宋体" panose="02010600030101010101" pitchFamily="2" charset="-122"/>
              </a:rPr>
              <a:t>利用</a:t>
            </a:r>
            <a:r>
              <a:rPr kumimoji="1" lang="en-US" altLang="zh-CN" sz="1400" b="1">
                <a:ln w="12700">
                  <a:noFill/>
                </a:ln>
                <a:solidFill>
                  <a:srgbClr val="262626">
                    <a:alpha val="100000"/>
                  </a:srgbClr>
                </a:solidFill>
                <a:latin typeface="宋体" panose="02010600030101010101" pitchFamily="2" charset="-122"/>
                <a:ea typeface="宋体" panose="02010600030101010101" pitchFamily="2" charset="-122"/>
                <a:cs typeface="宋体" panose="02010600030101010101" pitchFamily="2" charset="-122"/>
              </a:rPr>
              <a:t>网络分析和模式识别</a:t>
            </a:r>
            <a:r>
              <a:rPr kumimoji="1" lang="en-US" altLang="zh-CN" sz="1400">
                <a:ln w="12700">
                  <a:noFill/>
                </a:ln>
                <a:solidFill>
                  <a:srgbClr val="262626">
                    <a:alpha val="100000"/>
                  </a:srgbClr>
                </a:solidFill>
                <a:latin typeface="宋体" panose="02010600030101010101" pitchFamily="2" charset="-122"/>
                <a:ea typeface="宋体" panose="02010600030101010101" pitchFamily="2" charset="-122"/>
                <a:cs typeface="宋体" panose="02010600030101010101" pitchFamily="2" charset="-122"/>
              </a:rPr>
              <a:t>方法，CellChat可以预测细胞的</a:t>
            </a:r>
            <a:r>
              <a:rPr kumimoji="1" lang="en-US" altLang="zh-CN" sz="1400" b="1">
                <a:ln w="12700">
                  <a:noFill/>
                </a:ln>
                <a:solidFill>
                  <a:srgbClr val="262626">
                    <a:alpha val="100000"/>
                  </a:srgbClr>
                </a:solidFill>
                <a:latin typeface="宋体" panose="02010600030101010101" pitchFamily="2" charset="-122"/>
                <a:ea typeface="宋体" panose="02010600030101010101" pitchFamily="2" charset="-122"/>
                <a:cs typeface="宋体" panose="02010600030101010101" pitchFamily="2" charset="-122"/>
              </a:rPr>
              <a:t>主要信号输入和输出</a:t>
            </a:r>
            <a:r>
              <a:rPr kumimoji="1" lang="en-US" altLang="zh-CN" sz="1400">
                <a:ln w="12700">
                  <a:noFill/>
                </a:ln>
                <a:solidFill>
                  <a:srgbClr val="262626">
                    <a:alpha val="100000"/>
                  </a:srgbClr>
                </a:solidFill>
                <a:latin typeface="宋体" panose="02010600030101010101" pitchFamily="2" charset="-122"/>
                <a:ea typeface="宋体" panose="02010600030101010101" pitchFamily="2" charset="-122"/>
                <a:cs typeface="宋体" panose="02010600030101010101" pitchFamily="2" charset="-122"/>
              </a:rPr>
              <a:t>。
这有助于理解细胞在通信网络中的功能角色，以及它们如何与其他细胞相互作用。</a:t>
            </a:r>
            <a:endParaRPr kumimoji="1" lang="en-US" altLang="zh-CN" sz="1400">
              <a:ln w="12700">
                <a:noFill/>
              </a:ln>
              <a:solidFill>
                <a:srgbClr val="262626">
                  <a:alpha val="100000"/>
                </a:srgbClr>
              </a:solidFill>
              <a:latin typeface="宋体" panose="02010600030101010101" pitchFamily="2" charset="-122"/>
              <a:ea typeface="宋体" panose="02010600030101010101" pitchFamily="2" charset="-122"/>
              <a:cs typeface="宋体" panose="02010600030101010101" pitchFamily="2" charset="-122"/>
            </a:endParaRPr>
          </a:p>
        </p:txBody>
      </p:sp>
      <p:sp>
        <p:nvSpPr>
          <p:cNvPr id="16" name="标题 1"/>
          <p:cNvSpPr txBox="1"/>
          <p:nvPr/>
        </p:nvSpPr>
        <p:spPr>
          <a:xfrm>
            <a:off x="4479924" y="3204064"/>
            <a:ext cx="6569076" cy="383686"/>
          </a:xfrm>
          <a:prstGeom prst="rect">
            <a:avLst/>
          </a:prstGeom>
          <a:noFill/>
          <a:ln>
            <a:noFill/>
          </a:ln>
        </p:spPr>
        <p:txBody>
          <a:bodyPr vert="horz" wrap="square" lIns="0" tIns="0" rIns="0" bIns="0" rtlCol="0" anchor="ctr"/>
          <a:lstStyle/>
          <a:p>
            <a:pPr algn="l">
              <a:lnSpc>
                <a:spcPct val="150000"/>
              </a:lnSpc>
            </a:pPr>
            <a:r>
              <a:rPr kumimoji="1" lang="en-US" altLang="zh-CN" b="1">
                <a:ln w="12700">
                  <a:noFill/>
                </a:ln>
                <a:solidFill>
                  <a:srgbClr val="262626">
                    <a:alpha val="100000"/>
                  </a:srgbClr>
                </a:solidFill>
                <a:latin typeface="宋体" panose="02010600030101010101" pitchFamily="2" charset="-122"/>
                <a:ea typeface="宋体" panose="02010600030101010101" pitchFamily="2" charset="-122"/>
                <a:cs typeface="Source Han Sans CN Bold" panose="020B0800000000000000" charset="-122"/>
              </a:rPr>
              <a:t>预测细胞信号输入输出</a:t>
            </a:r>
            <a:endParaRPr kumimoji="1" lang="en-US" altLang="zh-CN" b="1">
              <a:ln w="12700">
                <a:noFill/>
              </a:ln>
              <a:solidFill>
                <a:srgbClr val="262626">
                  <a:alpha val="100000"/>
                </a:srgbClr>
              </a:solidFill>
              <a:latin typeface="宋体" panose="02010600030101010101" pitchFamily="2" charset="-122"/>
              <a:ea typeface="宋体" panose="02010600030101010101" pitchFamily="2" charset="-122"/>
              <a:cs typeface="Source Han Sans CN Bold" panose="020B0800000000000000" charset="-122"/>
            </a:endParaRPr>
          </a:p>
        </p:txBody>
      </p:sp>
      <p:sp>
        <p:nvSpPr>
          <p:cNvPr id="17" name="标题 1"/>
          <p:cNvSpPr txBox="1"/>
          <p:nvPr/>
        </p:nvSpPr>
        <p:spPr>
          <a:xfrm>
            <a:off x="4479924" y="4950314"/>
            <a:ext cx="6569076" cy="904386"/>
          </a:xfrm>
          <a:prstGeom prst="rect">
            <a:avLst/>
          </a:prstGeom>
          <a:noFill/>
          <a:ln>
            <a:noFill/>
          </a:ln>
        </p:spPr>
        <p:txBody>
          <a:bodyPr vert="horz" wrap="square" lIns="0" tIns="0" rIns="0" bIns="0" rtlCol="0" anchor="t"/>
          <a:lstStyle/>
          <a:p>
            <a:pPr algn="l">
              <a:lnSpc>
                <a:spcPct val="150000"/>
              </a:lnSpc>
            </a:pPr>
            <a:r>
              <a:rPr kumimoji="1" lang="en-US" altLang="zh-CN" sz="1400">
                <a:ln w="12700">
                  <a:noFill/>
                </a:ln>
                <a:solidFill>
                  <a:srgbClr val="262626">
                    <a:alpha val="100000"/>
                  </a:srgbClr>
                </a:solidFill>
                <a:latin typeface="宋体" panose="02010600030101010101" pitchFamily="2" charset="-122"/>
                <a:ea typeface="宋体" panose="02010600030101010101" pitchFamily="2" charset="-122"/>
                <a:cs typeface="宋体" panose="02010600030101010101" pitchFamily="2" charset="-122"/>
              </a:rPr>
              <a:t>CellChat通过多种学习和定量对比方法对信号通路进行分类。
它能够在不同数据集上描绘出保守的和特定于环境的通路，为跨数据集分析提供支持。</a:t>
            </a:r>
            <a:endParaRPr kumimoji="1" lang="zh-CN" altLang="en-US">
              <a:latin typeface="宋体" panose="02010600030101010101" pitchFamily="2" charset="-122"/>
              <a:ea typeface="宋体" panose="02010600030101010101" pitchFamily="2" charset="-122"/>
              <a:cs typeface="宋体" panose="02010600030101010101" pitchFamily="2" charset="-122"/>
            </a:endParaRPr>
          </a:p>
        </p:txBody>
      </p:sp>
      <p:sp>
        <p:nvSpPr>
          <p:cNvPr id="18" name="标题 1"/>
          <p:cNvSpPr txBox="1"/>
          <p:nvPr/>
        </p:nvSpPr>
        <p:spPr>
          <a:xfrm>
            <a:off x="4479924" y="4480414"/>
            <a:ext cx="6569076" cy="383686"/>
          </a:xfrm>
          <a:prstGeom prst="rect">
            <a:avLst/>
          </a:prstGeom>
          <a:noFill/>
          <a:ln>
            <a:noFill/>
          </a:ln>
        </p:spPr>
        <p:txBody>
          <a:bodyPr vert="horz" wrap="square" lIns="0" tIns="0" rIns="0" bIns="0" rtlCol="0" anchor="ctr"/>
          <a:lstStyle/>
          <a:p>
            <a:pPr algn="l">
              <a:lnSpc>
                <a:spcPct val="150000"/>
              </a:lnSpc>
            </a:pPr>
            <a:r>
              <a:rPr kumimoji="1" lang="en-US" altLang="zh-CN" b="1">
                <a:ln w="12700">
                  <a:noFill/>
                </a:ln>
                <a:solidFill>
                  <a:srgbClr val="262626">
                    <a:alpha val="100000"/>
                  </a:srgbClr>
                </a:solidFill>
                <a:latin typeface="宋体" panose="02010600030101010101" pitchFamily="2" charset="-122"/>
                <a:ea typeface="宋体" panose="02010600030101010101" pitchFamily="2" charset="-122"/>
                <a:cs typeface="Source Han Sans CN Bold" panose="020B0800000000000000" charset="-122"/>
              </a:rPr>
              <a:t>信号通路分类与对比</a:t>
            </a:r>
            <a:endParaRPr kumimoji="1" lang="en-US" altLang="zh-CN" b="1">
              <a:ln w="12700">
                <a:noFill/>
              </a:ln>
              <a:solidFill>
                <a:srgbClr val="262626">
                  <a:alpha val="100000"/>
                </a:srgbClr>
              </a:solidFill>
              <a:latin typeface="宋体" panose="02010600030101010101" pitchFamily="2" charset="-122"/>
              <a:ea typeface="宋体" panose="02010600030101010101" pitchFamily="2" charset="-122"/>
              <a:cs typeface="Source Han Sans CN Bold" panose="020B0800000000000000" charset="-122"/>
            </a:endParaRPr>
          </a:p>
        </p:txBody>
      </p:sp>
      <p:sp>
        <p:nvSpPr>
          <p:cNvPr id="19" name="标题 1"/>
          <p:cNvSpPr txBox="1"/>
          <p:nvPr/>
        </p:nvSpPr>
        <p:spPr>
          <a:xfrm>
            <a:off x="792557" y="505118"/>
            <a:ext cx="10858500" cy="468000"/>
          </a:xfrm>
          <a:prstGeom prst="rect">
            <a:avLst/>
          </a:prstGeom>
          <a:noFill/>
          <a:ln>
            <a:noFill/>
          </a:ln>
        </p:spPr>
        <p:txBody>
          <a:bodyPr vert="horz" wrap="square" lIns="0" tIns="0" rIns="0" bIns="0" rtlCol="0" anchor="ctr"/>
          <a:lstStyle/>
          <a:p>
            <a:pPr algn="l">
              <a:lnSpc>
                <a:spcPct val="110000"/>
              </a:lnSpc>
            </a:pPr>
            <a:r>
              <a:rPr kumimoji="1" lang="en-US" altLang="zh-CN" sz="3200" b="1">
                <a:ln w="12700">
                  <a:noFill/>
                </a:ln>
                <a:solidFill>
                  <a:srgbClr val="262626">
                    <a:alpha val="100000"/>
                  </a:srgbClr>
                </a:solidFill>
                <a:latin typeface="宋体" panose="02010600030101010101" pitchFamily="2" charset="-122"/>
                <a:ea typeface="宋体" panose="02010600030101010101" pitchFamily="2" charset="-122"/>
                <a:cs typeface="宋体" panose="02010600030101010101" pitchFamily="2" charset="-122"/>
              </a:rPr>
              <a:t>CellChat的功能特点</a:t>
            </a:r>
            <a:endParaRPr kumimoji="1" lang="en-US" altLang="zh-CN" sz="3200" b="1">
              <a:ln w="12700">
                <a:noFill/>
              </a:ln>
              <a:solidFill>
                <a:srgbClr val="262626">
                  <a:alpha val="100000"/>
                </a:srgbClr>
              </a:solidFill>
              <a:latin typeface="宋体" panose="02010600030101010101" pitchFamily="2" charset="-122"/>
              <a:ea typeface="宋体" panose="02010600030101010101" pitchFamily="2" charset="-122"/>
              <a:cs typeface="宋体" panose="02010600030101010101" pitchFamily="2" charset="-122"/>
            </a:endParaRPr>
          </a:p>
        </p:txBody>
      </p:sp>
      <p:sp>
        <p:nvSpPr>
          <p:cNvPr id="20" name="标题 1"/>
          <p:cNvSpPr txBox="1"/>
          <p:nvPr/>
        </p:nvSpPr>
        <p:spPr>
          <a:xfrm>
            <a:off x="0" y="481013"/>
            <a:ext cx="499353" cy="547687"/>
          </a:xfrm>
          <a:prstGeom prst="rect">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alphaModFix amt="100000"/>
          </a:blip>
          <a:srcRect l="25867" r="25867"/>
          <a:stretch>
            <a:fillRect/>
          </a:stretch>
        </p:blipFill>
        <p:spPr>
          <a:xfrm>
            <a:off x="-1643091" y="1273969"/>
            <a:ext cx="4027476" cy="4670806"/>
          </a:xfrm>
          <a:custGeom>
            <a:avLst/>
            <a:gdLst/>
            <a:ahLst/>
            <a:cxnLst/>
            <a:rect l="l" t="t" r="r" b="b"/>
            <a:pathLst>
              <a:path w="4027476" h="4670806">
                <a:moveTo>
                  <a:pt x="1692073" y="0"/>
                </a:moveTo>
                <a:cubicBezTo>
                  <a:pt x="2981880" y="0"/>
                  <a:pt x="4027476" y="1045596"/>
                  <a:pt x="4027476" y="2335403"/>
                </a:cubicBezTo>
                <a:cubicBezTo>
                  <a:pt x="4027476" y="3625210"/>
                  <a:pt x="2981880" y="4670806"/>
                  <a:pt x="1692073" y="4670806"/>
                </a:cubicBezTo>
                <a:cubicBezTo>
                  <a:pt x="1047169" y="4670806"/>
                  <a:pt x="463318" y="4409407"/>
                  <a:pt x="40693" y="3986782"/>
                </a:cubicBezTo>
                <a:lnTo>
                  <a:pt x="0" y="3942008"/>
                </a:lnTo>
                <a:lnTo>
                  <a:pt x="0" y="728798"/>
                </a:lnTo>
                <a:lnTo>
                  <a:pt x="40693" y="684024"/>
                </a:lnTo>
                <a:cubicBezTo>
                  <a:pt x="463318" y="261399"/>
                  <a:pt x="1047169" y="0"/>
                  <a:pt x="1692073" y="0"/>
                </a:cubicBezTo>
                <a:close/>
                <a:moveTo>
                  <a:pt x="1654706" y="737988"/>
                </a:moveTo>
                <a:cubicBezTo>
                  <a:pt x="772478" y="737988"/>
                  <a:pt x="57291" y="1453175"/>
                  <a:pt x="57291" y="2335403"/>
                </a:cubicBezTo>
                <a:cubicBezTo>
                  <a:pt x="57291" y="3217631"/>
                  <a:pt x="772478" y="3932818"/>
                  <a:pt x="1654706" y="3932818"/>
                </a:cubicBezTo>
                <a:cubicBezTo>
                  <a:pt x="2536934" y="3932818"/>
                  <a:pt x="3252123" y="3217631"/>
                  <a:pt x="3252123" y="2335403"/>
                </a:cubicBezTo>
                <a:cubicBezTo>
                  <a:pt x="3252123" y="1453175"/>
                  <a:pt x="2536934" y="737988"/>
                  <a:pt x="1654706" y="737988"/>
                </a:cubicBezTo>
                <a:close/>
              </a:path>
            </a:pathLst>
          </a:custGeom>
          <a:noFill/>
          <a:ln>
            <a:noFill/>
          </a:ln>
        </p:spPr>
      </p:pic>
      <p:sp>
        <p:nvSpPr>
          <p:cNvPr id="3" name="标题 1"/>
          <p:cNvSpPr txBox="1"/>
          <p:nvPr/>
        </p:nvSpPr>
        <p:spPr>
          <a:xfrm>
            <a:off x="-1886674" y="1722699"/>
            <a:ext cx="3773348" cy="3773346"/>
          </a:xfrm>
          <a:prstGeom prst="donut">
            <a:avLst>
              <a:gd name="adj" fmla="val 14495"/>
            </a:avLst>
          </a:prstGeom>
          <a:noFill/>
          <a:ln w="25400" cap="sq">
            <a:solidFill>
              <a:schemeClr val="accent2"/>
            </a:solidFill>
            <a:miter/>
          </a:ln>
        </p:spPr>
        <p:txBody>
          <a:bodyPr vert="horz" wrap="square" lIns="91440" tIns="45720" rIns="91440" bIns="45720" rtlCol="0" anchor="ctr"/>
          <a:lstStyle/>
          <a:p>
            <a:pPr algn="ctr">
              <a:lnSpc>
                <a:spcPct val="110000"/>
              </a:lnSpc>
            </a:pPr>
            <a:endParaRPr kumimoji="1" lang="zh-CN" altLang="en-US"/>
          </a:p>
        </p:txBody>
      </p:sp>
      <p:sp>
        <p:nvSpPr>
          <p:cNvPr id="4" name="标题 1"/>
          <p:cNvSpPr txBox="1"/>
          <p:nvPr>
            <p:custDataLst>
              <p:tags r:id="rId2"/>
            </p:custDataLst>
          </p:nvPr>
        </p:nvSpPr>
        <p:spPr>
          <a:xfrm>
            <a:off x="3009175" y="1757680"/>
            <a:ext cx="8509725" cy="1146377"/>
          </a:xfrm>
          <a:prstGeom prst="rect">
            <a:avLst/>
          </a:prstGeom>
          <a:noFill/>
          <a:ln>
            <a:noFill/>
          </a:ln>
        </p:spPr>
        <p:txBody>
          <a:bodyPr vert="horz" wrap="square" lIns="0" tIns="0" rIns="0" bIns="0" rtlCol="0" anchor="t"/>
          <a:lstStyle/>
          <a:p>
            <a:pPr algn="l">
              <a:lnSpc>
                <a:spcPct val="150000"/>
              </a:lnSpc>
            </a:pPr>
            <a:r>
              <a:rPr kumimoji="1" lang="en-US" altLang="zh-CN" sz="1600">
                <a:ln w="12700">
                  <a:noFill/>
                </a:ln>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将CellChat</a:t>
            </a:r>
            <a:r>
              <a:rPr kumimoji="1" lang="zh-CN" altLang="en-US" sz="1600">
                <a:ln w="12700">
                  <a:noFill/>
                </a:ln>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包含</a:t>
            </a:r>
            <a:r>
              <a:rPr kumimoji="1" lang="en-US" altLang="zh-CN" sz="1600">
                <a:ln w="12700">
                  <a:noFill/>
                </a:ln>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小鼠和人类</a:t>
            </a:r>
            <a:r>
              <a:rPr kumimoji="1" lang="zh-CN" altLang="en-US" sz="1600">
                <a:ln w="12700">
                  <a:noFill/>
                </a:ln>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配体</a:t>
            </a:r>
            <a:r>
              <a:rPr kumimoji="1" lang="en-US" altLang="zh-CN" sz="1600">
                <a:ln w="12700">
                  <a:noFill/>
                </a:ln>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kumimoji="1" lang="zh-CN" altLang="en-US" sz="1600">
                <a:ln w="12700">
                  <a:noFill/>
                </a:ln>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受体</a:t>
            </a:r>
            <a:r>
              <a:rPr kumimoji="1" lang="en-US" altLang="zh-CN" sz="1600">
                <a:ln w="12700">
                  <a:noFill/>
                </a:ln>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数据集，展示了其提取复杂信号模式的能力。
这些分析有助于发现新的细胞间通信模式，为皮肤生物学研究提供新见解</a:t>
            </a:r>
            <a:r>
              <a:rPr kumimoji="1" lang="en-US" altLang="zh-CN" sz="1400">
                <a:ln w="12700">
                  <a:noFill/>
                </a:ln>
                <a:solidFill>
                  <a:srgbClr val="000000">
                    <a:alpha val="100000"/>
                  </a:srgbClr>
                </a:solidFill>
                <a:latin typeface="FZShuSong-Z01S" panose="02000000000000000000" charset="-122"/>
                <a:ea typeface="FZShuSong-Z01S" panose="02000000000000000000" charset="-122"/>
                <a:cs typeface="FZShuSong-Z01S" panose="02000000000000000000" charset="-122"/>
              </a:rPr>
              <a:t>。</a:t>
            </a:r>
            <a:endParaRPr kumimoji="1" lang="zh-CN" altLang="en-US"/>
          </a:p>
        </p:txBody>
      </p:sp>
      <p:sp>
        <p:nvSpPr>
          <p:cNvPr id="5" name="标题 1"/>
          <p:cNvSpPr txBox="1"/>
          <p:nvPr>
            <p:custDataLst>
              <p:tags r:id="rId3"/>
            </p:custDataLst>
          </p:nvPr>
        </p:nvSpPr>
        <p:spPr>
          <a:xfrm>
            <a:off x="3009175" y="1361440"/>
            <a:ext cx="8506509" cy="398776"/>
          </a:xfrm>
          <a:prstGeom prst="rect">
            <a:avLst/>
          </a:prstGeom>
          <a:noFill/>
          <a:ln>
            <a:noFill/>
          </a:ln>
        </p:spPr>
        <p:txBody>
          <a:bodyPr vert="horz" wrap="square" lIns="0" tIns="0" rIns="0" bIns="0" rtlCol="0" anchor="b"/>
          <a:lstStyle/>
          <a:p>
            <a:pPr algn="l">
              <a:lnSpc>
                <a:spcPct val="150000"/>
              </a:lnSpc>
            </a:pPr>
            <a:r>
              <a:rPr kumimoji="1" lang="en-US" altLang="zh-CN" b="1">
                <a:ln w="12700">
                  <a:noFill/>
                </a:ln>
                <a:solidFill>
                  <a:srgbClr val="2157FF">
                    <a:alpha val="100000"/>
                  </a:srgbClr>
                </a:solidFill>
                <a:latin typeface="宋体" panose="02010600030101010101" pitchFamily="2" charset="-122"/>
                <a:ea typeface="宋体" panose="02010600030101010101" pitchFamily="2" charset="-122"/>
                <a:cs typeface="Source Han Sans CN Bold" panose="020B0800000000000000" charset="-122"/>
              </a:rPr>
              <a:t>小鼠和人类皮肤数据集分析</a:t>
            </a:r>
            <a:endParaRPr kumimoji="1" lang="en-US" altLang="zh-CN" b="1">
              <a:ln w="12700">
                <a:noFill/>
              </a:ln>
              <a:solidFill>
                <a:srgbClr val="2157FF">
                  <a:alpha val="100000"/>
                </a:srgbClr>
              </a:solidFill>
              <a:latin typeface="宋体" panose="02010600030101010101" pitchFamily="2" charset="-122"/>
              <a:ea typeface="宋体" panose="02010600030101010101" pitchFamily="2" charset="-122"/>
              <a:cs typeface="Source Han Sans CN Bold" panose="020B0800000000000000" charset="-122"/>
            </a:endParaRPr>
          </a:p>
        </p:txBody>
      </p:sp>
      <p:sp>
        <p:nvSpPr>
          <p:cNvPr id="6" name="标题 1"/>
          <p:cNvSpPr txBox="1"/>
          <p:nvPr>
            <p:custDataLst>
              <p:tags r:id="rId4"/>
            </p:custDataLst>
          </p:nvPr>
        </p:nvSpPr>
        <p:spPr>
          <a:xfrm>
            <a:off x="3009175" y="3335962"/>
            <a:ext cx="8509725" cy="1146377"/>
          </a:xfrm>
          <a:prstGeom prst="rect">
            <a:avLst/>
          </a:prstGeom>
          <a:noFill/>
          <a:ln>
            <a:noFill/>
          </a:ln>
        </p:spPr>
        <p:txBody>
          <a:bodyPr vert="horz" wrap="square" lIns="0" tIns="0" rIns="0" bIns="0" rtlCol="0" anchor="t"/>
          <a:lstStyle/>
          <a:p>
            <a:pPr algn="l">
              <a:lnSpc>
                <a:spcPct val="150000"/>
              </a:lnSpc>
            </a:pPr>
            <a:r>
              <a:rPr kumimoji="1" lang="en-US" altLang="zh-CN" sz="1600">
                <a:ln w="12700">
                  <a:noFill/>
                </a:ln>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CellChat可用于构建不同组织的细胞间通信图谱，揭示组织内细胞间的相互作用网络。
为理解组织的生理功能和病理过程提供重要参考</a:t>
            </a:r>
            <a:r>
              <a:rPr kumimoji="1" lang="en-US" altLang="zh-CN" sz="1400">
                <a:ln w="12700">
                  <a:noFill/>
                </a:ln>
                <a:solidFill>
                  <a:srgbClr val="000000">
                    <a:alpha val="100000"/>
                  </a:srgbClr>
                </a:solidFill>
                <a:latin typeface="Source Han Sans" panose="020B0500000000000000" charset="-122"/>
                <a:ea typeface="Source Han Sans" panose="020B0500000000000000" charset="-122"/>
                <a:cs typeface="Source Han Sans" panose="020B0500000000000000" charset="-122"/>
              </a:rPr>
              <a:t>。</a:t>
            </a:r>
            <a:endParaRPr kumimoji="1" lang="zh-CN" altLang="en-US"/>
          </a:p>
        </p:txBody>
      </p:sp>
      <p:sp>
        <p:nvSpPr>
          <p:cNvPr id="7" name="标题 1"/>
          <p:cNvSpPr txBox="1"/>
          <p:nvPr>
            <p:custDataLst>
              <p:tags r:id="rId5"/>
            </p:custDataLst>
          </p:nvPr>
        </p:nvSpPr>
        <p:spPr>
          <a:xfrm>
            <a:off x="3009175" y="2939722"/>
            <a:ext cx="8506509" cy="398776"/>
          </a:xfrm>
          <a:prstGeom prst="rect">
            <a:avLst/>
          </a:prstGeom>
          <a:noFill/>
          <a:ln>
            <a:noFill/>
          </a:ln>
        </p:spPr>
        <p:txBody>
          <a:bodyPr vert="horz" wrap="square" lIns="0" tIns="0" rIns="0" bIns="0" rtlCol="0" anchor="b"/>
          <a:lstStyle/>
          <a:p>
            <a:pPr algn="l">
              <a:lnSpc>
                <a:spcPct val="150000"/>
              </a:lnSpc>
            </a:pPr>
            <a:r>
              <a:rPr kumimoji="1" lang="en-US" altLang="zh-CN" b="1">
                <a:ln w="12700">
                  <a:noFill/>
                </a:ln>
                <a:solidFill>
                  <a:srgbClr val="002EBA">
                    <a:alpha val="100000"/>
                  </a:srgbClr>
                </a:solidFill>
                <a:latin typeface="宋体" panose="02010600030101010101" pitchFamily="2" charset="-122"/>
                <a:ea typeface="宋体" panose="02010600030101010101" pitchFamily="2" charset="-122"/>
                <a:cs typeface="Source Han Sans CN Bold" panose="020B0800000000000000" charset="-122"/>
              </a:rPr>
              <a:t>不同组织的细胞间通信图谱构建</a:t>
            </a:r>
            <a:endParaRPr kumimoji="1" lang="en-US" altLang="zh-CN" b="1">
              <a:ln w="12700">
                <a:noFill/>
              </a:ln>
              <a:solidFill>
                <a:srgbClr val="002EBA">
                  <a:alpha val="100000"/>
                </a:srgbClr>
              </a:solidFill>
              <a:latin typeface="宋体" panose="02010600030101010101" pitchFamily="2" charset="-122"/>
              <a:ea typeface="宋体" panose="02010600030101010101" pitchFamily="2" charset="-122"/>
              <a:cs typeface="Source Han Sans CN Bold" panose="020B0800000000000000" charset="-122"/>
            </a:endParaRPr>
          </a:p>
        </p:txBody>
      </p:sp>
      <p:sp>
        <p:nvSpPr>
          <p:cNvPr id="8" name="标题 1"/>
          <p:cNvSpPr txBox="1"/>
          <p:nvPr>
            <p:custDataLst>
              <p:tags r:id="rId6"/>
            </p:custDataLst>
          </p:nvPr>
        </p:nvSpPr>
        <p:spPr>
          <a:xfrm>
            <a:off x="3009175" y="4914244"/>
            <a:ext cx="8509725" cy="1146377"/>
          </a:xfrm>
          <a:prstGeom prst="rect">
            <a:avLst/>
          </a:prstGeom>
          <a:noFill/>
          <a:ln>
            <a:noFill/>
          </a:ln>
        </p:spPr>
        <p:txBody>
          <a:bodyPr vert="horz" wrap="square" lIns="0" tIns="0" rIns="0" bIns="0" rtlCol="0" anchor="t"/>
          <a:lstStyle/>
          <a:p>
            <a:pPr algn="l">
              <a:lnSpc>
                <a:spcPct val="150000"/>
              </a:lnSpc>
            </a:pPr>
            <a:r>
              <a:rPr kumimoji="1" lang="en-US" altLang="zh-CN" sz="1600">
                <a:ln w="12700">
                  <a:noFill/>
                </a:ln>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在疾病研究中，CellChat可以帮助识别异常的细胞间通信模式。
为疾病治疗靶点的发现提供新的思路和方向</a:t>
            </a:r>
            <a:r>
              <a:rPr kumimoji="1" lang="en-US" altLang="zh-CN" sz="1400">
                <a:ln w="12700">
                  <a:noFill/>
                </a:ln>
                <a:solidFill>
                  <a:srgbClr val="000000">
                    <a:alpha val="100000"/>
                  </a:srgbClr>
                </a:solidFill>
                <a:latin typeface="Source Han Sans" panose="020B0500000000000000" charset="-122"/>
                <a:ea typeface="Source Han Sans" panose="020B0500000000000000" charset="-122"/>
                <a:cs typeface="Source Han Sans" panose="020B0500000000000000" charset="-122"/>
              </a:rPr>
              <a:t>。</a:t>
            </a:r>
            <a:endParaRPr kumimoji="1" lang="zh-CN" altLang="en-US"/>
          </a:p>
        </p:txBody>
      </p:sp>
      <p:sp>
        <p:nvSpPr>
          <p:cNvPr id="9" name="标题 1"/>
          <p:cNvSpPr txBox="1"/>
          <p:nvPr>
            <p:custDataLst>
              <p:tags r:id="rId7"/>
            </p:custDataLst>
          </p:nvPr>
        </p:nvSpPr>
        <p:spPr>
          <a:xfrm>
            <a:off x="3009175" y="4518004"/>
            <a:ext cx="8506509" cy="398776"/>
          </a:xfrm>
          <a:prstGeom prst="rect">
            <a:avLst/>
          </a:prstGeom>
          <a:noFill/>
          <a:ln>
            <a:noFill/>
          </a:ln>
        </p:spPr>
        <p:txBody>
          <a:bodyPr vert="horz" wrap="square" lIns="0" tIns="0" rIns="0" bIns="0" rtlCol="0" anchor="b"/>
          <a:lstStyle/>
          <a:p>
            <a:pPr algn="l">
              <a:lnSpc>
                <a:spcPct val="150000"/>
              </a:lnSpc>
            </a:pPr>
            <a:r>
              <a:rPr kumimoji="1" lang="en-US" altLang="zh-CN" b="1">
                <a:ln w="12700">
                  <a:noFill/>
                </a:ln>
                <a:solidFill>
                  <a:srgbClr val="002EBA">
                    <a:alpha val="100000"/>
                  </a:srgbClr>
                </a:solidFill>
                <a:latin typeface="宋体" panose="02010600030101010101" pitchFamily="2" charset="-122"/>
                <a:ea typeface="宋体" panose="02010600030101010101" pitchFamily="2" charset="-122"/>
                <a:cs typeface="Source Han Sans CN Bold" panose="020B0800000000000000" charset="-122"/>
              </a:rPr>
              <a:t>疾病研究与治疗靶点发现</a:t>
            </a:r>
            <a:endParaRPr kumimoji="1" lang="en-US" altLang="zh-CN" b="1">
              <a:ln w="12700">
                <a:noFill/>
              </a:ln>
              <a:solidFill>
                <a:srgbClr val="002EBA">
                  <a:alpha val="100000"/>
                </a:srgbClr>
              </a:solidFill>
              <a:latin typeface="宋体" panose="02010600030101010101" pitchFamily="2" charset="-122"/>
              <a:ea typeface="宋体" panose="02010600030101010101" pitchFamily="2" charset="-122"/>
              <a:cs typeface="Source Han Sans CN Bold" panose="020B0800000000000000" charset="-122"/>
            </a:endParaRPr>
          </a:p>
        </p:txBody>
      </p:sp>
      <p:sp>
        <p:nvSpPr>
          <p:cNvPr id="10" name="标题 1"/>
          <p:cNvSpPr txBox="1"/>
          <p:nvPr/>
        </p:nvSpPr>
        <p:spPr>
          <a:xfrm>
            <a:off x="792557" y="505118"/>
            <a:ext cx="10858500" cy="468000"/>
          </a:xfrm>
          <a:prstGeom prst="rect">
            <a:avLst/>
          </a:prstGeom>
          <a:noFill/>
          <a:ln>
            <a:noFill/>
          </a:ln>
        </p:spPr>
        <p:txBody>
          <a:bodyPr vert="horz" wrap="square" lIns="0" tIns="0" rIns="0" bIns="0" rtlCol="0" anchor="ctr"/>
          <a:lstStyle/>
          <a:p>
            <a:pPr algn="l">
              <a:lnSpc>
                <a:spcPct val="110000"/>
              </a:lnSpc>
            </a:pPr>
            <a:r>
              <a:rPr kumimoji="1" lang="en-US" altLang="zh-CN" sz="3200" b="1">
                <a:ln w="12700">
                  <a:noFill/>
                </a:ln>
                <a:solidFill>
                  <a:srgbClr val="262626">
                    <a:alpha val="100000"/>
                  </a:srgbClr>
                </a:solidFill>
                <a:latin typeface="宋体" panose="02010600030101010101" pitchFamily="2" charset="-122"/>
                <a:ea typeface="宋体" panose="02010600030101010101" pitchFamily="2" charset="-122"/>
                <a:cs typeface="宋体" panose="02010600030101010101" pitchFamily="2" charset="-122"/>
              </a:rPr>
              <a:t>CellChat的应用场景</a:t>
            </a:r>
            <a:endParaRPr kumimoji="1" lang="en-US" altLang="zh-CN" sz="3200" b="1">
              <a:ln w="12700">
                <a:noFill/>
              </a:ln>
              <a:solidFill>
                <a:srgbClr val="262626">
                  <a:alpha val="100000"/>
                </a:srgbClr>
              </a:solidFill>
              <a:latin typeface="宋体" panose="02010600030101010101" pitchFamily="2" charset="-122"/>
              <a:ea typeface="宋体" panose="02010600030101010101" pitchFamily="2" charset="-122"/>
              <a:cs typeface="宋体" panose="02010600030101010101" pitchFamily="2" charset="-122"/>
            </a:endParaRPr>
          </a:p>
        </p:txBody>
      </p:sp>
      <p:sp>
        <p:nvSpPr>
          <p:cNvPr id="11" name="标题 1"/>
          <p:cNvSpPr txBox="1"/>
          <p:nvPr/>
        </p:nvSpPr>
        <p:spPr>
          <a:xfrm>
            <a:off x="0" y="481013"/>
            <a:ext cx="499353" cy="547687"/>
          </a:xfrm>
          <a:prstGeom prst="rect">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1">
            <a:alphaModFix amt="77000"/>
          </a:blip>
          <a:srcRect/>
          <a:stretch>
            <a:fillRect/>
          </a:stretch>
        </p:blipFill>
        <p:spPr>
          <a:xfrm>
            <a:off x="0" y="0"/>
            <a:ext cx="12192000" cy="6857999"/>
          </a:xfrm>
          <a:prstGeom prst="rect">
            <a:avLst/>
          </a:prstGeom>
          <a:noFill/>
          <a:ln>
            <a:noFill/>
          </a:ln>
        </p:spPr>
      </p:pic>
      <p:sp>
        <p:nvSpPr>
          <p:cNvPr id="3" name="标题 1"/>
          <p:cNvSpPr txBox="1"/>
          <p:nvPr/>
        </p:nvSpPr>
        <p:spPr>
          <a:xfrm>
            <a:off x="4304149" y="1936623"/>
            <a:ext cx="2526462" cy="934720"/>
          </a:xfrm>
          <a:prstGeom prst="rect">
            <a:avLst/>
          </a:prstGeom>
          <a:noFill/>
          <a:ln>
            <a:noFill/>
          </a:ln>
        </p:spPr>
        <p:txBody>
          <a:bodyPr vert="horz" wrap="square" lIns="91440" tIns="45720" rIns="91440" bIns="45720" rtlCol="0" anchor="b"/>
          <a:lstStyle/>
          <a:p>
            <a:pPr algn="ctr">
              <a:lnSpc>
                <a:spcPct val="110000"/>
              </a:lnSpc>
            </a:pPr>
            <a:r>
              <a:rPr kumimoji="1" lang="en-US" altLang="zh-CN" sz="6000">
                <a:ln w="12700">
                  <a:noFill/>
                </a:ln>
                <a:solidFill>
                  <a:srgbClr val="F07D1E">
                    <a:alpha val="100000"/>
                  </a:srgbClr>
                </a:solidFill>
                <a:latin typeface="Source Han Sans CN Bold" panose="020B0800000000000000" charset="-122"/>
                <a:ea typeface="Source Han Sans CN Bold" panose="020B0800000000000000" charset="-122"/>
                <a:cs typeface="Source Han Sans CN Bold" panose="020B0800000000000000" charset="-122"/>
              </a:rPr>
              <a:t>PART-</a:t>
            </a:r>
            <a:endParaRPr kumimoji="1" lang="zh-CN" altLang="en-US"/>
          </a:p>
        </p:txBody>
      </p:sp>
      <p:sp>
        <p:nvSpPr>
          <p:cNvPr id="4" name="标题 1"/>
          <p:cNvSpPr txBox="1"/>
          <p:nvPr/>
        </p:nvSpPr>
        <p:spPr>
          <a:xfrm>
            <a:off x="2026920" y="3003252"/>
            <a:ext cx="8138160" cy="2578823"/>
          </a:xfrm>
          <a:prstGeom prst="rect">
            <a:avLst/>
          </a:prstGeom>
          <a:noFill/>
          <a:ln>
            <a:noFill/>
          </a:ln>
        </p:spPr>
        <p:txBody>
          <a:bodyPr vert="horz" wrap="square" lIns="91440" tIns="45720" rIns="91440" bIns="45720" rtlCol="0" anchor="t"/>
          <a:lstStyle/>
          <a:p>
            <a:pPr algn="ctr">
              <a:lnSpc>
                <a:spcPct val="130000"/>
              </a:lnSpc>
            </a:pPr>
            <a:r>
              <a:rPr kumimoji="1" lang="en-US" altLang="zh-CN" sz="60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数据输入与处理</a:t>
            </a:r>
            <a:endParaRPr kumimoji="1" lang="zh-CN" altLang="en-US"/>
          </a:p>
        </p:txBody>
      </p:sp>
      <p:sp>
        <p:nvSpPr>
          <p:cNvPr id="5" name="标题 1"/>
          <p:cNvSpPr txBox="1"/>
          <p:nvPr/>
        </p:nvSpPr>
        <p:spPr>
          <a:xfrm>
            <a:off x="9515026" y="4555779"/>
            <a:ext cx="2676974" cy="2302221"/>
          </a:xfrm>
          <a:custGeom>
            <a:avLst/>
            <a:gdLst>
              <a:gd name="connsiteX0" fmla="*/ 2266495 w 2676974"/>
              <a:gd name="connsiteY0" fmla="*/ 0 h 2302221"/>
              <a:gd name="connsiteX1" fmla="*/ 2498231 w 2676974"/>
              <a:gd name="connsiteY1" fmla="*/ 11702 h 2302221"/>
              <a:gd name="connsiteX2" fmla="*/ 2676974 w 2676974"/>
              <a:gd name="connsiteY2" fmla="*/ 38981 h 2302221"/>
              <a:gd name="connsiteX3" fmla="*/ 2676974 w 2676974"/>
              <a:gd name="connsiteY3" fmla="*/ 919318 h 2302221"/>
              <a:gd name="connsiteX4" fmla="*/ 2550326 w 2676974"/>
              <a:gd name="connsiteY4" fmla="*/ 886754 h 2302221"/>
              <a:gd name="connsiteX5" fmla="*/ 2266494 w 2676974"/>
              <a:gd name="connsiteY5" fmla="*/ 858141 h 2302221"/>
              <a:gd name="connsiteX6" fmla="*/ 858140 w 2676974"/>
              <a:gd name="connsiteY6" fmla="*/ 2266495 h 2302221"/>
              <a:gd name="connsiteX7" fmla="*/ 859944 w 2676974"/>
              <a:gd name="connsiteY7" fmla="*/ 2302221 h 2302221"/>
              <a:gd name="connsiteX8" fmla="*/ 1804 w 2676974"/>
              <a:gd name="connsiteY8" fmla="*/ 2302221 h 2302221"/>
              <a:gd name="connsiteX9" fmla="*/ 0 w 2676974"/>
              <a:gd name="connsiteY9" fmla="*/ 2266495 h 2302221"/>
              <a:gd name="connsiteX10" fmla="*/ 2266495 w 2676974"/>
              <a:gd name="connsiteY10" fmla="*/ 0 h 2302221"/>
            </a:gdLst>
            <a:ahLst/>
            <a:cxnLst/>
            <a:rect l="l" t="t" r="r" b="b"/>
            <a:pathLst>
              <a:path w="2676974" h="2302221">
                <a:moveTo>
                  <a:pt x="2266495" y="0"/>
                </a:moveTo>
                <a:cubicBezTo>
                  <a:pt x="2344729" y="0"/>
                  <a:pt x="2422038" y="3964"/>
                  <a:pt x="2498231" y="11702"/>
                </a:cubicBezTo>
                <a:lnTo>
                  <a:pt x="2676974" y="38981"/>
                </a:lnTo>
                <a:lnTo>
                  <a:pt x="2676974" y="919318"/>
                </a:lnTo>
                <a:lnTo>
                  <a:pt x="2550326" y="886754"/>
                </a:lnTo>
                <a:cubicBezTo>
                  <a:pt x="2458646" y="867993"/>
                  <a:pt x="2363720" y="858141"/>
                  <a:pt x="2266494" y="858141"/>
                </a:cubicBezTo>
                <a:cubicBezTo>
                  <a:pt x="1488682" y="858141"/>
                  <a:pt x="858140" y="1488683"/>
                  <a:pt x="858140" y="2266495"/>
                </a:cubicBezTo>
                <a:lnTo>
                  <a:pt x="859944" y="2302221"/>
                </a:lnTo>
                <a:lnTo>
                  <a:pt x="1804" y="2302221"/>
                </a:lnTo>
                <a:lnTo>
                  <a:pt x="0" y="2266495"/>
                </a:lnTo>
                <a:cubicBezTo>
                  <a:pt x="0" y="1014744"/>
                  <a:pt x="1014744" y="0"/>
                  <a:pt x="2266495" y="0"/>
                </a:cubicBezTo>
                <a:close/>
              </a:path>
            </a:pathLst>
          </a:custGeom>
          <a:gradFill>
            <a:gsLst>
              <a:gs pos="28000">
                <a:schemeClr val="accent1"/>
              </a:gs>
              <a:gs pos="100000">
                <a:schemeClr val="accent1">
                  <a:lumMod val="60000"/>
                  <a:lumOff val="40000"/>
                </a:schemeClr>
              </a:gs>
            </a:gsLst>
            <a:lin ang="10800000" scaled="0"/>
          </a:gra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6" name="标题 1"/>
          <p:cNvSpPr txBox="1"/>
          <p:nvPr/>
        </p:nvSpPr>
        <p:spPr>
          <a:xfrm>
            <a:off x="1226434" y="0"/>
            <a:ext cx="4426904" cy="1467396"/>
          </a:xfrm>
          <a:custGeom>
            <a:avLst/>
            <a:gdLst>
              <a:gd name="connsiteX0" fmla="*/ 0 w 4426904"/>
              <a:gd name="connsiteY0" fmla="*/ 0 h 1467396"/>
              <a:gd name="connsiteX1" fmla="*/ 527606 w 4426904"/>
              <a:gd name="connsiteY1" fmla="*/ 0 h 1467396"/>
              <a:gd name="connsiteX2" fmla="*/ 614656 w 4426904"/>
              <a:gd name="connsiteY2" fmla="*/ 143290 h 1467396"/>
              <a:gd name="connsiteX3" fmla="*/ 2213451 w 4426904"/>
              <a:gd name="connsiteY3" fmla="*/ 993362 h 1467396"/>
              <a:gd name="connsiteX4" fmla="*/ 3812247 w 4426904"/>
              <a:gd name="connsiteY4" fmla="*/ 143290 h 1467396"/>
              <a:gd name="connsiteX5" fmla="*/ 3899297 w 4426904"/>
              <a:gd name="connsiteY5" fmla="*/ 0 h 1467396"/>
              <a:gd name="connsiteX6" fmla="*/ 4426904 w 4426904"/>
              <a:gd name="connsiteY6" fmla="*/ 0 h 1467396"/>
              <a:gd name="connsiteX7" fmla="*/ 4426797 w 4426904"/>
              <a:gd name="connsiteY7" fmla="*/ 293 h 1467396"/>
              <a:gd name="connsiteX8" fmla="*/ 2213452 w 4426904"/>
              <a:gd name="connsiteY8" fmla="*/ 1467396 h 1467396"/>
              <a:gd name="connsiteX9" fmla="*/ 107 w 4426904"/>
              <a:gd name="connsiteY9" fmla="*/ 293 h 1467396"/>
            </a:gdLst>
            <a:ahLst/>
            <a:cxnLst/>
            <a:rect l="l" t="t" r="r" b="b"/>
            <a:pathLst>
              <a:path w="4426904" h="1467396">
                <a:moveTo>
                  <a:pt x="0" y="0"/>
                </a:moveTo>
                <a:lnTo>
                  <a:pt x="527606" y="0"/>
                </a:lnTo>
                <a:lnTo>
                  <a:pt x="614656" y="143290"/>
                </a:lnTo>
                <a:cubicBezTo>
                  <a:pt x="961146" y="656163"/>
                  <a:pt x="1547920" y="993362"/>
                  <a:pt x="2213451" y="993362"/>
                </a:cubicBezTo>
                <a:cubicBezTo>
                  <a:pt x="2878983" y="993362"/>
                  <a:pt x="3465757" y="656163"/>
                  <a:pt x="3812247" y="143290"/>
                </a:cubicBezTo>
                <a:lnTo>
                  <a:pt x="3899297" y="0"/>
                </a:lnTo>
                <a:lnTo>
                  <a:pt x="4426904" y="0"/>
                </a:lnTo>
                <a:lnTo>
                  <a:pt x="4426797" y="293"/>
                </a:lnTo>
                <a:cubicBezTo>
                  <a:pt x="4062136" y="862448"/>
                  <a:pt x="3208441" y="1467396"/>
                  <a:pt x="2213452" y="1467396"/>
                </a:cubicBezTo>
                <a:cubicBezTo>
                  <a:pt x="1218464" y="1467396"/>
                  <a:pt x="364768" y="862448"/>
                  <a:pt x="107" y="293"/>
                </a:cubicBezTo>
                <a:close/>
              </a:path>
            </a:pathLst>
          </a:custGeom>
          <a:gradFill>
            <a:gsLst>
              <a:gs pos="0">
                <a:schemeClr val="accent1"/>
              </a:gs>
              <a:gs pos="100000">
                <a:schemeClr val="accent1">
                  <a:lumMod val="60000"/>
                  <a:lumOff val="40000"/>
                </a:schemeClr>
              </a:gs>
            </a:gsLst>
            <a:lin ang="10800000" scaled="0"/>
          </a:gra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7" name="标题 1"/>
          <p:cNvSpPr txBox="1"/>
          <p:nvPr/>
        </p:nvSpPr>
        <p:spPr>
          <a:xfrm>
            <a:off x="9541781" y="461498"/>
            <a:ext cx="1935868" cy="879940"/>
          </a:xfrm>
          <a:custGeom>
            <a:avLst/>
            <a:gdLst>
              <a:gd name="connsiteX0" fmla="*/ 1891871 w 1935868"/>
              <a:gd name="connsiteY0" fmla="*/ 791946 h 879940"/>
              <a:gd name="connsiteX1" fmla="*/ 1935868 w 1935868"/>
              <a:gd name="connsiteY1" fmla="*/ 835943 h 879940"/>
              <a:gd name="connsiteX2" fmla="*/ 1891871 w 1935868"/>
              <a:gd name="connsiteY2" fmla="*/ 879940 h 879940"/>
              <a:gd name="connsiteX3" fmla="*/ 1847874 w 1935868"/>
              <a:gd name="connsiteY3" fmla="*/ 835943 h 879940"/>
              <a:gd name="connsiteX4" fmla="*/ 1891871 w 1935868"/>
              <a:gd name="connsiteY4" fmla="*/ 791946 h 879940"/>
              <a:gd name="connsiteX5" fmla="*/ 1627889 w 1935868"/>
              <a:gd name="connsiteY5" fmla="*/ 791946 h 879940"/>
              <a:gd name="connsiteX6" fmla="*/ 1671886 w 1935868"/>
              <a:gd name="connsiteY6" fmla="*/ 835943 h 879940"/>
              <a:gd name="connsiteX7" fmla="*/ 1627889 w 1935868"/>
              <a:gd name="connsiteY7" fmla="*/ 879940 h 879940"/>
              <a:gd name="connsiteX8" fmla="*/ 1583892 w 1935868"/>
              <a:gd name="connsiteY8" fmla="*/ 835943 h 879940"/>
              <a:gd name="connsiteX9" fmla="*/ 1627889 w 1935868"/>
              <a:gd name="connsiteY9" fmla="*/ 791946 h 879940"/>
              <a:gd name="connsiteX10" fmla="*/ 1363907 w 1935868"/>
              <a:gd name="connsiteY10" fmla="*/ 791946 h 879940"/>
              <a:gd name="connsiteX11" fmla="*/ 1407904 w 1935868"/>
              <a:gd name="connsiteY11" fmla="*/ 835943 h 879940"/>
              <a:gd name="connsiteX12" fmla="*/ 1363907 w 1935868"/>
              <a:gd name="connsiteY12" fmla="*/ 879940 h 879940"/>
              <a:gd name="connsiteX13" fmla="*/ 1319910 w 1935868"/>
              <a:gd name="connsiteY13" fmla="*/ 835943 h 879940"/>
              <a:gd name="connsiteX14" fmla="*/ 1363907 w 1935868"/>
              <a:gd name="connsiteY14" fmla="*/ 791946 h 879940"/>
              <a:gd name="connsiteX15" fmla="*/ 1099925 w 1935868"/>
              <a:gd name="connsiteY15" fmla="*/ 791946 h 879940"/>
              <a:gd name="connsiteX16" fmla="*/ 1143922 w 1935868"/>
              <a:gd name="connsiteY16" fmla="*/ 835943 h 879940"/>
              <a:gd name="connsiteX17" fmla="*/ 1099925 w 1935868"/>
              <a:gd name="connsiteY17" fmla="*/ 879940 h 879940"/>
              <a:gd name="connsiteX18" fmla="*/ 1055928 w 1935868"/>
              <a:gd name="connsiteY18" fmla="*/ 835943 h 879940"/>
              <a:gd name="connsiteX19" fmla="*/ 1099925 w 1935868"/>
              <a:gd name="connsiteY19" fmla="*/ 791946 h 879940"/>
              <a:gd name="connsiteX20" fmla="*/ 835943 w 1935868"/>
              <a:gd name="connsiteY20" fmla="*/ 791946 h 879940"/>
              <a:gd name="connsiteX21" fmla="*/ 879940 w 1935868"/>
              <a:gd name="connsiteY21" fmla="*/ 835943 h 879940"/>
              <a:gd name="connsiteX22" fmla="*/ 835943 w 1935868"/>
              <a:gd name="connsiteY22" fmla="*/ 879940 h 879940"/>
              <a:gd name="connsiteX23" fmla="*/ 791946 w 1935868"/>
              <a:gd name="connsiteY23" fmla="*/ 835943 h 879940"/>
              <a:gd name="connsiteX24" fmla="*/ 835943 w 1935868"/>
              <a:gd name="connsiteY24" fmla="*/ 791946 h 879940"/>
              <a:gd name="connsiteX25" fmla="*/ 571961 w 1935868"/>
              <a:gd name="connsiteY25" fmla="*/ 791946 h 879940"/>
              <a:gd name="connsiteX26" fmla="*/ 615958 w 1935868"/>
              <a:gd name="connsiteY26" fmla="*/ 835943 h 879940"/>
              <a:gd name="connsiteX27" fmla="*/ 571961 w 1935868"/>
              <a:gd name="connsiteY27" fmla="*/ 879940 h 879940"/>
              <a:gd name="connsiteX28" fmla="*/ 527964 w 1935868"/>
              <a:gd name="connsiteY28" fmla="*/ 835943 h 879940"/>
              <a:gd name="connsiteX29" fmla="*/ 571961 w 1935868"/>
              <a:gd name="connsiteY29" fmla="*/ 791946 h 879940"/>
              <a:gd name="connsiteX30" fmla="*/ 307979 w 1935868"/>
              <a:gd name="connsiteY30" fmla="*/ 791946 h 879940"/>
              <a:gd name="connsiteX31" fmla="*/ 351976 w 1935868"/>
              <a:gd name="connsiteY31" fmla="*/ 835943 h 879940"/>
              <a:gd name="connsiteX32" fmla="*/ 307979 w 1935868"/>
              <a:gd name="connsiteY32" fmla="*/ 879940 h 879940"/>
              <a:gd name="connsiteX33" fmla="*/ 263982 w 1935868"/>
              <a:gd name="connsiteY33" fmla="*/ 835943 h 879940"/>
              <a:gd name="connsiteX34" fmla="*/ 307979 w 1935868"/>
              <a:gd name="connsiteY34" fmla="*/ 791946 h 879940"/>
              <a:gd name="connsiteX35" fmla="*/ 43997 w 1935868"/>
              <a:gd name="connsiteY35" fmla="*/ 791946 h 879940"/>
              <a:gd name="connsiteX36" fmla="*/ 87994 w 1935868"/>
              <a:gd name="connsiteY36" fmla="*/ 835943 h 879940"/>
              <a:gd name="connsiteX37" fmla="*/ 43997 w 1935868"/>
              <a:gd name="connsiteY37" fmla="*/ 879940 h 879940"/>
              <a:gd name="connsiteX38" fmla="*/ 0 w 1935868"/>
              <a:gd name="connsiteY38" fmla="*/ 835943 h 879940"/>
              <a:gd name="connsiteX39" fmla="*/ 43997 w 1935868"/>
              <a:gd name="connsiteY39" fmla="*/ 791946 h 879940"/>
              <a:gd name="connsiteX40" fmla="*/ 1891871 w 1935868"/>
              <a:gd name="connsiteY40" fmla="*/ 527964 h 879940"/>
              <a:gd name="connsiteX41" fmla="*/ 1935868 w 1935868"/>
              <a:gd name="connsiteY41" fmla="*/ 571961 h 879940"/>
              <a:gd name="connsiteX42" fmla="*/ 1891871 w 1935868"/>
              <a:gd name="connsiteY42" fmla="*/ 615958 h 879940"/>
              <a:gd name="connsiteX43" fmla="*/ 1847874 w 1935868"/>
              <a:gd name="connsiteY43" fmla="*/ 571961 h 879940"/>
              <a:gd name="connsiteX44" fmla="*/ 1891871 w 1935868"/>
              <a:gd name="connsiteY44" fmla="*/ 527964 h 879940"/>
              <a:gd name="connsiteX45" fmla="*/ 1627889 w 1935868"/>
              <a:gd name="connsiteY45" fmla="*/ 527964 h 879940"/>
              <a:gd name="connsiteX46" fmla="*/ 1671886 w 1935868"/>
              <a:gd name="connsiteY46" fmla="*/ 571961 h 879940"/>
              <a:gd name="connsiteX47" fmla="*/ 1627889 w 1935868"/>
              <a:gd name="connsiteY47" fmla="*/ 615958 h 879940"/>
              <a:gd name="connsiteX48" fmla="*/ 1583892 w 1935868"/>
              <a:gd name="connsiteY48" fmla="*/ 571961 h 879940"/>
              <a:gd name="connsiteX49" fmla="*/ 1627889 w 1935868"/>
              <a:gd name="connsiteY49" fmla="*/ 527964 h 879940"/>
              <a:gd name="connsiteX50" fmla="*/ 1363907 w 1935868"/>
              <a:gd name="connsiteY50" fmla="*/ 527964 h 879940"/>
              <a:gd name="connsiteX51" fmla="*/ 1407904 w 1935868"/>
              <a:gd name="connsiteY51" fmla="*/ 571961 h 879940"/>
              <a:gd name="connsiteX52" fmla="*/ 1363907 w 1935868"/>
              <a:gd name="connsiteY52" fmla="*/ 615958 h 879940"/>
              <a:gd name="connsiteX53" fmla="*/ 1319910 w 1935868"/>
              <a:gd name="connsiteY53" fmla="*/ 571961 h 879940"/>
              <a:gd name="connsiteX54" fmla="*/ 1363907 w 1935868"/>
              <a:gd name="connsiteY54" fmla="*/ 527964 h 879940"/>
              <a:gd name="connsiteX55" fmla="*/ 1099925 w 1935868"/>
              <a:gd name="connsiteY55" fmla="*/ 527964 h 879940"/>
              <a:gd name="connsiteX56" fmla="*/ 1143922 w 1935868"/>
              <a:gd name="connsiteY56" fmla="*/ 571961 h 879940"/>
              <a:gd name="connsiteX57" fmla="*/ 1099925 w 1935868"/>
              <a:gd name="connsiteY57" fmla="*/ 615958 h 879940"/>
              <a:gd name="connsiteX58" fmla="*/ 1055928 w 1935868"/>
              <a:gd name="connsiteY58" fmla="*/ 571961 h 879940"/>
              <a:gd name="connsiteX59" fmla="*/ 1099925 w 1935868"/>
              <a:gd name="connsiteY59" fmla="*/ 527964 h 879940"/>
              <a:gd name="connsiteX60" fmla="*/ 835943 w 1935868"/>
              <a:gd name="connsiteY60" fmla="*/ 527964 h 879940"/>
              <a:gd name="connsiteX61" fmla="*/ 879940 w 1935868"/>
              <a:gd name="connsiteY61" fmla="*/ 571961 h 879940"/>
              <a:gd name="connsiteX62" fmla="*/ 835943 w 1935868"/>
              <a:gd name="connsiteY62" fmla="*/ 615958 h 879940"/>
              <a:gd name="connsiteX63" fmla="*/ 791946 w 1935868"/>
              <a:gd name="connsiteY63" fmla="*/ 571961 h 879940"/>
              <a:gd name="connsiteX64" fmla="*/ 835943 w 1935868"/>
              <a:gd name="connsiteY64" fmla="*/ 527964 h 879940"/>
              <a:gd name="connsiteX65" fmla="*/ 571961 w 1935868"/>
              <a:gd name="connsiteY65" fmla="*/ 527964 h 879940"/>
              <a:gd name="connsiteX66" fmla="*/ 615958 w 1935868"/>
              <a:gd name="connsiteY66" fmla="*/ 571961 h 879940"/>
              <a:gd name="connsiteX67" fmla="*/ 571961 w 1935868"/>
              <a:gd name="connsiteY67" fmla="*/ 615958 h 879940"/>
              <a:gd name="connsiteX68" fmla="*/ 527964 w 1935868"/>
              <a:gd name="connsiteY68" fmla="*/ 571961 h 879940"/>
              <a:gd name="connsiteX69" fmla="*/ 571961 w 1935868"/>
              <a:gd name="connsiteY69" fmla="*/ 527964 h 879940"/>
              <a:gd name="connsiteX70" fmla="*/ 307979 w 1935868"/>
              <a:gd name="connsiteY70" fmla="*/ 527964 h 879940"/>
              <a:gd name="connsiteX71" fmla="*/ 351976 w 1935868"/>
              <a:gd name="connsiteY71" fmla="*/ 571961 h 879940"/>
              <a:gd name="connsiteX72" fmla="*/ 307979 w 1935868"/>
              <a:gd name="connsiteY72" fmla="*/ 615958 h 879940"/>
              <a:gd name="connsiteX73" fmla="*/ 263982 w 1935868"/>
              <a:gd name="connsiteY73" fmla="*/ 571961 h 879940"/>
              <a:gd name="connsiteX74" fmla="*/ 307979 w 1935868"/>
              <a:gd name="connsiteY74" fmla="*/ 527964 h 879940"/>
              <a:gd name="connsiteX75" fmla="*/ 43997 w 1935868"/>
              <a:gd name="connsiteY75" fmla="*/ 527964 h 879940"/>
              <a:gd name="connsiteX76" fmla="*/ 87994 w 1935868"/>
              <a:gd name="connsiteY76" fmla="*/ 571961 h 879940"/>
              <a:gd name="connsiteX77" fmla="*/ 43997 w 1935868"/>
              <a:gd name="connsiteY77" fmla="*/ 615958 h 879940"/>
              <a:gd name="connsiteX78" fmla="*/ 0 w 1935868"/>
              <a:gd name="connsiteY78" fmla="*/ 571961 h 879940"/>
              <a:gd name="connsiteX79" fmla="*/ 43997 w 1935868"/>
              <a:gd name="connsiteY79" fmla="*/ 527964 h 879940"/>
              <a:gd name="connsiteX80" fmla="*/ 1891871 w 1935868"/>
              <a:gd name="connsiteY80" fmla="*/ 263982 h 879940"/>
              <a:gd name="connsiteX81" fmla="*/ 1935868 w 1935868"/>
              <a:gd name="connsiteY81" fmla="*/ 307979 h 879940"/>
              <a:gd name="connsiteX82" fmla="*/ 1891871 w 1935868"/>
              <a:gd name="connsiteY82" fmla="*/ 351976 h 879940"/>
              <a:gd name="connsiteX83" fmla="*/ 1847874 w 1935868"/>
              <a:gd name="connsiteY83" fmla="*/ 307979 h 879940"/>
              <a:gd name="connsiteX84" fmla="*/ 1891871 w 1935868"/>
              <a:gd name="connsiteY84" fmla="*/ 263982 h 879940"/>
              <a:gd name="connsiteX85" fmla="*/ 1627889 w 1935868"/>
              <a:gd name="connsiteY85" fmla="*/ 263982 h 879940"/>
              <a:gd name="connsiteX86" fmla="*/ 1671886 w 1935868"/>
              <a:gd name="connsiteY86" fmla="*/ 307979 h 879940"/>
              <a:gd name="connsiteX87" fmla="*/ 1627889 w 1935868"/>
              <a:gd name="connsiteY87" fmla="*/ 351976 h 879940"/>
              <a:gd name="connsiteX88" fmla="*/ 1583892 w 1935868"/>
              <a:gd name="connsiteY88" fmla="*/ 307979 h 879940"/>
              <a:gd name="connsiteX89" fmla="*/ 1627889 w 1935868"/>
              <a:gd name="connsiteY89" fmla="*/ 263982 h 879940"/>
              <a:gd name="connsiteX90" fmla="*/ 1363907 w 1935868"/>
              <a:gd name="connsiteY90" fmla="*/ 263982 h 879940"/>
              <a:gd name="connsiteX91" fmla="*/ 1407904 w 1935868"/>
              <a:gd name="connsiteY91" fmla="*/ 307979 h 879940"/>
              <a:gd name="connsiteX92" fmla="*/ 1363907 w 1935868"/>
              <a:gd name="connsiteY92" fmla="*/ 351976 h 879940"/>
              <a:gd name="connsiteX93" fmla="*/ 1319910 w 1935868"/>
              <a:gd name="connsiteY93" fmla="*/ 307979 h 879940"/>
              <a:gd name="connsiteX94" fmla="*/ 1363907 w 1935868"/>
              <a:gd name="connsiteY94" fmla="*/ 263982 h 879940"/>
              <a:gd name="connsiteX95" fmla="*/ 1099925 w 1935868"/>
              <a:gd name="connsiteY95" fmla="*/ 263982 h 879940"/>
              <a:gd name="connsiteX96" fmla="*/ 1143922 w 1935868"/>
              <a:gd name="connsiteY96" fmla="*/ 307979 h 879940"/>
              <a:gd name="connsiteX97" fmla="*/ 1099925 w 1935868"/>
              <a:gd name="connsiteY97" fmla="*/ 351976 h 879940"/>
              <a:gd name="connsiteX98" fmla="*/ 1055928 w 1935868"/>
              <a:gd name="connsiteY98" fmla="*/ 307979 h 879940"/>
              <a:gd name="connsiteX99" fmla="*/ 1099925 w 1935868"/>
              <a:gd name="connsiteY99" fmla="*/ 263982 h 879940"/>
              <a:gd name="connsiteX100" fmla="*/ 835943 w 1935868"/>
              <a:gd name="connsiteY100" fmla="*/ 263982 h 879940"/>
              <a:gd name="connsiteX101" fmla="*/ 879940 w 1935868"/>
              <a:gd name="connsiteY101" fmla="*/ 307979 h 879940"/>
              <a:gd name="connsiteX102" fmla="*/ 835943 w 1935868"/>
              <a:gd name="connsiteY102" fmla="*/ 351976 h 879940"/>
              <a:gd name="connsiteX103" fmla="*/ 791946 w 1935868"/>
              <a:gd name="connsiteY103" fmla="*/ 307979 h 879940"/>
              <a:gd name="connsiteX104" fmla="*/ 835943 w 1935868"/>
              <a:gd name="connsiteY104" fmla="*/ 263982 h 879940"/>
              <a:gd name="connsiteX105" fmla="*/ 571961 w 1935868"/>
              <a:gd name="connsiteY105" fmla="*/ 263982 h 879940"/>
              <a:gd name="connsiteX106" fmla="*/ 615958 w 1935868"/>
              <a:gd name="connsiteY106" fmla="*/ 307979 h 879940"/>
              <a:gd name="connsiteX107" fmla="*/ 571961 w 1935868"/>
              <a:gd name="connsiteY107" fmla="*/ 351976 h 879940"/>
              <a:gd name="connsiteX108" fmla="*/ 527964 w 1935868"/>
              <a:gd name="connsiteY108" fmla="*/ 307979 h 879940"/>
              <a:gd name="connsiteX109" fmla="*/ 571961 w 1935868"/>
              <a:gd name="connsiteY109" fmla="*/ 263982 h 879940"/>
              <a:gd name="connsiteX110" fmla="*/ 307979 w 1935868"/>
              <a:gd name="connsiteY110" fmla="*/ 263982 h 879940"/>
              <a:gd name="connsiteX111" fmla="*/ 351976 w 1935868"/>
              <a:gd name="connsiteY111" fmla="*/ 307979 h 879940"/>
              <a:gd name="connsiteX112" fmla="*/ 307979 w 1935868"/>
              <a:gd name="connsiteY112" fmla="*/ 351976 h 879940"/>
              <a:gd name="connsiteX113" fmla="*/ 263982 w 1935868"/>
              <a:gd name="connsiteY113" fmla="*/ 307979 h 879940"/>
              <a:gd name="connsiteX114" fmla="*/ 307979 w 1935868"/>
              <a:gd name="connsiteY114" fmla="*/ 263982 h 879940"/>
              <a:gd name="connsiteX115" fmla="*/ 43997 w 1935868"/>
              <a:gd name="connsiteY115" fmla="*/ 263982 h 879940"/>
              <a:gd name="connsiteX116" fmla="*/ 87994 w 1935868"/>
              <a:gd name="connsiteY116" fmla="*/ 307979 h 879940"/>
              <a:gd name="connsiteX117" fmla="*/ 43997 w 1935868"/>
              <a:gd name="connsiteY117" fmla="*/ 351976 h 879940"/>
              <a:gd name="connsiteX118" fmla="*/ 0 w 1935868"/>
              <a:gd name="connsiteY118" fmla="*/ 307979 h 879940"/>
              <a:gd name="connsiteX119" fmla="*/ 43997 w 1935868"/>
              <a:gd name="connsiteY119" fmla="*/ 263982 h 879940"/>
              <a:gd name="connsiteX120" fmla="*/ 1891871 w 1935868"/>
              <a:gd name="connsiteY120" fmla="*/ 0 h 879940"/>
              <a:gd name="connsiteX121" fmla="*/ 1935868 w 1935868"/>
              <a:gd name="connsiteY121" fmla="*/ 43997 h 879940"/>
              <a:gd name="connsiteX122" fmla="*/ 1891871 w 1935868"/>
              <a:gd name="connsiteY122" fmla="*/ 87994 h 879940"/>
              <a:gd name="connsiteX123" fmla="*/ 1847874 w 1935868"/>
              <a:gd name="connsiteY123" fmla="*/ 43997 h 879940"/>
              <a:gd name="connsiteX124" fmla="*/ 1891871 w 1935868"/>
              <a:gd name="connsiteY124" fmla="*/ 0 h 879940"/>
              <a:gd name="connsiteX125" fmla="*/ 1627889 w 1935868"/>
              <a:gd name="connsiteY125" fmla="*/ 0 h 879940"/>
              <a:gd name="connsiteX126" fmla="*/ 1671886 w 1935868"/>
              <a:gd name="connsiteY126" fmla="*/ 43997 h 879940"/>
              <a:gd name="connsiteX127" fmla="*/ 1627889 w 1935868"/>
              <a:gd name="connsiteY127" fmla="*/ 87994 h 879940"/>
              <a:gd name="connsiteX128" fmla="*/ 1583892 w 1935868"/>
              <a:gd name="connsiteY128" fmla="*/ 43997 h 879940"/>
              <a:gd name="connsiteX129" fmla="*/ 1627889 w 1935868"/>
              <a:gd name="connsiteY129" fmla="*/ 0 h 879940"/>
              <a:gd name="connsiteX130" fmla="*/ 1363907 w 1935868"/>
              <a:gd name="connsiteY130" fmla="*/ 0 h 879940"/>
              <a:gd name="connsiteX131" fmla="*/ 1407904 w 1935868"/>
              <a:gd name="connsiteY131" fmla="*/ 43997 h 879940"/>
              <a:gd name="connsiteX132" fmla="*/ 1363907 w 1935868"/>
              <a:gd name="connsiteY132" fmla="*/ 87994 h 879940"/>
              <a:gd name="connsiteX133" fmla="*/ 1319910 w 1935868"/>
              <a:gd name="connsiteY133" fmla="*/ 43997 h 879940"/>
              <a:gd name="connsiteX134" fmla="*/ 1363907 w 1935868"/>
              <a:gd name="connsiteY134" fmla="*/ 0 h 879940"/>
              <a:gd name="connsiteX135" fmla="*/ 1099925 w 1935868"/>
              <a:gd name="connsiteY135" fmla="*/ 0 h 879940"/>
              <a:gd name="connsiteX136" fmla="*/ 1143922 w 1935868"/>
              <a:gd name="connsiteY136" fmla="*/ 43997 h 879940"/>
              <a:gd name="connsiteX137" fmla="*/ 1099925 w 1935868"/>
              <a:gd name="connsiteY137" fmla="*/ 87994 h 879940"/>
              <a:gd name="connsiteX138" fmla="*/ 1055928 w 1935868"/>
              <a:gd name="connsiteY138" fmla="*/ 43997 h 879940"/>
              <a:gd name="connsiteX139" fmla="*/ 1099925 w 1935868"/>
              <a:gd name="connsiteY139" fmla="*/ 0 h 879940"/>
              <a:gd name="connsiteX140" fmla="*/ 835943 w 1935868"/>
              <a:gd name="connsiteY140" fmla="*/ 0 h 879940"/>
              <a:gd name="connsiteX141" fmla="*/ 879940 w 1935868"/>
              <a:gd name="connsiteY141" fmla="*/ 43997 h 879940"/>
              <a:gd name="connsiteX142" fmla="*/ 835943 w 1935868"/>
              <a:gd name="connsiteY142" fmla="*/ 87994 h 879940"/>
              <a:gd name="connsiteX143" fmla="*/ 791946 w 1935868"/>
              <a:gd name="connsiteY143" fmla="*/ 43997 h 879940"/>
              <a:gd name="connsiteX144" fmla="*/ 835943 w 1935868"/>
              <a:gd name="connsiteY144" fmla="*/ 0 h 879940"/>
              <a:gd name="connsiteX145" fmla="*/ 571961 w 1935868"/>
              <a:gd name="connsiteY145" fmla="*/ 0 h 879940"/>
              <a:gd name="connsiteX146" fmla="*/ 615958 w 1935868"/>
              <a:gd name="connsiteY146" fmla="*/ 43997 h 879940"/>
              <a:gd name="connsiteX147" fmla="*/ 571961 w 1935868"/>
              <a:gd name="connsiteY147" fmla="*/ 87994 h 879940"/>
              <a:gd name="connsiteX148" fmla="*/ 527964 w 1935868"/>
              <a:gd name="connsiteY148" fmla="*/ 43997 h 879940"/>
              <a:gd name="connsiteX149" fmla="*/ 571961 w 1935868"/>
              <a:gd name="connsiteY149" fmla="*/ 0 h 879940"/>
              <a:gd name="connsiteX150" fmla="*/ 307979 w 1935868"/>
              <a:gd name="connsiteY150" fmla="*/ 0 h 879940"/>
              <a:gd name="connsiteX151" fmla="*/ 351976 w 1935868"/>
              <a:gd name="connsiteY151" fmla="*/ 43997 h 879940"/>
              <a:gd name="connsiteX152" fmla="*/ 307979 w 1935868"/>
              <a:gd name="connsiteY152" fmla="*/ 87994 h 879940"/>
              <a:gd name="connsiteX153" fmla="*/ 263982 w 1935868"/>
              <a:gd name="connsiteY153" fmla="*/ 43997 h 879940"/>
              <a:gd name="connsiteX154" fmla="*/ 307979 w 1935868"/>
              <a:gd name="connsiteY154" fmla="*/ 0 h 879940"/>
              <a:gd name="connsiteX155" fmla="*/ 43997 w 1935868"/>
              <a:gd name="connsiteY155" fmla="*/ 0 h 879940"/>
              <a:gd name="connsiteX156" fmla="*/ 87994 w 1935868"/>
              <a:gd name="connsiteY156" fmla="*/ 43997 h 879940"/>
              <a:gd name="connsiteX157" fmla="*/ 43997 w 1935868"/>
              <a:gd name="connsiteY157" fmla="*/ 87994 h 879940"/>
              <a:gd name="connsiteX158" fmla="*/ 0 w 1935868"/>
              <a:gd name="connsiteY158" fmla="*/ 43997 h 879940"/>
              <a:gd name="connsiteX159" fmla="*/ 43997 w 1935868"/>
              <a:gd name="connsiteY159" fmla="*/ 0 h 879940"/>
            </a:gdLst>
            <a:ahLst/>
            <a:cxnLst/>
            <a:rect l="l" t="t" r="r" b="b"/>
            <a:pathLst>
              <a:path w="1935868" h="879940">
                <a:moveTo>
                  <a:pt x="1891871" y="791946"/>
                </a:moveTo>
                <a:cubicBezTo>
                  <a:pt x="1916170" y="791946"/>
                  <a:pt x="1935868" y="811644"/>
                  <a:pt x="1935868" y="835943"/>
                </a:cubicBezTo>
                <a:cubicBezTo>
                  <a:pt x="1935868" y="860242"/>
                  <a:pt x="1916170" y="879940"/>
                  <a:pt x="1891871" y="879940"/>
                </a:cubicBezTo>
                <a:cubicBezTo>
                  <a:pt x="1867572" y="879940"/>
                  <a:pt x="1847874" y="860242"/>
                  <a:pt x="1847874" y="835943"/>
                </a:cubicBezTo>
                <a:cubicBezTo>
                  <a:pt x="1847874" y="811644"/>
                  <a:pt x="1867572" y="791946"/>
                  <a:pt x="1891871" y="791946"/>
                </a:cubicBezTo>
                <a:close/>
                <a:moveTo>
                  <a:pt x="1627889" y="791946"/>
                </a:moveTo>
                <a:cubicBezTo>
                  <a:pt x="1652188" y="791946"/>
                  <a:pt x="1671886" y="811644"/>
                  <a:pt x="1671886" y="835943"/>
                </a:cubicBezTo>
                <a:cubicBezTo>
                  <a:pt x="1671886" y="860242"/>
                  <a:pt x="1652188" y="879940"/>
                  <a:pt x="1627889" y="879940"/>
                </a:cubicBezTo>
                <a:cubicBezTo>
                  <a:pt x="1603590" y="879940"/>
                  <a:pt x="1583892" y="860242"/>
                  <a:pt x="1583892" y="835943"/>
                </a:cubicBezTo>
                <a:cubicBezTo>
                  <a:pt x="1583892" y="811644"/>
                  <a:pt x="1603590" y="791946"/>
                  <a:pt x="1627889" y="791946"/>
                </a:cubicBezTo>
                <a:close/>
                <a:moveTo>
                  <a:pt x="1363907" y="791946"/>
                </a:moveTo>
                <a:cubicBezTo>
                  <a:pt x="1388206" y="791946"/>
                  <a:pt x="1407904" y="811644"/>
                  <a:pt x="1407904" y="835943"/>
                </a:cubicBezTo>
                <a:cubicBezTo>
                  <a:pt x="1407904" y="860242"/>
                  <a:pt x="1388206" y="879940"/>
                  <a:pt x="1363907" y="879940"/>
                </a:cubicBezTo>
                <a:cubicBezTo>
                  <a:pt x="1339608" y="879940"/>
                  <a:pt x="1319910" y="860242"/>
                  <a:pt x="1319910" y="835943"/>
                </a:cubicBezTo>
                <a:cubicBezTo>
                  <a:pt x="1319910" y="811644"/>
                  <a:pt x="1339608" y="791946"/>
                  <a:pt x="1363907" y="791946"/>
                </a:cubicBezTo>
                <a:close/>
                <a:moveTo>
                  <a:pt x="1099925" y="791946"/>
                </a:moveTo>
                <a:cubicBezTo>
                  <a:pt x="1124224" y="791946"/>
                  <a:pt x="1143922" y="811644"/>
                  <a:pt x="1143922" y="835943"/>
                </a:cubicBezTo>
                <a:cubicBezTo>
                  <a:pt x="1143922" y="860242"/>
                  <a:pt x="1124224" y="879940"/>
                  <a:pt x="1099925" y="879940"/>
                </a:cubicBezTo>
                <a:cubicBezTo>
                  <a:pt x="1075626" y="879940"/>
                  <a:pt x="1055928" y="860242"/>
                  <a:pt x="1055928" y="835943"/>
                </a:cubicBezTo>
                <a:cubicBezTo>
                  <a:pt x="1055928" y="811644"/>
                  <a:pt x="1075626" y="791946"/>
                  <a:pt x="1099925" y="791946"/>
                </a:cubicBezTo>
                <a:close/>
                <a:moveTo>
                  <a:pt x="835943" y="791946"/>
                </a:moveTo>
                <a:cubicBezTo>
                  <a:pt x="860242" y="791946"/>
                  <a:pt x="879940" y="811644"/>
                  <a:pt x="879940" y="835943"/>
                </a:cubicBezTo>
                <a:cubicBezTo>
                  <a:pt x="879940" y="860242"/>
                  <a:pt x="860242" y="879940"/>
                  <a:pt x="835943" y="879940"/>
                </a:cubicBezTo>
                <a:cubicBezTo>
                  <a:pt x="811644" y="879940"/>
                  <a:pt x="791946" y="860242"/>
                  <a:pt x="791946" y="835943"/>
                </a:cubicBezTo>
                <a:cubicBezTo>
                  <a:pt x="791946" y="811644"/>
                  <a:pt x="811644" y="791946"/>
                  <a:pt x="835943" y="791946"/>
                </a:cubicBezTo>
                <a:close/>
                <a:moveTo>
                  <a:pt x="571961" y="791946"/>
                </a:moveTo>
                <a:cubicBezTo>
                  <a:pt x="596260" y="791946"/>
                  <a:pt x="615958" y="811644"/>
                  <a:pt x="615958" y="835943"/>
                </a:cubicBezTo>
                <a:cubicBezTo>
                  <a:pt x="615958" y="860242"/>
                  <a:pt x="596260" y="879940"/>
                  <a:pt x="571961" y="879940"/>
                </a:cubicBezTo>
                <a:cubicBezTo>
                  <a:pt x="547662" y="879940"/>
                  <a:pt x="527964" y="860242"/>
                  <a:pt x="527964" y="835943"/>
                </a:cubicBezTo>
                <a:cubicBezTo>
                  <a:pt x="527964" y="811644"/>
                  <a:pt x="547662" y="791946"/>
                  <a:pt x="571961" y="791946"/>
                </a:cubicBezTo>
                <a:close/>
                <a:moveTo>
                  <a:pt x="307979" y="791946"/>
                </a:moveTo>
                <a:cubicBezTo>
                  <a:pt x="332278" y="791946"/>
                  <a:pt x="351976" y="811644"/>
                  <a:pt x="351976" y="835943"/>
                </a:cubicBezTo>
                <a:cubicBezTo>
                  <a:pt x="351976" y="860242"/>
                  <a:pt x="332278" y="879940"/>
                  <a:pt x="307979" y="879940"/>
                </a:cubicBezTo>
                <a:cubicBezTo>
                  <a:pt x="283680" y="879940"/>
                  <a:pt x="263982" y="860242"/>
                  <a:pt x="263982" y="835943"/>
                </a:cubicBezTo>
                <a:cubicBezTo>
                  <a:pt x="263982" y="811644"/>
                  <a:pt x="283680" y="791946"/>
                  <a:pt x="307979" y="791946"/>
                </a:cubicBezTo>
                <a:close/>
                <a:moveTo>
                  <a:pt x="43997" y="791946"/>
                </a:moveTo>
                <a:cubicBezTo>
                  <a:pt x="68296" y="791946"/>
                  <a:pt x="87994" y="811644"/>
                  <a:pt x="87994" y="835943"/>
                </a:cubicBezTo>
                <a:cubicBezTo>
                  <a:pt x="87994" y="860242"/>
                  <a:pt x="68296" y="879940"/>
                  <a:pt x="43997" y="879940"/>
                </a:cubicBezTo>
                <a:cubicBezTo>
                  <a:pt x="19698" y="879940"/>
                  <a:pt x="0" y="860242"/>
                  <a:pt x="0" y="835943"/>
                </a:cubicBezTo>
                <a:cubicBezTo>
                  <a:pt x="0" y="811644"/>
                  <a:pt x="19698" y="791946"/>
                  <a:pt x="43997" y="791946"/>
                </a:cubicBezTo>
                <a:close/>
                <a:moveTo>
                  <a:pt x="1891871" y="527964"/>
                </a:moveTo>
                <a:cubicBezTo>
                  <a:pt x="1916170" y="527964"/>
                  <a:pt x="1935868" y="547662"/>
                  <a:pt x="1935868" y="571961"/>
                </a:cubicBezTo>
                <a:cubicBezTo>
                  <a:pt x="1935868" y="596260"/>
                  <a:pt x="1916170" y="615958"/>
                  <a:pt x="1891871" y="615958"/>
                </a:cubicBezTo>
                <a:cubicBezTo>
                  <a:pt x="1867572" y="615958"/>
                  <a:pt x="1847874" y="596260"/>
                  <a:pt x="1847874" y="571961"/>
                </a:cubicBezTo>
                <a:cubicBezTo>
                  <a:pt x="1847874" y="547662"/>
                  <a:pt x="1867572" y="527964"/>
                  <a:pt x="1891871" y="527964"/>
                </a:cubicBezTo>
                <a:close/>
                <a:moveTo>
                  <a:pt x="1627889" y="527964"/>
                </a:moveTo>
                <a:cubicBezTo>
                  <a:pt x="1652188" y="527964"/>
                  <a:pt x="1671886" y="547662"/>
                  <a:pt x="1671886" y="571961"/>
                </a:cubicBezTo>
                <a:cubicBezTo>
                  <a:pt x="1671886" y="596260"/>
                  <a:pt x="1652188" y="615958"/>
                  <a:pt x="1627889" y="615958"/>
                </a:cubicBezTo>
                <a:cubicBezTo>
                  <a:pt x="1603590" y="615958"/>
                  <a:pt x="1583892" y="596260"/>
                  <a:pt x="1583892" y="571961"/>
                </a:cubicBezTo>
                <a:cubicBezTo>
                  <a:pt x="1583892" y="547662"/>
                  <a:pt x="1603590" y="527964"/>
                  <a:pt x="1627889" y="527964"/>
                </a:cubicBezTo>
                <a:close/>
                <a:moveTo>
                  <a:pt x="1363907" y="527964"/>
                </a:moveTo>
                <a:cubicBezTo>
                  <a:pt x="1388206" y="527964"/>
                  <a:pt x="1407904" y="547662"/>
                  <a:pt x="1407904" y="571961"/>
                </a:cubicBezTo>
                <a:cubicBezTo>
                  <a:pt x="1407904" y="596260"/>
                  <a:pt x="1388206" y="615958"/>
                  <a:pt x="1363907" y="615958"/>
                </a:cubicBezTo>
                <a:cubicBezTo>
                  <a:pt x="1339608" y="615958"/>
                  <a:pt x="1319910" y="596260"/>
                  <a:pt x="1319910" y="571961"/>
                </a:cubicBezTo>
                <a:cubicBezTo>
                  <a:pt x="1319910" y="547662"/>
                  <a:pt x="1339608" y="527964"/>
                  <a:pt x="1363907" y="527964"/>
                </a:cubicBezTo>
                <a:close/>
                <a:moveTo>
                  <a:pt x="1099925" y="527964"/>
                </a:moveTo>
                <a:cubicBezTo>
                  <a:pt x="1124224" y="527964"/>
                  <a:pt x="1143922" y="547662"/>
                  <a:pt x="1143922" y="571961"/>
                </a:cubicBezTo>
                <a:cubicBezTo>
                  <a:pt x="1143922" y="596260"/>
                  <a:pt x="1124224" y="615958"/>
                  <a:pt x="1099925" y="615958"/>
                </a:cubicBezTo>
                <a:cubicBezTo>
                  <a:pt x="1075626" y="615958"/>
                  <a:pt x="1055928" y="596260"/>
                  <a:pt x="1055928" y="571961"/>
                </a:cubicBezTo>
                <a:cubicBezTo>
                  <a:pt x="1055928" y="547662"/>
                  <a:pt x="1075626" y="527964"/>
                  <a:pt x="1099925" y="527964"/>
                </a:cubicBezTo>
                <a:close/>
                <a:moveTo>
                  <a:pt x="835943" y="527964"/>
                </a:moveTo>
                <a:cubicBezTo>
                  <a:pt x="860242" y="527964"/>
                  <a:pt x="879940" y="547662"/>
                  <a:pt x="879940" y="571961"/>
                </a:cubicBezTo>
                <a:cubicBezTo>
                  <a:pt x="879940" y="596260"/>
                  <a:pt x="860242" y="615958"/>
                  <a:pt x="835943" y="615958"/>
                </a:cubicBezTo>
                <a:cubicBezTo>
                  <a:pt x="811644" y="615958"/>
                  <a:pt x="791946" y="596260"/>
                  <a:pt x="791946" y="571961"/>
                </a:cubicBezTo>
                <a:cubicBezTo>
                  <a:pt x="791946" y="547662"/>
                  <a:pt x="811644" y="527964"/>
                  <a:pt x="835943" y="527964"/>
                </a:cubicBezTo>
                <a:close/>
                <a:moveTo>
                  <a:pt x="571961" y="527964"/>
                </a:moveTo>
                <a:cubicBezTo>
                  <a:pt x="596260" y="527964"/>
                  <a:pt x="615958" y="547662"/>
                  <a:pt x="615958" y="571961"/>
                </a:cubicBezTo>
                <a:cubicBezTo>
                  <a:pt x="615958" y="596260"/>
                  <a:pt x="596260" y="615958"/>
                  <a:pt x="571961" y="615958"/>
                </a:cubicBezTo>
                <a:cubicBezTo>
                  <a:pt x="547662" y="615958"/>
                  <a:pt x="527964" y="596260"/>
                  <a:pt x="527964" y="571961"/>
                </a:cubicBezTo>
                <a:cubicBezTo>
                  <a:pt x="527964" y="547662"/>
                  <a:pt x="547662" y="527964"/>
                  <a:pt x="571961" y="527964"/>
                </a:cubicBezTo>
                <a:close/>
                <a:moveTo>
                  <a:pt x="307979" y="527964"/>
                </a:moveTo>
                <a:cubicBezTo>
                  <a:pt x="332278" y="527964"/>
                  <a:pt x="351976" y="547662"/>
                  <a:pt x="351976" y="571961"/>
                </a:cubicBezTo>
                <a:cubicBezTo>
                  <a:pt x="351976" y="596260"/>
                  <a:pt x="332278" y="615958"/>
                  <a:pt x="307979" y="615958"/>
                </a:cubicBezTo>
                <a:cubicBezTo>
                  <a:pt x="283680" y="615958"/>
                  <a:pt x="263982" y="596260"/>
                  <a:pt x="263982" y="571961"/>
                </a:cubicBezTo>
                <a:cubicBezTo>
                  <a:pt x="263982" y="547662"/>
                  <a:pt x="283680" y="527964"/>
                  <a:pt x="307979" y="527964"/>
                </a:cubicBezTo>
                <a:close/>
                <a:moveTo>
                  <a:pt x="43997" y="527964"/>
                </a:moveTo>
                <a:cubicBezTo>
                  <a:pt x="68296" y="527964"/>
                  <a:pt x="87994" y="547662"/>
                  <a:pt x="87994" y="571961"/>
                </a:cubicBezTo>
                <a:cubicBezTo>
                  <a:pt x="87994" y="596260"/>
                  <a:pt x="68296" y="615958"/>
                  <a:pt x="43997" y="615958"/>
                </a:cubicBezTo>
                <a:cubicBezTo>
                  <a:pt x="19698" y="615958"/>
                  <a:pt x="0" y="596260"/>
                  <a:pt x="0" y="571961"/>
                </a:cubicBezTo>
                <a:cubicBezTo>
                  <a:pt x="0" y="547662"/>
                  <a:pt x="19698" y="527964"/>
                  <a:pt x="43997" y="527964"/>
                </a:cubicBezTo>
                <a:close/>
                <a:moveTo>
                  <a:pt x="1891871" y="263982"/>
                </a:moveTo>
                <a:cubicBezTo>
                  <a:pt x="1916170" y="263982"/>
                  <a:pt x="1935868" y="283680"/>
                  <a:pt x="1935868" y="307979"/>
                </a:cubicBezTo>
                <a:cubicBezTo>
                  <a:pt x="1935868" y="332278"/>
                  <a:pt x="1916170" y="351976"/>
                  <a:pt x="1891871" y="351976"/>
                </a:cubicBezTo>
                <a:cubicBezTo>
                  <a:pt x="1867572" y="351976"/>
                  <a:pt x="1847874" y="332278"/>
                  <a:pt x="1847874" y="307979"/>
                </a:cubicBezTo>
                <a:cubicBezTo>
                  <a:pt x="1847874" y="283680"/>
                  <a:pt x="1867572" y="263982"/>
                  <a:pt x="1891871" y="263982"/>
                </a:cubicBezTo>
                <a:close/>
                <a:moveTo>
                  <a:pt x="1627889" y="263982"/>
                </a:moveTo>
                <a:cubicBezTo>
                  <a:pt x="1652188" y="263982"/>
                  <a:pt x="1671886" y="283680"/>
                  <a:pt x="1671886" y="307979"/>
                </a:cubicBezTo>
                <a:cubicBezTo>
                  <a:pt x="1671886" y="332278"/>
                  <a:pt x="1652188" y="351976"/>
                  <a:pt x="1627889" y="351976"/>
                </a:cubicBezTo>
                <a:cubicBezTo>
                  <a:pt x="1603590" y="351976"/>
                  <a:pt x="1583892" y="332278"/>
                  <a:pt x="1583892" y="307979"/>
                </a:cubicBezTo>
                <a:cubicBezTo>
                  <a:pt x="1583892" y="283680"/>
                  <a:pt x="1603590" y="263982"/>
                  <a:pt x="1627889" y="263982"/>
                </a:cubicBezTo>
                <a:close/>
                <a:moveTo>
                  <a:pt x="1363907" y="263982"/>
                </a:moveTo>
                <a:cubicBezTo>
                  <a:pt x="1388206" y="263982"/>
                  <a:pt x="1407904" y="283680"/>
                  <a:pt x="1407904" y="307979"/>
                </a:cubicBezTo>
                <a:cubicBezTo>
                  <a:pt x="1407904" y="332278"/>
                  <a:pt x="1388206" y="351976"/>
                  <a:pt x="1363907" y="351976"/>
                </a:cubicBezTo>
                <a:cubicBezTo>
                  <a:pt x="1339608" y="351976"/>
                  <a:pt x="1319910" y="332278"/>
                  <a:pt x="1319910" y="307979"/>
                </a:cubicBezTo>
                <a:cubicBezTo>
                  <a:pt x="1319910" y="283680"/>
                  <a:pt x="1339608" y="263982"/>
                  <a:pt x="1363907" y="263982"/>
                </a:cubicBezTo>
                <a:close/>
                <a:moveTo>
                  <a:pt x="1099925" y="263982"/>
                </a:moveTo>
                <a:cubicBezTo>
                  <a:pt x="1124224" y="263982"/>
                  <a:pt x="1143922" y="283680"/>
                  <a:pt x="1143922" y="307979"/>
                </a:cubicBezTo>
                <a:cubicBezTo>
                  <a:pt x="1143922" y="332278"/>
                  <a:pt x="1124224" y="351976"/>
                  <a:pt x="1099925" y="351976"/>
                </a:cubicBezTo>
                <a:cubicBezTo>
                  <a:pt x="1075626" y="351976"/>
                  <a:pt x="1055928" y="332278"/>
                  <a:pt x="1055928" y="307979"/>
                </a:cubicBezTo>
                <a:cubicBezTo>
                  <a:pt x="1055928" y="283680"/>
                  <a:pt x="1075626" y="263982"/>
                  <a:pt x="1099925" y="263982"/>
                </a:cubicBezTo>
                <a:close/>
                <a:moveTo>
                  <a:pt x="835943" y="263982"/>
                </a:moveTo>
                <a:cubicBezTo>
                  <a:pt x="860242" y="263982"/>
                  <a:pt x="879940" y="283680"/>
                  <a:pt x="879940" y="307979"/>
                </a:cubicBezTo>
                <a:cubicBezTo>
                  <a:pt x="879940" y="332278"/>
                  <a:pt x="860242" y="351976"/>
                  <a:pt x="835943" y="351976"/>
                </a:cubicBezTo>
                <a:cubicBezTo>
                  <a:pt x="811644" y="351976"/>
                  <a:pt x="791946" y="332278"/>
                  <a:pt x="791946" y="307979"/>
                </a:cubicBezTo>
                <a:cubicBezTo>
                  <a:pt x="791946" y="283680"/>
                  <a:pt x="811644" y="263982"/>
                  <a:pt x="835943" y="263982"/>
                </a:cubicBezTo>
                <a:close/>
                <a:moveTo>
                  <a:pt x="571961" y="263982"/>
                </a:moveTo>
                <a:cubicBezTo>
                  <a:pt x="596260" y="263982"/>
                  <a:pt x="615958" y="283680"/>
                  <a:pt x="615958" y="307979"/>
                </a:cubicBezTo>
                <a:cubicBezTo>
                  <a:pt x="615958" y="332278"/>
                  <a:pt x="596260" y="351976"/>
                  <a:pt x="571961" y="351976"/>
                </a:cubicBezTo>
                <a:cubicBezTo>
                  <a:pt x="547662" y="351976"/>
                  <a:pt x="527964" y="332278"/>
                  <a:pt x="527964" y="307979"/>
                </a:cubicBezTo>
                <a:cubicBezTo>
                  <a:pt x="527964" y="283680"/>
                  <a:pt x="547662" y="263982"/>
                  <a:pt x="571961" y="263982"/>
                </a:cubicBezTo>
                <a:close/>
                <a:moveTo>
                  <a:pt x="307979" y="263982"/>
                </a:moveTo>
                <a:cubicBezTo>
                  <a:pt x="332278" y="263982"/>
                  <a:pt x="351976" y="283680"/>
                  <a:pt x="351976" y="307979"/>
                </a:cubicBezTo>
                <a:cubicBezTo>
                  <a:pt x="351976" y="332278"/>
                  <a:pt x="332278" y="351976"/>
                  <a:pt x="307979" y="351976"/>
                </a:cubicBezTo>
                <a:cubicBezTo>
                  <a:pt x="283680" y="351976"/>
                  <a:pt x="263982" y="332278"/>
                  <a:pt x="263982" y="307979"/>
                </a:cubicBezTo>
                <a:cubicBezTo>
                  <a:pt x="263982" y="283680"/>
                  <a:pt x="283680" y="263982"/>
                  <a:pt x="307979" y="263982"/>
                </a:cubicBezTo>
                <a:close/>
                <a:moveTo>
                  <a:pt x="43997" y="263982"/>
                </a:moveTo>
                <a:cubicBezTo>
                  <a:pt x="68296" y="263982"/>
                  <a:pt x="87994" y="283680"/>
                  <a:pt x="87994" y="307979"/>
                </a:cubicBezTo>
                <a:cubicBezTo>
                  <a:pt x="87994" y="332278"/>
                  <a:pt x="68296" y="351976"/>
                  <a:pt x="43997" y="351976"/>
                </a:cubicBezTo>
                <a:cubicBezTo>
                  <a:pt x="19698" y="351976"/>
                  <a:pt x="0" y="332278"/>
                  <a:pt x="0" y="307979"/>
                </a:cubicBezTo>
                <a:cubicBezTo>
                  <a:pt x="0" y="283680"/>
                  <a:pt x="19698" y="263982"/>
                  <a:pt x="43997" y="263982"/>
                </a:cubicBezTo>
                <a:close/>
                <a:moveTo>
                  <a:pt x="1891871" y="0"/>
                </a:moveTo>
                <a:cubicBezTo>
                  <a:pt x="1916170" y="0"/>
                  <a:pt x="1935868" y="19698"/>
                  <a:pt x="1935868" y="43997"/>
                </a:cubicBezTo>
                <a:cubicBezTo>
                  <a:pt x="1935868" y="68296"/>
                  <a:pt x="1916170" y="87994"/>
                  <a:pt x="1891871" y="87994"/>
                </a:cubicBezTo>
                <a:cubicBezTo>
                  <a:pt x="1867572" y="87994"/>
                  <a:pt x="1847874" y="68296"/>
                  <a:pt x="1847874" y="43997"/>
                </a:cubicBezTo>
                <a:cubicBezTo>
                  <a:pt x="1847874" y="19698"/>
                  <a:pt x="1867572" y="0"/>
                  <a:pt x="1891871" y="0"/>
                </a:cubicBezTo>
                <a:close/>
                <a:moveTo>
                  <a:pt x="1627889" y="0"/>
                </a:moveTo>
                <a:cubicBezTo>
                  <a:pt x="1652188" y="0"/>
                  <a:pt x="1671886" y="19698"/>
                  <a:pt x="1671886" y="43997"/>
                </a:cubicBezTo>
                <a:cubicBezTo>
                  <a:pt x="1671886" y="68296"/>
                  <a:pt x="1652188" y="87994"/>
                  <a:pt x="1627889" y="87994"/>
                </a:cubicBezTo>
                <a:cubicBezTo>
                  <a:pt x="1603590" y="87994"/>
                  <a:pt x="1583892" y="68296"/>
                  <a:pt x="1583892" y="43997"/>
                </a:cubicBezTo>
                <a:cubicBezTo>
                  <a:pt x="1583892" y="19698"/>
                  <a:pt x="1603590" y="0"/>
                  <a:pt x="1627889" y="0"/>
                </a:cubicBezTo>
                <a:close/>
                <a:moveTo>
                  <a:pt x="1363907" y="0"/>
                </a:moveTo>
                <a:cubicBezTo>
                  <a:pt x="1388206" y="0"/>
                  <a:pt x="1407904" y="19698"/>
                  <a:pt x="1407904" y="43997"/>
                </a:cubicBezTo>
                <a:cubicBezTo>
                  <a:pt x="1407904" y="68296"/>
                  <a:pt x="1388206" y="87994"/>
                  <a:pt x="1363907" y="87994"/>
                </a:cubicBezTo>
                <a:cubicBezTo>
                  <a:pt x="1339608" y="87994"/>
                  <a:pt x="1319910" y="68296"/>
                  <a:pt x="1319910" y="43997"/>
                </a:cubicBezTo>
                <a:cubicBezTo>
                  <a:pt x="1319910" y="19698"/>
                  <a:pt x="1339608" y="0"/>
                  <a:pt x="1363907" y="0"/>
                </a:cubicBezTo>
                <a:close/>
                <a:moveTo>
                  <a:pt x="1099925" y="0"/>
                </a:moveTo>
                <a:cubicBezTo>
                  <a:pt x="1124224" y="0"/>
                  <a:pt x="1143922" y="19698"/>
                  <a:pt x="1143922" y="43997"/>
                </a:cubicBezTo>
                <a:cubicBezTo>
                  <a:pt x="1143922" y="68296"/>
                  <a:pt x="1124224" y="87994"/>
                  <a:pt x="1099925" y="87994"/>
                </a:cubicBezTo>
                <a:cubicBezTo>
                  <a:pt x="1075626" y="87994"/>
                  <a:pt x="1055928" y="68296"/>
                  <a:pt x="1055928" y="43997"/>
                </a:cubicBezTo>
                <a:cubicBezTo>
                  <a:pt x="1055928" y="19698"/>
                  <a:pt x="1075626" y="0"/>
                  <a:pt x="1099925" y="0"/>
                </a:cubicBezTo>
                <a:close/>
                <a:moveTo>
                  <a:pt x="835943" y="0"/>
                </a:moveTo>
                <a:cubicBezTo>
                  <a:pt x="860242" y="0"/>
                  <a:pt x="879940" y="19698"/>
                  <a:pt x="879940" y="43997"/>
                </a:cubicBezTo>
                <a:cubicBezTo>
                  <a:pt x="879940" y="68296"/>
                  <a:pt x="860242" y="87994"/>
                  <a:pt x="835943" y="87994"/>
                </a:cubicBezTo>
                <a:cubicBezTo>
                  <a:pt x="811644" y="87994"/>
                  <a:pt x="791946" y="68296"/>
                  <a:pt x="791946" y="43997"/>
                </a:cubicBezTo>
                <a:cubicBezTo>
                  <a:pt x="791946" y="19698"/>
                  <a:pt x="811644" y="0"/>
                  <a:pt x="835943" y="0"/>
                </a:cubicBezTo>
                <a:close/>
                <a:moveTo>
                  <a:pt x="571961" y="0"/>
                </a:moveTo>
                <a:cubicBezTo>
                  <a:pt x="596260" y="0"/>
                  <a:pt x="615958" y="19698"/>
                  <a:pt x="615958" y="43997"/>
                </a:cubicBezTo>
                <a:cubicBezTo>
                  <a:pt x="615958" y="68296"/>
                  <a:pt x="596260" y="87994"/>
                  <a:pt x="571961" y="87994"/>
                </a:cubicBezTo>
                <a:cubicBezTo>
                  <a:pt x="547662" y="87994"/>
                  <a:pt x="527964" y="68296"/>
                  <a:pt x="527964" y="43997"/>
                </a:cubicBezTo>
                <a:cubicBezTo>
                  <a:pt x="527964" y="19698"/>
                  <a:pt x="547662" y="0"/>
                  <a:pt x="571961" y="0"/>
                </a:cubicBezTo>
                <a:close/>
                <a:moveTo>
                  <a:pt x="307979" y="0"/>
                </a:moveTo>
                <a:cubicBezTo>
                  <a:pt x="332278" y="0"/>
                  <a:pt x="351976" y="19698"/>
                  <a:pt x="351976" y="43997"/>
                </a:cubicBezTo>
                <a:cubicBezTo>
                  <a:pt x="351976" y="68296"/>
                  <a:pt x="332278" y="87994"/>
                  <a:pt x="307979" y="87994"/>
                </a:cubicBezTo>
                <a:cubicBezTo>
                  <a:pt x="283680" y="87994"/>
                  <a:pt x="263982" y="68296"/>
                  <a:pt x="263982" y="43997"/>
                </a:cubicBezTo>
                <a:cubicBezTo>
                  <a:pt x="263982" y="19698"/>
                  <a:pt x="283680" y="0"/>
                  <a:pt x="307979" y="0"/>
                </a:cubicBezTo>
                <a:close/>
                <a:moveTo>
                  <a:pt x="43997" y="0"/>
                </a:moveTo>
                <a:cubicBezTo>
                  <a:pt x="68296" y="0"/>
                  <a:pt x="87994" y="19698"/>
                  <a:pt x="87994" y="43997"/>
                </a:cubicBezTo>
                <a:cubicBezTo>
                  <a:pt x="87994" y="68296"/>
                  <a:pt x="68296" y="87994"/>
                  <a:pt x="43997" y="87994"/>
                </a:cubicBezTo>
                <a:cubicBezTo>
                  <a:pt x="19698" y="87994"/>
                  <a:pt x="0" y="68296"/>
                  <a:pt x="0" y="43997"/>
                </a:cubicBezTo>
                <a:cubicBezTo>
                  <a:pt x="0" y="19698"/>
                  <a:pt x="19698" y="0"/>
                  <a:pt x="43997" y="0"/>
                </a:cubicBezTo>
                <a:close/>
              </a:path>
            </a:pathLst>
          </a:custGeom>
          <a:gradFill>
            <a:gsLst>
              <a:gs pos="58000">
                <a:schemeClr val="accent2">
                  <a:lumMod val="40000"/>
                  <a:lumOff val="60000"/>
                </a:schemeClr>
              </a:gs>
              <a:gs pos="100000">
                <a:schemeClr val="accent2"/>
              </a:gs>
            </a:gsLst>
            <a:lin ang="10800000" scaled="0"/>
          </a:gra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8" name="标题 1"/>
          <p:cNvSpPr txBox="1"/>
          <p:nvPr/>
        </p:nvSpPr>
        <p:spPr>
          <a:xfrm>
            <a:off x="2129961" y="5829516"/>
            <a:ext cx="1935868" cy="615958"/>
          </a:xfrm>
          <a:custGeom>
            <a:avLst/>
            <a:gdLst>
              <a:gd name="connsiteX0" fmla="*/ 1891871 w 1935868"/>
              <a:gd name="connsiteY0" fmla="*/ 527964 h 615958"/>
              <a:gd name="connsiteX1" fmla="*/ 1935868 w 1935868"/>
              <a:gd name="connsiteY1" fmla="*/ 571961 h 615958"/>
              <a:gd name="connsiteX2" fmla="*/ 1891871 w 1935868"/>
              <a:gd name="connsiteY2" fmla="*/ 615958 h 615958"/>
              <a:gd name="connsiteX3" fmla="*/ 1847874 w 1935868"/>
              <a:gd name="connsiteY3" fmla="*/ 571961 h 615958"/>
              <a:gd name="connsiteX4" fmla="*/ 1891871 w 1935868"/>
              <a:gd name="connsiteY4" fmla="*/ 527964 h 615958"/>
              <a:gd name="connsiteX5" fmla="*/ 1627889 w 1935868"/>
              <a:gd name="connsiteY5" fmla="*/ 527964 h 615958"/>
              <a:gd name="connsiteX6" fmla="*/ 1671886 w 1935868"/>
              <a:gd name="connsiteY6" fmla="*/ 571961 h 615958"/>
              <a:gd name="connsiteX7" fmla="*/ 1627889 w 1935868"/>
              <a:gd name="connsiteY7" fmla="*/ 615958 h 615958"/>
              <a:gd name="connsiteX8" fmla="*/ 1583892 w 1935868"/>
              <a:gd name="connsiteY8" fmla="*/ 571961 h 615958"/>
              <a:gd name="connsiteX9" fmla="*/ 1627889 w 1935868"/>
              <a:gd name="connsiteY9" fmla="*/ 527964 h 615958"/>
              <a:gd name="connsiteX10" fmla="*/ 1363907 w 1935868"/>
              <a:gd name="connsiteY10" fmla="*/ 527964 h 615958"/>
              <a:gd name="connsiteX11" fmla="*/ 1407904 w 1935868"/>
              <a:gd name="connsiteY11" fmla="*/ 571961 h 615958"/>
              <a:gd name="connsiteX12" fmla="*/ 1363907 w 1935868"/>
              <a:gd name="connsiteY12" fmla="*/ 615958 h 615958"/>
              <a:gd name="connsiteX13" fmla="*/ 1319910 w 1935868"/>
              <a:gd name="connsiteY13" fmla="*/ 571961 h 615958"/>
              <a:gd name="connsiteX14" fmla="*/ 1363907 w 1935868"/>
              <a:gd name="connsiteY14" fmla="*/ 527964 h 615958"/>
              <a:gd name="connsiteX15" fmla="*/ 1099925 w 1935868"/>
              <a:gd name="connsiteY15" fmla="*/ 527964 h 615958"/>
              <a:gd name="connsiteX16" fmla="*/ 1143922 w 1935868"/>
              <a:gd name="connsiteY16" fmla="*/ 571961 h 615958"/>
              <a:gd name="connsiteX17" fmla="*/ 1099925 w 1935868"/>
              <a:gd name="connsiteY17" fmla="*/ 615958 h 615958"/>
              <a:gd name="connsiteX18" fmla="*/ 1055928 w 1935868"/>
              <a:gd name="connsiteY18" fmla="*/ 571961 h 615958"/>
              <a:gd name="connsiteX19" fmla="*/ 1099925 w 1935868"/>
              <a:gd name="connsiteY19" fmla="*/ 527964 h 615958"/>
              <a:gd name="connsiteX20" fmla="*/ 835943 w 1935868"/>
              <a:gd name="connsiteY20" fmla="*/ 527964 h 615958"/>
              <a:gd name="connsiteX21" fmla="*/ 879940 w 1935868"/>
              <a:gd name="connsiteY21" fmla="*/ 571961 h 615958"/>
              <a:gd name="connsiteX22" fmla="*/ 835943 w 1935868"/>
              <a:gd name="connsiteY22" fmla="*/ 615958 h 615958"/>
              <a:gd name="connsiteX23" fmla="*/ 791946 w 1935868"/>
              <a:gd name="connsiteY23" fmla="*/ 571961 h 615958"/>
              <a:gd name="connsiteX24" fmla="*/ 835943 w 1935868"/>
              <a:gd name="connsiteY24" fmla="*/ 527964 h 615958"/>
              <a:gd name="connsiteX25" fmla="*/ 571961 w 1935868"/>
              <a:gd name="connsiteY25" fmla="*/ 527964 h 615958"/>
              <a:gd name="connsiteX26" fmla="*/ 615958 w 1935868"/>
              <a:gd name="connsiteY26" fmla="*/ 571961 h 615958"/>
              <a:gd name="connsiteX27" fmla="*/ 571961 w 1935868"/>
              <a:gd name="connsiteY27" fmla="*/ 615958 h 615958"/>
              <a:gd name="connsiteX28" fmla="*/ 527964 w 1935868"/>
              <a:gd name="connsiteY28" fmla="*/ 571961 h 615958"/>
              <a:gd name="connsiteX29" fmla="*/ 571961 w 1935868"/>
              <a:gd name="connsiteY29" fmla="*/ 527964 h 615958"/>
              <a:gd name="connsiteX30" fmla="*/ 307979 w 1935868"/>
              <a:gd name="connsiteY30" fmla="*/ 527964 h 615958"/>
              <a:gd name="connsiteX31" fmla="*/ 351976 w 1935868"/>
              <a:gd name="connsiteY31" fmla="*/ 571961 h 615958"/>
              <a:gd name="connsiteX32" fmla="*/ 307979 w 1935868"/>
              <a:gd name="connsiteY32" fmla="*/ 615958 h 615958"/>
              <a:gd name="connsiteX33" fmla="*/ 263982 w 1935868"/>
              <a:gd name="connsiteY33" fmla="*/ 571961 h 615958"/>
              <a:gd name="connsiteX34" fmla="*/ 307979 w 1935868"/>
              <a:gd name="connsiteY34" fmla="*/ 527964 h 615958"/>
              <a:gd name="connsiteX35" fmla="*/ 43997 w 1935868"/>
              <a:gd name="connsiteY35" fmla="*/ 527964 h 615958"/>
              <a:gd name="connsiteX36" fmla="*/ 87994 w 1935868"/>
              <a:gd name="connsiteY36" fmla="*/ 571961 h 615958"/>
              <a:gd name="connsiteX37" fmla="*/ 43997 w 1935868"/>
              <a:gd name="connsiteY37" fmla="*/ 615958 h 615958"/>
              <a:gd name="connsiteX38" fmla="*/ 0 w 1935868"/>
              <a:gd name="connsiteY38" fmla="*/ 571961 h 615958"/>
              <a:gd name="connsiteX39" fmla="*/ 43997 w 1935868"/>
              <a:gd name="connsiteY39" fmla="*/ 527964 h 615958"/>
              <a:gd name="connsiteX40" fmla="*/ 1891871 w 1935868"/>
              <a:gd name="connsiteY40" fmla="*/ 263982 h 615958"/>
              <a:gd name="connsiteX41" fmla="*/ 1935868 w 1935868"/>
              <a:gd name="connsiteY41" fmla="*/ 307979 h 615958"/>
              <a:gd name="connsiteX42" fmla="*/ 1891871 w 1935868"/>
              <a:gd name="connsiteY42" fmla="*/ 351976 h 615958"/>
              <a:gd name="connsiteX43" fmla="*/ 1847874 w 1935868"/>
              <a:gd name="connsiteY43" fmla="*/ 307979 h 615958"/>
              <a:gd name="connsiteX44" fmla="*/ 1891871 w 1935868"/>
              <a:gd name="connsiteY44" fmla="*/ 263982 h 615958"/>
              <a:gd name="connsiteX45" fmla="*/ 1627889 w 1935868"/>
              <a:gd name="connsiteY45" fmla="*/ 263982 h 615958"/>
              <a:gd name="connsiteX46" fmla="*/ 1671886 w 1935868"/>
              <a:gd name="connsiteY46" fmla="*/ 307979 h 615958"/>
              <a:gd name="connsiteX47" fmla="*/ 1627889 w 1935868"/>
              <a:gd name="connsiteY47" fmla="*/ 351976 h 615958"/>
              <a:gd name="connsiteX48" fmla="*/ 1583892 w 1935868"/>
              <a:gd name="connsiteY48" fmla="*/ 307979 h 615958"/>
              <a:gd name="connsiteX49" fmla="*/ 1627889 w 1935868"/>
              <a:gd name="connsiteY49" fmla="*/ 263982 h 615958"/>
              <a:gd name="connsiteX50" fmla="*/ 1363907 w 1935868"/>
              <a:gd name="connsiteY50" fmla="*/ 263982 h 615958"/>
              <a:gd name="connsiteX51" fmla="*/ 1407904 w 1935868"/>
              <a:gd name="connsiteY51" fmla="*/ 307979 h 615958"/>
              <a:gd name="connsiteX52" fmla="*/ 1363907 w 1935868"/>
              <a:gd name="connsiteY52" fmla="*/ 351976 h 615958"/>
              <a:gd name="connsiteX53" fmla="*/ 1319910 w 1935868"/>
              <a:gd name="connsiteY53" fmla="*/ 307979 h 615958"/>
              <a:gd name="connsiteX54" fmla="*/ 1363907 w 1935868"/>
              <a:gd name="connsiteY54" fmla="*/ 263982 h 615958"/>
              <a:gd name="connsiteX55" fmla="*/ 1099925 w 1935868"/>
              <a:gd name="connsiteY55" fmla="*/ 263982 h 615958"/>
              <a:gd name="connsiteX56" fmla="*/ 1143922 w 1935868"/>
              <a:gd name="connsiteY56" fmla="*/ 307979 h 615958"/>
              <a:gd name="connsiteX57" fmla="*/ 1099925 w 1935868"/>
              <a:gd name="connsiteY57" fmla="*/ 351976 h 615958"/>
              <a:gd name="connsiteX58" fmla="*/ 1055928 w 1935868"/>
              <a:gd name="connsiteY58" fmla="*/ 307979 h 615958"/>
              <a:gd name="connsiteX59" fmla="*/ 1099925 w 1935868"/>
              <a:gd name="connsiteY59" fmla="*/ 263982 h 615958"/>
              <a:gd name="connsiteX60" fmla="*/ 835943 w 1935868"/>
              <a:gd name="connsiteY60" fmla="*/ 263982 h 615958"/>
              <a:gd name="connsiteX61" fmla="*/ 879940 w 1935868"/>
              <a:gd name="connsiteY61" fmla="*/ 307979 h 615958"/>
              <a:gd name="connsiteX62" fmla="*/ 835943 w 1935868"/>
              <a:gd name="connsiteY62" fmla="*/ 351976 h 615958"/>
              <a:gd name="connsiteX63" fmla="*/ 791946 w 1935868"/>
              <a:gd name="connsiteY63" fmla="*/ 307979 h 615958"/>
              <a:gd name="connsiteX64" fmla="*/ 835943 w 1935868"/>
              <a:gd name="connsiteY64" fmla="*/ 263982 h 615958"/>
              <a:gd name="connsiteX65" fmla="*/ 571961 w 1935868"/>
              <a:gd name="connsiteY65" fmla="*/ 263982 h 615958"/>
              <a:gd name="connsiteX66" fmla="*/ 615958 w 1935868"/>
              <a:gd name="connsiteY66" fmla="*/ 307979 h 615958"/>
              <a:gd name="connsiteX67" fmla="*/ 571961 w 1935868"/>
              <a:gd name="connsiteY67" fmla="*/ 351976 h 615958"/>
              <a:gd name="connsiteX68" fmla="*/ 527964 w 1935868"/>
              <a:gd name="connsiteY68" fmla="*/ 307979 h 615958"/>
              <a:gd name="connsiteX69" fmla="*/ 571961 w 1935868"/>
              <a:gd name="connsiteY69" fmla="*/ 263982 h 615958"/>
              <a:gd name="connsiteX70" fmla="*/ 307979 w 1935868"/>
              <a:gd name="connsiteY70" fmla="*/ 263982 h 615958"/>
              <a:gd name="connsiteX71" fmla="*/ 351976 w 1935868"/>
              <a:gd name="connsiteY71" fmla="*/ 307979 h 615958"/>
              <a:gd name="connsiteX72" fmla="*/ 307979 w 1935868"/>
              <a:gd name="connsiteY72" fmla="*/ 351976 h 615958"/>
              <a:gd name="connsiteX73" fmla="*/ 263982 w 1935868"/>
              <a:gd name="connsiteY73" fmla="*/ 307979 h 615958"/>
              <a:gd name="connsiteX74" fmla="*/ 307979 w 1935868"/>
              <a:gd name="connsiteY74" fmla="*/ 263982 h 615958"/>
              <a:gd name="connsiteX75" fmla="*/ 43997 w 1935868"/>
              <a:gd name="connsiteY75" fmla="*/ 263982 h 615958"/>
              <a:gd name="connsiteX76" fmla="*/ 87994 w 1935868"/>
              <a:gd name="connsiteY76" fmla="*/ 307979 h 615958"/>
              <a:gd name="connsiteX77" fmla="*/ 43997 w 1935868"/>
              <a:gd name="connsiteY77" fmla="*/ 351976 h 615958"/>
              <a:gd name="connsiteX78" fmla="*/ 0 w 1935868"/>
              <a:gd name="connsiteY78" fmla="*/ 307979 h 615958"/>
              <a:gd name="connsiteX79" fmla="*/ 43997 w 1935868"/>
              <a:gd name="connsiteY79" fmla="*/ 263982 h 615958"/>
              <a:gd name="connsiteX80" fmla="*/ 1891871 w 1935868"/>
              <a:gd name="connsiteY80" fmla="*/ 0 h 615958"/>
              <a:gd name="connsiteX81" fmla="*/ 1935868 w 1935868"/>
              <a:gd name="connsiteY81" fmla="*/ 43997 h 615958"/>
              <a:gd name="connsiteX82" fmla="*/ 1891871 w 1935868"/>
              <a:gd name="connsiteY82" fmla="*/ 87994 h 615958"/>
              <a:gd name="connsiteX83" fmla="*/ 1847874 w 1935868"/>
              <a:gd name="connsiteY83" fmla="*/ 43997 h 615958"/>
              <a:gd name="connsiteX84" fmla="*/ 1891871 w 1935868"/>
              <a:gd name="connsiteY84" fmla="*/ 0 h 615958"/>
              <a:gd name="connsiteX85" fmla="*/ 1627889 w 1935868"/>
              <a:gd name="connsiteY85" fmla="*/ 0 h 615958"/>
              <a:gd name="connsiteX86" fmla="*/ 1671886 w 1935868"/>
              <a:gd name="connsiteY86" fmla="*/ 43997 h 615958"/>
              <a:gd name="connsiteX87" fmla="*/ 1627889 w 1935868"/>
              <a:gd name="connsiteY87" fmla="*/ 87994 h 615958"/>
              <a:gd name="connsiteX88" fmla="*/ 1583892 w 1935868"/>
              <a:gd name="connsiteY88" fmla="*/ 43997 h 615958"/>
              <a:gd name="connsiteX89" fmla="*/ 1627889 w 1935868"/>
              <a:gd name="connsiteY89" fmla="*/ 0 h 615958"/>
              <a:gd name="connsiteX90" fmla="*/ 1363907 w 1935868"/>
              <a:gd name="connsiteY90" fmla="*/ 0 h 615958"/>
              <a:gd name="connsiteX91" fmla="*/ 1407904 w 1935868"/>
              <a:gd name="connsiteY91" fmla="*/ 43997 h 615958"/>
              <a:gd name="connsiteX92" fmla="*/ 1363907 w 1935868"/>
              <a:gd name="connsiteY92" fmla="*/ 87994 h 615958"/>
              <a:gd name="connsiteX93" fmla="*/ 1319910 w 1935868"/>
              <a:gd name="connsiteY93" fmla="*/ 43997 h 615958"/>
              <a:gd name="connsiteX94" fmla="*/ 1363907 w 1935868"/>
              <a:gd name="connsiteY94" fmla="*/ 0 h 615958"/>
              <a:gd name="connsiteX95" fmla="*/ 1099925 w 1935868"/>
              <a:gd name="connsiteY95" fmla="*/ 0 h 615958"/>
              <a:gd name="connsiteX96" fmla="*/ 1143922 w 1935868"/>
              <a:gd name="connsiteY96" fmla="*/ 43997 h 615958"/>
              <a:gd name="connsiteX97" fmla="*/ 1099925 w 1935868"/>
              <a:gd name="connsiteY97" fmla="*/ 87994 h 615958"/>
              <a:gd name="connsiteX98" fmla="*/ 1055928 w 1935868"/>
              <a:gd name="connsiteY98" fmla="*/ 43997 h 615958"/>
              <a:gd name="connsiteX99" fmla="*/ 1099925 w 1935868"/>
              <a:gd name="connsiteY99" fmla="*/ 0 h 615958"/>
              <a:gd name="connsiteX100" fmla="*/ 835943 w 1935868"/>
              <a:gd name="connsiteY100" fmla="*/ 0 h 615958"/>
              <a:gd name="connsiteX101" fmla="*/ 879940 w 1935868"/>
              <a:gd name="connsiteY101" fmla="*/ 43997 h 615958"/>
              <a:gd name="connsiteX102" fmla="*/ 835943 w 1935868"/>
              <a:gd name="connsiteY102" fmla="*/ 87994 h 615958"/>
              <a:gd name="connsiteX103" fmla="*/ 791946 w 1935868"/>
              <a:gd name="connsiteY103" fmla="*/ 43997 h 615958"/>
              <a:gd name="connsiteX104" fmla="*/ 835943 w 1935868"/>
              <a:gd name="connsiteY104" fmla="*/ 0 h 615958"/>
              <a:gd name="connsiteX105" fmla="*/ 571961 w 1935868"/>
              <a:gd name="connsiteY105" fmla="*/ 0 h 615958"/>
              <a:gd name="connsiteX106" fmla="*/ 615958 w 1935868"/>
              <a:gd name="connsiteY106" fmla="*/ 43997 h 615958"/>
              <a:gd name="connsiteX107" fmla="*/ 571961 w 1935868"/>
              <a:gd name="connsiteY107" fmla="*/ 87994 h 615958"/>
              <a:gd name="connsiteX108" fmla="*/ 527964 w 1935868"/>
              <a:gd name="connsiteY108" fmla="*/ 43997 h 615958"/>
              <a:gd name="connsiteX109" fmla="*/ 571961 w 1935868"/>
              <a:gd name="connsiteY109" fmla="*/ 0 h 615958"/>
              <a:gd name="connsiteX110" fmla="*/ 307979 w 1935868"/>
              <a:gd name="connsiteY110" fmla="*/ 0 h 615958"/>
              <a:gd name="connsiteX111" fmla="*/ 351976 w 1935868"/>
              <a:gd name="connsiteY111" fmla="*/ 43997 h 615958"/>
              <a:gd name="connsiteX112" fmla="*/ 307979 w 1935868"/>
              <a:gd name="connsiteY112" fmla="*/ 87994 h 615958"/>
              <a:gd name="connsiteX113" fmla="*/ 263982 w 1935868"/>
              <a:gd name="connsiteY113" fmla="*/ 43997 h 615958"/>
              <a:gd name="connsiteX114" fmla="*/ 307979 w 1935868"/>
              <a:gd name="connsiteY114" fmla="*/ 0 h 615958"/>
              <a:gd name="connsiteX115" fmla="*/ 43997 w 1935868"/>
              <a:gd name="connsiteY115" fmla="*/ 0 h 615958"/>
              <a:gd name="connsiteX116" fmla="*/ 87994 w 1935868"/>
              <a:gd name="connsiteY116" fmla="*/ 43997 h 615958"/>
              <a:gd name="connsiteX117" fmla="*/ 43997 w 1935868"/>
              <a:gd name="connsiteY117" fmla="*/ 87994 h 615958"/>
              <a:gd name="connsiteX118" fmla="*/ 0 w 1935868"/>
              <a:gd name="connsiteY118" fmla="*/ 43997 h 615958"/>
              <a:gd name="connsiteX119" fmla="*/ 43997 w 1935868"/>
              <a:gd name="connsiteY119" fmla="*/ 0 h 615958"/>
            </a:gdLst>
            <a:ahLst/>
            <a:cxnLst/>
            <a:rect l="l" t="t" r="r" b="b"/>
            <a:pathLst>
              <a:path w="1935868" h="615958">
                <a:moveTo>
                  <a:pt x="1891871" y="527964"/>
                </a:moveTo>
                <a:cubicBezTo>
                  <a:pt x="1916170" y="527964"/>
                  <a:pt x="1935868" y="547662"/>
                  <a:pt x="1935868" y="571961"/>
                </a:cubicBezTo>
                <a:cubicBezTo>
                  <a:pt x="1935868" y="596260"/>
                  <a:pt x="1916170" y="615958"/>
                  <a:pt x="1891871" y="615958"/>
                </a:cubicBezTo>
                <a:cubicBezTo>
                  <a:pt x="1867572" y="615958"/>
                  <a:pt x="1847874" y="596260"/>
                  <a:pt x="1847874" y="571961"/>
                </a:cubicBezTo>
                <a:cubicBezTo>
                  <a:pt x="1847874" y="547662"/>
                  <a:pt x="1867572" y="527964"/>
                  <a:pt x="1891871" y="527964"/>
                </a:cubicBezTo>
                <a:close/>
                <a:moveTo>
                  <a:pt x="1627889" y="527964"/>
                </a:moveTo>
                <a:cubicBezTo>
                  <a:pt x="1652188" y="527964"/>
                  <a:pt x="1671886" y="547662"/>
                  <a:pt x="1671886" y="571961"/>
                </a:cubicBezTo>
                <a:cubicBezTo>
                  <a:pt x="1671886" y="596260"/>
                  <a:pt x="1652188" y="615958"/>
                  <a:pt x="1627889" y="615958"/>
                </a:cubicBezTo>
                <a:cubicBezTo>
                  <a:pt x="1603590" y="615958"/>
                  <a:pt x="1583892" y="596260"/>
                  <a:pt x="1583892" y="571961"/>
                </a:cubicBezTo>
                <a:cubicBezTo>
                  <a:pt x="1583892" y="547662"/>
                  <a:pt x="1603590" y="527964"/>
                  <a:pt x="1627889" y="527964"/>
                </a:cubicBezTo>
                <a:close/>
                <a:moveTo>
                  <a:pt x="1363907" y="527964"/>
                </a:moveTo>
                <a:cubicBezTo>
                  <a:pt x="1388206" y="527964"/>
                  <a:pt x="1407904" y="547662"/>
                  <a:pt x="1407904" y="571961"/>
                </a:cubicBezTo>
                <a:cubicBezTo>
                  <a:pt x="1407904" y="596260"/>
                  <a:pt x="1388206" y="615958"/>
                  <a:pt x="1363907" y="615958"/>
                </a:cubicBezTo>
                <a:cubicBezTo>
                  <a:pt x="1339608" y="615958"/>
                  <a:pt x="1319910" y="596260"/>
                  <a:pt x="1319910" y="571961"/>
                </a:cubicBezTo>
                <a:cubicBezTo>
                  <a:pt x="1319910" y="547662"/>
                  <a:pt x="1339608" y="527964"/>
                  <a:pt x="1363907" y="527964"/>
                </a:cubicBezTo>
                <a:close/>
                <a:moveTo>
                  <a:pt x="1099925" y="527964"/>
                </a:moveTo>
                <a:cubicBezTo>
                  <a:pt x="1124224" y="527964"/>
                  <a:pt x="1143922" y="547662"/>
                  <a:pt x="1143922" y="571961"/>
                </a:cubicBezTo>
                <a:cubicBezTo>
                  <a:pt x="1143922" y="596260"/>
                  <a:pt x="1124224" y="615958"/>
                  <a:pt x="1099925" y="615958"/>
                </a:cubicBezTo>
                <a:cubicBezTo>
                  <a:pt x="1075626" y="615958"/>
                  <a:pt x="1055928" y="596260"/>
                  <a:pt x="1055928" y="571961"/>
                </a:cubicBezTo>
                <a:cubicBezTo>
                  <a:pt x="1055928" y="547662"/>
                  <a:pt x="1075626" y="527964"/>
                  <a:pt x="1099925" y="527964"/>
                </a:cubicBezTo>
                <a:close/>
                <a:moveTo>
                  <a:pt x="835943" y="527964"/>
                </a:moveTo>
                <a:cubicBezTo>
                  <a:pt x="860242" y="527964"/>
                  <a:pt x="879940" y="547662"/>
                  <a:pt x="879940" y="571961"/>
                </a:cubicBezTo>
                <a:cubicBezTo>
                  <a:pt x="879940" y="596260"/>
                  <a:pt x="860242" y="615958"/>
                  <a:pt x="835943" y="615958"/>
                </a:cubicBezTo>
                <a:cubicBezTo>
                  <a:pt x="811644" y="615958"/>
                  <a:pt x="791946" y="596260"/>
                  <a:pt x="791946" y="571961"/>
                </a:cubicBezTo>
                <a:cubicBezTo>
                  <a:pt x="791946" y="547662"/>
                  <a:pt x="811644" y="527964"/>
                  <a:pt x="835943" y="527964"/>
                </a:cubicBezTo>
                <a:close/>
                <a:moveTo>
                  <a:pt x="571961" y="527964"/>
                </a:moveTo>
                <a:cubicBezTo>
                  <a:pt x="596260" y="527964"/>
                  <a:pt x="615958" y="547662"/>
                  <a:pt x="615958" y="571961"/>
                </a:cubicBezTo>
                <a:cubicBezTo>
                  <a:pt x="615958" y="596260"/>
                  <a:pt x="596260" y="615958"/>
                  <a:pt x="571961" y="615958"/>
                </a:cubicBezTo>
                <a:cubicBezTo>
                  <a:pt x="547662" y="615958"/>
                  <a:pt x="527964" y="596260"/>
                  <a:pt x="527964" y="571961"/>
                </a:cubicBezTo>
                <a:cubicBezTo>
                  <a:pt x="527964" y="547662"/>
                  <a:pt x="547662" y="527964"/>
                  <a:pt x="571961" y="527964"/>
                </a:cubicBezTo>
                <a:close/>
                <a:moveTo>
                  <a:pt x="307979" y="527964"/>
                </a:moveTo>
                <a:cubicBezTo>
                  <a:pt x="332278" y="527964"/>
                  <a:pt x="351976" y="547662"/>
                  <a:pt x="351976" y="571961"/>
                </a:cubicBezTo>
                <a:cubicBezTo>
                  <a:pt x="351976" y="596260"/>
                  <a:pt x="332278" y="615958"/>
                  <a:pt x="307979" y="615958"/>
                </a:cubicBezTo>
                <a:cubicBezTo>
                  <a:pt x="283680" y="615958"/>
                  <a:pt x="263982" y="596260"/>
                  <a:pt x="263982" y="571961"/>
                </a:cubicBezTo>
                <a:cubicBezTo>
                  <a:pt x="263982" y="547662"/>
                  <a:pt x="283680" y="527964"/>
                  <a:pt x="307979" y="527964"/>
                </a:cubicBezTo>
                <a:close/>
                <a:moveTo>
                  <a:pt x="43997" y="527964"/>
                </a:moveTo>
                <a:cubicBezTo>
                  <a:pt x="68296" y="527964"/>
                  <a:pt x="87994" y="547662"/>
                  <a:pt x="87994" y="571961"/>
                </a:cubicBezTo>
                <a:cubicBezTo>
                  <a:pt x="87994" y="596260"/>
                  <a:pt x="68296" y="615958"/>
                  <a:pt x="43997" y="615958"/>
                </a:cubicBezTo>
                <a:cubicBezTo>
                  <a:pt x="19698" y="615958"/>
                  <a:pt x="0" y="596260"/>
                  <a:pt x="0" y="571961"/>
                </a:cubicBezTo>
                <a:cubicBezTo>
                  <a:pt x="0" y="547662"/>
                  <a:pt x="19698" y="527964"/>
                  <a:pt x="43997" y="527964"/>
                </a:cubicBezTo>
                <a:close/>
                <a:moveTo>
                  <a:pt x="1891871" y="263982"/>
                </a:moveTo>
                <a:cubicBezTo>
                  <a:pt x="1916170" y="263982"/>
                  <a:pt x="1935868" y="283680"/>
                  <a:pt x="1935868" y="307979"/>
                </a:cubicBezTo>
                <a:cubicBezTo>
                  <a:pt x="1935868" y="332278"/>
                  <a:pt x="1916170" y="351976"/>
                  <a:pt x="1891871" y="351976"/>
                </a:cubicBezTo>
                <a:cubicBezTo>
                  <a:pt x="1867572" y="351976"/>
                  <a:pt x="1847874" y="332278"/>
                  <a:pt x="1847874" y="307979"/>
                </a:cubicBezTo>
                <a:cubicBezTo>
                  <a:pt x="1847874" y="283680"/>
                  <a:pt x="1867572" y="263982"/>
                  <a:pt x="1891871" y="263982"/>
                </a:cubicBezTo>
                <a:close/>
                <a:moveTo>
                  <a:pt x="1627889" y="263982"/>
                </a:moveTo>
                <a:cubicBezTo>
                  <a:pt x="1652188" y="263982"/>
                  <a:pt x="1671886" y="283680"/>
                  <a:pt x="1671886" y="307979"/>
                </a:cubicBezTo>
                <a:cubicBezTo>
                  <a:pt x="1671886" y="332278"/>
                  <a:pt x="1652188" y="351976"/>
                  <a:pt x="1627889" y="351976"/>
                </a:cubicBezTo>
                <a:cubicBezTo>
                  <a:pt x="1603590" y="351976"/>
                  <a:pt x="1583892" y="332278"/>
                  <a:pt x="1583892" y="307979"/>
                </a:cubicBezTo>
                <a:cubicBezTo>
                  <a:pt x="1583892" y="283680"/>
                  <a:pt x="1603590" y="263982"/>
                  <a:pt x="1627889" y="263982"/>
                </a:cubicBezTo>
                <a:close/>
                <a:moveTo>
                  <a:pt x="1363907" y="263982"/>
                </a:moveTo>
                <a:cubicBezTo>
                  <a:pt x="1388206" y="263982"/>
                  <a:pt x="1407904" y="283680"/>
                  <a:pt x="1407904" y="307979"/>
                </a:cubicBezTo>
                <a:cubicBezTo>
                  <a:pt x="1407904" y="332278"/>
                  <a:pt x="1388206" y="351976"/>
                  <a:pt x="1363907" y="351976"/>
                </a:cubicBezTo>
                <a:cubicBezTo>
                  <a:pt x="1339608" y="351976"/>
                  <a:pt x="1319910" y="332278"/>
                  <a:pt x="1319910" y="307979"/>
                </a:cubicBezTo>
                <a:cubicBezTo>
                  <a:pt x="1319910" y="283680"/>
                  <a:pt x="1339608" y="263982"/>
                  <a:pt x="1363907" y="263982"/>
                </a:cubicBezTo>
                <a:close/>
                <a:moveTo>
                  <a:pt x="1099925" y="263982"/>
                </a:moveTo>
                <a:cubicBezTo>
                  <a:pt x="1124224" y="263982"/>
                  <a:pt x="1143922" y="283680"/>
                  <a:pt x="1143922" y="307979"/>
                </a:cubicBezTo>
                <a:cubicBezTo>
                  <a:pt x="1143922" y="332278"/>
                  <a:pt x="1124224" y="351976"/>
                  <a:pt x="1099925" y="351976"/>
                </a:cubicBezTo>
                <a:cubicBezTo>
                  <a:pt x="1075626" y="351976"/>
                  <a:pt x="1055928" y="332278"/>
                  <a:pt x="1055928" y="307979"/>
                </a:cubicBezTo>
                <a:cubicBezTo>
                  <a:pt x="1055928" y="283680"/>
                  <a:pt x="1075626" y="263982"/>
                  <a:pt x="1099925" y="263982"/>
                </a:cubicBezTo>
                <a:close/>
                <a:moveTo>
                  <a:pt x="835943" y="263982"/>
                </a:moveTo>
                <a:cubicBezTo>
                  <a:pt x="860242" y="263982"/>
                  <a:pt x="879940" y="283680"/>
                  <a:pt x="879940" y="307979"/>
                </a:cubicBezTo>
                <a:cubicBezTo>
                  <a:pt x="879940" y="332278"/>
                  <a:pt x="860242" y="351976"/>
                  <a:pt x="835943" y="351976"/>
                </a:cubicBezTo>
                <a:cubicBezTo>
                  <a:pt x="811644" y="351976"/>
                  <a:pt x="791946" y="332278"/>
                  <a:pt x="791946" y="307979"/>
                </a:cubicBezTo>
                <a:cubicBezTo>
                  <a:pt x="791946" y="283680"/>
                  <a:pt x="811644" y="263982"/>
                  <a:pt x="835943" y="263982"/>
                </a:cubicBezTo>
                <a:close/>
                <a:moveTo>
                  <a:pt x="571961" y="263982"/>
                </a:moveTo>
                <a:cubicBezTo>
                  <a:pt x="596260" y="263982"/>
                  <a:pt x="615958" y="283680"/>
                  <a:pt x="615958" y="307979"/>
                </a:cubicBezTo>
                <a:cubicBezTo>
                  <a:pt x="615958" y="332278"/>
                  <a:pt x="596260" y="351976"/>
                  <a:pt x="571961" y="351976"/>
                </a:cubicBezTo>
                <a:cubicBezTo>
                  <a:pt x="547662" y="351976"/>
                  <a:pt x="527964" y="332278"/>
                  <a:pt x="527964" y="307979"/>
                </a:cubicBezTo>
                <a:cubicBezTo>
                  <a:pt x="527964" y="283680"/>
                  <a:pt x="547662" y="263982"/>
                  <a:pt x="571961" y="263982"/>
                </a:cubicBezTo>
                <a:close/>
                <a:moveTo>
                  <a:pt x="307979" y="263982"/>
                </a:moveTo>
                <a:cubicBezTo>
                  <a:pt x="332278" y="263982"/>
                  <a:pt x="351976" y="283680"/>
                  <a:pt x="351976" y="307979"/>
                </a:cubicBezTo>
                <a:cubicBezTo>
                  <a:pt x="351976" y="332278"/>
                  <a:pt x="332278" y="351976"/>
                  <a:pt x="307979" y="351976"/>
                </a:cubicBezTo>
                <a:cubicBezTo>
                  <a:pt x="283680" y="351976"/>
                  <a:pt x="263982" y="332278"/>
                  <a:pt x="263982" y="307979"/>
                </a:cubicBezTo>
                <a:cubicBezTo>
                  <a:pt x="263982" y="283680"/>
                  <a:pt x="283680" y="263982"/>
                  <a:pt x="307979" y="263982"/>
                </a:cubicBezTo>
                <a:close/>
                <a:moveTo>
                  <a:pt x="43997" y="263982"/>
                </a:moveTo>
                <a:cubicBezTo>
                  <a:pt x="68296" y="263982"/>
                  <a:pt x="87994" y="283680"/>
                  <a:pt x="87994" y="307979"/>
                </a:cubicBezTo>
                <a:cubicBezTo>
                  <a:pt x="87994" y="332278"/>
                  <a:pt x="68296" y="351976"/>
                  <a:pt x="43997" y="351976"/>
                </a:cubicBezTo>
                <a:cubicBezTo>
                  <a:pt x="19698" y="351976"/>
                  <a:pt x="0" y="332278"/>
                  <a:pt x="0" y="307979"/>
                </a:cubicBezTo>
                <a:cubicBezTo>
                  <a:pt x="0" y="283680"/>
                  <a:pt x="19698" y="263982"/>
                  <a:pt x="43997" y="263982"/>
                </a:cubicBezTo>
                <a:close/>
                <a:moveTo>
                  <a:pt x="1891871" y="0"/>
                </a:moveTo>
                <a:cubicBezTo>
                  <a:pt x="1916170" y="0"/>
                  <a:pt x="1935868" y="19698"/>
                  <a:pt x="1935868" y="43997"/>
                </a:cubicBezTo>
                <a:cubicBezTo>
                  <a:pt x="1935868" y="68296"/>
                  <a:pt x="1916170" y="87994"/>
                  <a:pt x="1891871" y="87994"/>
                </a:cubicBezTo>
                <a:cubicBezTo>
                  <a:pt x="1867572" y="87994"/>
                  <a:pt x="1847874" y="68296"/>
                  <a:pt x="1847874" y="43997"/>
                </a:cubicBezTo>
                <a:cubicBezTo>
                  <a:pt x="1847874" y="19698"/>
                  <a:pt x="1867572" y="0"/>
                  <a:pt x="1891871" y="0"/>
                </a:cubicBezTo>
                <a:close/>
                <a:moveTo>
                  <a:pt x="1627889" y="0"/>
                </a:moveTo>
                <a:cubicBezTo>
                  <a:pt x="1652188" y="0"/>
                  <a:pt x="1671886" y="19698"/>
                  <a:pt x="1671886" y="43997"/>
                </a:cubicBezTo>
                <a:cubicBezTo>
                  <a:pt x="1671886" y="68296"/>
                  <a:pt x="1652188" y="87994"/>
                  <a:pt x="1627889" y="87994"/>
                </a:cubicBezTo>
                <a:cubicBezTo>
                  <a:pt x="1603590" y="87994"/>
                  <a:pt x="1583892" y="68296"/>
                  <a:pt x="1583892" y="43997"/>
                </a:cubicBezTo>
                <a:cubicBezTo>
                  <a:pt x="1583892" y="19698"/>
                  <a:pt x="1603590" y="0"/>
                  <a:pt x="1627889" y="0"/>
                </a:cubicBezTo>
                <a:close/>
                <a:moveTo>
                  <a:pt x="1363907" y="0"/>
                </a:moveTo>
                <a:cubicBezTo>
                  <a:pt x="1388206" y="0"/>
                  <a:pt x="1407904" y="19698"/>
                  <a:pt x="1407904" y="43997"/>
                </a:cubicBezTo>
                <a:cubicBezTo>
                  <a:pt x="1407904" y="68296"/>
                  <a:pt x="1388206" y="87994"/>
                  <a:pt x="1363907" y="87994"/>
                </a:cubicBezTo>
                <a:cubicBezTo>
                  <a:pt x="1339608" y="87994"/>
                  <a:pt x="1319910" y="68296"/>
                  <a:pt x="1319910" y="43997"/>
                </a:cubicBezTo>
                <a:cubicBezTo>
                  <a:pt x="1319910" y="19698"/>
                  <a:pt x="1339608" y="0"/>
                  <a:pt x="1363907" y="0"/>
                </a:cubicBezTo>
                <a:close/>
                <a:moveTo>
                  <a:pt x="1099925" y="0"/>
                </a:moveTo>
                <a:cubicBezTo>
                  <a:pt x="1124224" y="0"/>
                  <a:pt x="1143922" y="19698"/>
                  <a:pt x="1143922" y="43997"/>
                </a:cubicBezTo>
                <a:cubicBezTo>
                  <a:pt x="1143922" y="68296"/>
                  <a:pt x="1124224" y="87994"/>
                  <a:pt x="1099925" y="87994"/>
                </a:cubicBezTo>
                <a:cubicBezTo>
                  <a:pt x="1075626" y="87994"/>
                  <a:pt x="1055928" y="68296"/>
                  <a:pt x="1055928" y="43997"/>
                </a:cubicBezTo>
                <a:cubicBezTo>
                  <a:pt x="1055928" y="19698"/>
                  <a:pt x="1075626" y="0"/>
                  <a:pt x="1099925" y="0"/>
                </a:cubicBezTo>
                <a:close/>
                <a:moveTo>
                  <a:pt x="835943" y="0"/>
                </a:moveTo>
                <a:cubicBezTo>
                  <a:pt x="860242" y="0"/>
                  <a:pt x="879940" y="19698"/>
                  <a:pt x="879940" y="43997"/>
                </a:cubicBezTo>
                <a:cubicBezTo>
                  <a:pt x="879940" y="68296"/>
                  <a:pt x="860242" y="87994"/>
                  <a:pt x="835943" y="87994"/>
                </a:cubicBezTo>
                <a:cubicBezTo>
                  <a:pt x="811644" y="87994"/>
                  <a:pt x="791946" y="68296"/>
                  <a:pt x="791946" y="43997"/>
                </a:cubicBezTo>
                <a:cubicBezTo>
                  <a:pt x="791946" y="19698"/>
                  <a:pt x="811644" y="0"/>
                  <a:pt x="835943" y="0"/>
                </a:cubicBezTo>
                <a:close/>
                <a:moveTo>
                  <a:pt x="571961" y="0"/>
                </a:moveTo>
                <a:cubicBezTo>
                  <a:pt x="596260" y="0"/>
                  <a:pt x="615958" y="19698"/>
                  <a:pt x="615958" y="43997"/>
                </a:cubicBezTo>
                <a:cubicBezTo>
                  <a:pt x="615958" y="68296"/>
                  <a:pt x="596260" y="87994"/>
                  <a:pt x="571961" y="87994"/>
                </a:cubicBezTo>
                <a:cubicBezTo>
                  <a:pt x="547662" y="87994"/>
                  <a:pt x="527964" y="68296"/>
                  <a:pt x="527964" y="43997"/>
                </a:cubicBezTo>
                <a:cubicBezTo>
                  <a:pt x="527964" y="19698"/>
                  <a:pt x="547662" y="0"/>
                  <a:pt x="571961" y="0"/>
                </a:cubicBezTo>
                <a:close/>
                <a:moveTo>
                  <a:pt x="307979" y="0"/>
                </a:moveTo>
                <a:cubicBezTo>
                  <a:pt x="332278" y="0"/>
                  <a:pt x="351976" y="19698"/>
                  <a:pt x="351976" y="43997"/>
                </a:cubicBezTo>
                <a:cubicBezTo>
                  <a:pt x="351976" y="68296"/>
                  <a:pt x="332278" y="87994"/>
                  <a:pt x="307979" y="87994"/>
                </a:cubicBezTo>
                <a:cubicBezTo>
                  <a:pt x="283680" y="87994"/>
                  <a:pt x="263982" y="68296"/>
                  <a:pt x="263982" y="43997"/>
                </a:cubicBezTo>
                <a:cubicBezTo>
                  <a:pt x="263982" y="19698"/>
                  <a:pt x="283680" y="0"/>
                  <a:pt x="307979" y="0"/>
                </a:cubicBezTo>
                <a:close/>
                <a:moveTo>
                  <a:pt x="43997" y="0"/>
                </a:moveTo>
                <a:cubicBezTo>
                  <a:pt x="68296" y="0"/>
                  <a:pt x="87994" y="19698"/>
                  <a:pt x="87994" y="43997"/>
                </a:cubicBezTo>
                <a:cubicBezTo>
                  <a:pt x="87994" y="68296"/>
                  <a:pt x="68296" y="87994"/>
                  <a:pt x="43997" y="87994"/>
                </a:cubicBezTo>
                <a:cubicBezTo>
                  <a:pt x="19698" y="87994"/>
                  <a:pt x="0" y="68296"/>
                  <a:pt x="0" y="43997"/>
                </a:cubicBezTo>
                <a:cubicBezTo>
                  <a:pt x="0" y="19698"/>
                  <a:pt x="19698" y="0"/>
                  <a:pt x="43997" y="0"/>
                </a:cubicBezTo>
                <a:close/>
              </a:path>
            </a:pathLst>
          </a:custGeom>
          <a:gradFill>
            <a:gsLst>
              <a:gs pos="58000">
                <a:schemeClr val="accent2"/>
              </a:gs>
              <a:gs pos="100000">
                <a:schemeClr val="accent2">
                  <a:lumMod val="40000"/>
                  <a:lumOff val="60000"/>
                </a:schemeClr>
              </a:gs>
            </a:gsLst>
            <a:lin ang="10800000" scaled="0"/>
          </a:gra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10" name="标题 1"/>
          <p:cNvSpPr txBox="1"/>
          <p:nvPr/>
        </p:nvSpPr>
        <p:spPr>
          <a:xfrm>
            <a:off x="702490" y="2438398"/>
            <a:ext cx="670561" cy="670561"/>
          </a:xfrm>
          <a:prstGeom prst="star4">
            <a:avLst>
              <a:gd name="adj" fmla="val 11095"/>
            </a:avLst>
          </a:prstGeom>
          <a:solidFill>
            <a:schemeClr val="accent1">
              <a:alpha val="15000"/>
            </a:schemeClr>
          </a:soli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11" name="标题 1"/>
          <p:cNvSpPr txBox="1"/>
          <p:nvPr/>
        </p:nvSpPr>
        <p:spPr>
          <a:xfrm>
            <a:off x="10949685" y="2438398"/>
            <a:ext cx="670561" cy="670561"/>
          </a:xfrm>
          <a:prstGeom prst="star4">
            <a:avLst>
              <a:gd name="adj" fmla="val 11095"/>
            </a:avLst>
          </a:prstGeom>
          <a:solidFill>
            <a:schemeClr val="accent1">
              <a:alpha val="15000"/>
            </a:schemeClr>
          </a:soli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12" name="标题 1"/>
          <p:cNvSpPr txBox="1"/>
          <p:nvPr/>
        </p:nvSpPr>
        <p:spPr>
          <a:xfrm>
            <a:off x="642078" y="4944889"/>
            <a:ext cx="1557402" cy="1557402"/>
          </a:xfrm>
          <a:prstGeom prst="donut">
            <a:avLst>
              <a:gd name="adj" fmla="val 11558"/>
            </a:avLst>
          </a:prstGeom>
          <a:gradFill>
            <a:gsLst>
              <a:gs pos="58000">
                <a:schemeClr val="accent1"/>
              </a:gs>
              <a:gs pos="100000">
                <a:schemeClr val="accent1">
                  <a:lumMod val="60000"/>
                  <a:lumOff val="40000"/>
                </a:schemeClr>
              </a:gs>
            </a:gsLst>
            <a:lin ang="10800000" scaled="0"/>
          </a:gra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13" name="标题 1"/>
          <p:cNvSpPr txBox="1"/>
          <p:nvPr/>
        </p:nvSpPr>
        <p:spPr>
          <a:xfrm>
            <a:off x="2461291" y="2243420"/>
            <a:ext cx="1710530" cy="389955"/>
          </a:xfrm>
          <a:custGeom>
            <a:avLst/>
            <a:gdLst>
              <a:gd name="connsiteX0" fmla="*/ 1426220 w 1760049"/>
              <a:gd name="connsiteY0" fmla="*/ 0 h 630235"/>
              <a:gd name="connsiteX1" fmla="*/ 1593135 w 1760049"/>
              <a:gd name="connsiteY1" fmla="*/ 0 h 630235"/>
              <a:gd name="connsiteX2" fmla="*/ 1760049 w 1760049"/>
              <a:gd name="connsiteY2" fmla="*/ 315118 h 630235"/>
              <a:gd name="connsiteX3" fmla="*/ 1593135 w 1760049"/>
              <a:gd name="connsiteY3" fmla="*/ 630235 h 630235"/>
              <a:gd name="connsiteX4" fmla="*/ 1426220 w 1760049"/>
              <a:gd name="connsiteY4" fmla="*/ 630235 h 630235"/>
              <a:gd name="connsiteX5" fmla="*/ 1593135 w 1760049"/>
              <a:gd name="connsiteY5" fmla="*/ 315118 h 630235"/>
              <a:gd name="connsiteX6" fmla="*/ 950814 w 1760049"/>
              <a:gd name="connsiteY6" fmla="*/ 0 h 630235"/>
              <a:gd name="connsiteX7" fmla="*/ 1117729 w 1760049"/>
              <a:gd name="connsiteY7" fmla="*/ 0 h 630235"/>
              <a:gd name="connsiteX8" fmla="*/ 1284643 w 1760049"/>
              <a:gd name="connsiteY8" fmla="*/ 315118 h 630235"/>
              <a:gd name="connsiteX9" fmla="*/ 1117729 w 1760049"/>
              <a:gd name="connsiteY9" fmla="*/ 630235 h 630235"/>
              <a:gd name="connsiteX10" fmla="*/ 950814 w 1760049"/>
              <a:gd name="connsiteY10" fmla="*/ 630235 h 630235"/>
              <a:gd name="connsiteX11" fmla="*/ 1117729 w 1760049"/>
              <a:gd name="connsiteY11" fmla="*/ 315118 h 630235"/>
              <a:gd name="connsiteX12" fmla="*/ 475407 w 1760049"/>
              <a:gd name="connsiteY12" fmla="*/ 0 h 630235"/>
              <a:gd name="connsiteX13" fmla="*/ 642322 w 1760049"/>
              <a:gd name="connsiteY13" fmla="*/ 0 h 630235"/>
              <a:gd name="connsiteX14" fmla="*/ 809236 w 1760049"/>
              <a:gd name="connsiteY14" fmla="*/ 315118 h 630235"/>
              <a:gd name="connsiteX15" fmla="*/ 642322 w 1760049"/>
              <a:gd name="connsiteY15" fmla="*/ 630235 h 630235"/>
              <a:gd name="connsiteX16" fmla="*/ 475407 w 1760049"/>
              <a:gd name="connsiteY16" fmla="*/ 630235 h 630235"/>
              <a:gd name="connsiteX17" fmla="*/ 642322 w 1760049"/>
              <a:gd name="connsiteY17" fmla="*/ 315118 h 630235"/>
              <a:gd name="connsiteX18" fmla="*/ 0 w 1760049"/>
              <a:gd name="connsiteY18" fmla="*/ 0 h 630235"/>
              <a:gd name="connsiteX19" fmla="*/ 166915 w 1760049"/>
              <a:gd name="connsiteY19" fmla="*/ 0 h 630235"/>
              <a:gd name="connsiteX20" fmla="*/ 333829 w 1760049"/>
              <a:gd name="connsiteY20" fmla="*/ 315118 h 630235"/>
              <a:gd name="connsiteX21" fmla="*/ 166915 w 1760049"/>
              <a:gd name="connsiteY21" fmla="*/ 630235 h 630235"/>
              <a:gd name="connsiteX22" fmla="*/ 0 w 1760049"/>
              <a:gd name="connsiteY22" fmla="*/ 630235 h 630235"/>
              <a:gd name="connsiteX23" fmla="*/ 166915 w 1760049"/>
              <a:gd name="connsiteY23" fmla="*/ 315118 h 630235"/>
            </a:gdLst>
            <a:ahLst/>
            <a:cxnLst/>
            <a:rect l="l" t="t" r="r" b="b"/>
            <a:pathLst>
              <a:path w="1760049" h="630235">
                <a:moveTo>
                  <a:pt x="1426220" y="0"/>
                </a:moveTo>
                <a:lnTo>
                  <a:pt x="1593135" y="0"/>
                </a:lnTo>
                <a:lnTo>
                  <a:pt x="1760049" y="315118"/>
                </a:lnTo>
                <a:lnTo>
                  <a:pt x="1593135" y="630235"/>
                </a:lnTo>
                <a:lnTo>
                  <a:pt x="1426220" y="630235"/>
                </a:lnTo>
                <a:lnTo>
                  <a:pt x="1593135" y="315118"/>
                </a:lnTo>
                <a:close/>
                <a:moveTo>
                  <a:pt x="950814" y="0"/>
                </a:moveTo>
                <a:lnTo>
                  <a:pt x="1117729" y="0"/>
                </a:lnTo>
                <a:lnTo>
                  <a:pt x="1284643" y="315118"/>
                </a:lnTo>
                <a:lnTo>
                  <a:pt x="1117729" y="630235"/>
                </a:lnTo>
                <a:lnTo>
                  <a:pt x="950814" y="630235"/>
                </a:lnTo>
                <a:lnTo>
                  <a:pt x="1117729" y="315118"/>
                </a:lnTo>
                <a:close/>
                <a:moveTo>
                  <a:pt x="475407" y="0"/>
                </a:moveTo>
                <a:lnTo>
                  <a:pt x="642322" y="0"/>
                </a:lnTo>
                <a:lnTo>
                  <a:pt x="809236" y="315118"/>
                </a:lnTo>
                <a:lnTo>
                  <a:pt x="642322" y="630235"/>
                </a:lnTo>
                <a:lnTo>
                  <a:pt x="475407" y="630235"/>
                </a:lnTo>
                <a:lnTo>
                  <a:pt x="642322" y="315118"/>
                </a:lnTo>
                <a:close/>
                <a:moveTo>
                  <a:pt x="0" y="0"/>
                </a:moveTo>
                <a:lnTo>
                  <a:pt x="166915" y="0"/>
                </a:lnTo>
                <a:lnTo>
                  <a:pt x="333829" y="315118"/>
                </a:lnTo>
                <a:lnTo>
                  <a:pt x="166915" y="630235"/>
                </a:lnTo>
                <a:lnTo>
                  <a:pt x="0" y="630235"/>
                </a:lnTo>
                <a:lnTo>
                  <a:pt x="166915" y="315118"/>
                </a:lnTo>
                <a:close/>
              </a:path>
            </a:pathLst>
          </a:custGeom>
          <a:solidFill>
            <a:schemeClr val="accent2">
              <a:lumMod val="20000"/>
              <a:lumOff val="80000"/>
            </a:schemeClr>
          </a:solidFill>
          <a:ln w="9525" cap="sq">
            <a:solidFill>
              <a:schemeClr val="accent2">
                <a:lumMod val="20000"/>
                <a:lumOff val="80000"/>
              </a:schemeClr>
            </a:solidFill>
            <a:miter/>
          </a:ln>
        </p:spPr>
        <p:txBody>
          <a:bodyPr vert="horz" wrap="square" lIns="91440" tIns="45720" rIns="91440" bIns="45720" rtlCol="0" anchor="ctr"/>
          <a:lstStyle/>
          <a:p>
            <a:pPr algn="ctr">
              <a:lnSpc>
                <a:spcPct val="110000"/>
              </a:lnSpc>
            </a:pPr>
            <a:endParaRPr kumimoji="1" lang="zh-CN" altLang="en-US"/>
          </a:p>
        </p:txBody>
      </p:sp>
      <p:sp>
        <p:nvSpPr>
          <p:cNvPr id="14" name="标题 1"/>
          <p:cNvSpPr txBox="1"/>
          <p:nvPr/>
        </p:nvSpPr>
        <p:spPr>
          <a:xfrm>
            <a:off x="6654313" y="9878"/>
            <a:ext cx="1354921" cy="2861465"/>
          </a:xfrm>
          <a:prstGeom prst="rect">
            <a:avLst/>
          </a:prstGeom>
          <a:noFill/>
          <a:ln>
            <a:noFill/>
          </a:ln>
        </p:spPr>
        <p:txBody>
          <a:bodyPr vert="horz" wrap="square" lIns="91440" tIns="45720" rIns="91440" bIns="45720" rtlCol="0" anchor="b"/>
          <a:lstStyle/>
          <a:p>
            <a:pPr algn="ctr">
              <a:lnSpc>
                <a:spcPct val="110000"/>
              </a:lnSpc>
            </a:pPr>
            <a:r>
              <a:rPr kumimoji="1" lang="en-US" altLang="zh-CN" sz="6000">
                <a:ln w="12700">
                  <a:noFill/>
                </a:ln>
                <a:solidFill>
                  <a:srgbClr val="F07D1E">
                    <a:alpha val="100000"/>
                  </a:srgbClr>
                </a:solidFill>
                <a:latin typeface="Source Han Sans CN Bold" panose="020B0800000000000000" charset="-122"/>
                <a:ea typeface="Source Han Sans CN Bold" panose="020B0800000000000000" charset="-122"/>
                <a:cs typeface="Source Han Sans CN Bold" panose="020B0800000000000000" charset="-122"/>
              </a:rPr>
              <a:t>02</a:t>
            </a:r>
            <a:endParaRPr kumimoji="1" lang="zh-CN" altLang="en-US"/>
          </a:p>
        </p:txBody>
      </p:sp>
      <p:sp>
        <p:nvSpPr>
          <p:cNvPr id="15" name="标题 1"/>
          <p:cNvSpPr txBox="1"/>
          <p:nvPr/>
        </p:nvSpPr>
        <p:spPr>
          <a:xfrm rot="20037206">
            <a:off x="7197220" y="5908552"/>
            <a:ext cx="424800" cy="423326"/>
          </a:xfrm>
          <a:prstGeom prst="rect">
            <a:avLst/>
          </a:prstGeom>
          <a:solidFill>
            <a:schemeClr val="bg1"/>
          </a:solidFill>
          <a:ln w="19050" cap="sq">
            <a:solidFill>
              <a:schemeClr val="accent1">
                <a:lumMod val="20000"/>
                <a:lumOff val="80000"/>
                <a:alpha val="55000"/>
              </a:schemeClr>
            </a:solidFill>
            <a:miter/>
          </a:ln>
        </p:spPr>
        <p:txBody>
          <a:bodyPr vert="horz" wrap="square" lIns="91440" tIns="45720" rIns="91440" bIns="45720" rtlCol="0" anchor="ctr"/>
          <a:lstStyle/>
          <a:p>
            <a:pPr algn="ctr">
              <a:lnSpc>
                <a:spcPct val="110000"/>
              </a:lnSpc>
            </a:pPr>
            <a:endParaRPr kumimoji="1" lang="zh-CN" altLang="en-US"/>
          </a:p>
        </p:txBody>
      </p:sp>
      <p:sp>
        <p:nvSpPr>
          <p:cNvPr id="16" name="标题 1"/>
          <p:cNvSpPr txBox="1"/>
          <p:nvPr/>
        </p:nvSpPr>
        <p:spPr>
          <a:xfrm flipH="1">
            <a:off x="8104873" y="2221704"/>
            <a:ext cx="1710530" cy="389955"/>
          </a:xfrm>
          <a:custGeom>
            <a:avLst/>
            <a:gdLst>
              <a:gd name="connsiteX0" fmla="*/ 1426220 w 1760049"/>
              <a:gd name="connsiteY0" fmla="*/ 0 h 630235"/>
              <a:gd name="connsiteX1" fmla="*/ 1593135 w 1760049"/>
              <a:gd name="connsiteY1" fmla="*/ 0 h 630235"/>
              <a:gd name="connsiteX2" fmla="*/ 1760049 w 1760049"/>
              <a:gd name="connsiteY2" fmla="*/ 315118 h 630235"/>
              <a:gd name="connsiteX3" fmla="*/ 1593135 w 1760049"/>
              <a:gd name="connsiteY3" fmla="*/ 630235 h 630235"/>
              <a:gd name="connsiteX4" fmla="*/ 1426220 w 1760049"/>
              <a:gd name="connsiteY4" fmla="*/ 630235 h 630235"/>
              <a:gd name="connsiteX5" fmla="*/ 1593135 w 1760049"/>
              <a:gd name="connsiteY5" fmla="*/ 315118 h 630235"/>
              <a:gd name="connsiteX6" fmla="*/ 950814 w 1760049"/>
              <a:gd name="connsiteY6" fmla="*/ 0 h 630235"/>
              <a:gd name="connsiteX7" fmla="*/ 1117729 w 1760049"/>
              <a:gd name="connsiteY7" fmla="*/ 0 h 630235"/>
              <a:gd name="connsiteX8" fmla="*/ 1284643 w 1760049"/>
              <a:gd name="connsiteY8" fmla="*/ 315118 h 630235"/>
              <a:gd name="connsiteX9" fmla="*/ 1117729 w 1760049"/>
              <a:gd name="connsiteY9" fmla="*/ 630235 h 630235"/>
              <a:gd name="connsiteX10" fmla="*/ 950814 w 1760049"/>
              <a:gd name="connsiteY10" fmla="*/ 630235 h 630235"/>
              <a:gd name="connsiteX11" fmla="*/ 1117729 w 1760049"/>
              <a:gd name="connsiteY11" fmla="*/ 315118 h 630235"/>
              <a:gd name="connsiteX12" fmla="*/ 475407 w 1760049"/>
              <a:gd name="connsiteY12" fmla="*/ 0 h 630235"/>
              <a:gd name="connsiteX13" fmla="*/ 642322 w 1760049"/>
              <a:gd name="connsiteY13" fmla="*/ 0 h 630235"/>
              <a:gd name="connsiteX14" fmla="*/ 809236 w 1760049"/>
              <a:gd name="connsiteY14" fmla="*/ 315118 h 630235"/>
              <a:gd name="connsiteX15" fmla="*/ 642322 w 1760049"/>
              <a:gd name="connsiteY15" fmla="*/ 630235 h 630235"/>
              <a:gd name="connsiteX16" fmla="*/ 475407 w 1760049"/>
              <a:gd name="connsiteY16" fmla="*/ 630235 h 630235"/>
              <a:gd name="connsiteX17" fmla="*/ 642322 w 1760049"/>
              <a:gd name="connsiteY17" fmla="*/ 315118 h 630235"/>
              <a:gd name="connsiteX18" fmla="*/ 0 w 1760049"/>
              <a:gd name="connsiteY18" fmla="*/ 0 h 630235"/>
              <a:gd name="connsiteX19" fmla="*/ 166915 w 1760049"/>
              <a:gd name="connsiteY19" fmla="*/ 0 h 630235"/>
              <a:gd name="connsiteX20" fmla="*/ 333829 w 1760049"/>
              <a:gd name="connsiteY20" fmla="*/ 315118 h 630235"/>
              <a:gd name="connsiteX21" fmla="*/ 166915 w 1760049"/>
              <a:gd name="connsiteY21" fmla="*/ 630235 h 630235"/>
              <a:gd name="connsiteX22" fmla="*/ 0 w 1760049"/>
              <a:gd name="connsiteY22" fmla="*/ 630235 h 630235"/>
              <a:gd name="connsiteX23" fmla="*/ 166915 w 1760049"/>
              <a:gd name="connsiteY23" fmla="*/ 315118 h 630235"/>
            </a:gdLst>
            <a:ahLst/>
            <a:cxnLst/>
            <a:rect l="l" t="t" r="r" b="b"/>
            <a:pathLst>
              <a:path w="1760049" h="630235">
                <a:moveTo>
                  <a:pt x="1426220" y="0"/>
                </a:moveTo>
                <a:lnTo>
                  <a:pt x="1593135" y="0"/>
                </a:lnTo>
                <a:lnTo>
                  <a:pt x="1760049" y="315118"/>
                </a:lnTo>
                <a:lnTo>
                  <a:pt x="1593135" y="630235"/>
                </a:lnTo>
                <a:lnTo>
                  <a:pt x="1426220" y="630235"/>
                </a:lnTo>
                <a:lnTo>
                  <a:pt x="1593135" y="315118"/>
                </a:lnTo>
                <a:close/>
                <a:moveTo>
                  <a:pt x="950814" y="0"/>
                </a:moveTo>
                <a:lnTo>
                  <a:pt x="1117729" y="0"/>
                </a:lnTo>
                <a:lnTo>
                  <a:pt x="1284643" y="315118"/>
                </a:lnTo>
                <a:lnTo>
                  <a:pt x="1117729" y="630235"/>
                </a:lnTo>
                <a:lnTo>
                  <a:pt x="950814" y="630235"/>
                </a:lnTo>
                <a:lnTo>
                  <a:pt x="1117729" y="315118"/>
                </a:lnTo>
                <a:close/>
                <a:moveTo>
                  <a:pt x="475407" y="0"/>
                </a:moveTo>
                <a:lnTo>
                  <a:pt x="642322" y="0"/>
                </a:lnTo>
                <a:lnTo>
                  <a:pt x="809236" y="315118"/>
                </a:lnTo>
                <a:lnTo>
                  <a:pt x="642322" y="630235"/>
                </a:lnTo>
                <a:lnTo>
                  <a:pt x="475407" y="630235"/>
                </a:lnTo>
                <a:lnTo>
                  <a:pt x="642322" y="315118"/>
                </a:lnTo>
                <a:close/>
                <a:moveTo>
                  <a:pt x="0" y="0"/>
                </a:moveTo>
                <a:lnTo>
                  <a:pt x="166915" y="0"/>
                </a:lnTo>
                <a:lnTo>
                  <a:pt x="333829" y="315118"/>
                </a:lnTo>
                <a:lnTo>
                  <a:pt x="166915" y="630235"/>
                </a:lnTo>
                <a:lnTo>
                  <a:pt x="0" y="630235"/>
                </a:lnTo>
                <a:lnTo>
                  <a:pt x="166915" y="315118"/>
                </a:lnTo>
                <a:close/>
              </a:path>
            </a:pathLst>
          </a:custGeom>
          <a:solidFill>
            <a:schemeClr val="accent2">
              <a:lumMod val="20000"/>
              <a:lumOff val="80000"/>
            </a:schemeClr>
          </a:solidFill>
          <a:ln w="9525" cap="sq">
            <a:solidFill>
              <a:schemeClr val="accent2">
                <a:lumMod val="20000"/>
                <a:lumOff val="80000"/>
              </a:schemeClr>
            </a:solidFill>
            <a:miter/>
          </a:ln>
        </p:spPr>
        <p:txBody>
          <a:bodyPr vert="horz" wrap="square" lIns="91440" tIns="45720" rIns="91440" bIns="45720" rtlCol="0" anchor="ctr"/>
          <a:lstStyle/>
          <a:p>
            <a:pPr algn="ctr">
              <a:lnSpc>
                <a:spcPct val="110000"/>
              </a:lnSpc>
            </a:pPr>
            <a:endParaRPr kumimoji="1" lang="zh-CN" altLang="en-US"/>
          </a:p>
        </p:txBody>
      </p:sp>
      <p:sp>
        <p:nvSpPr>
          <p:cNvPr id="17" name="标题 1"/>
          <p:cNvSpPr txBox="1"/>
          <p:nvPr/>
        </p:nvSpPr>
        <p:spPr>
          <a:xfrm rot="20037206">
            <a:off x="7193855" y="621749"/>
            <a:ext cx="491058" cy="423326"/>
          </a:xfrm>
          <a:prstGeom prst="triangle">
            <a:avLst/>
          </a:prstGeom>
          <a:solidFill>
            <a:schemeClr val="bg1"/>
          </a:solidFill>
          <a:ln w="19050" cap="sq">
            <a:solidFill>
              <a:schemeClr val="accent1">
                <a:lumMod val="20000"/>
                <a:lumOff val="80000"/>
                <a:alpha val="55000"/>
              </a:schemeClr>
            </a:solidFill>
            <a:miter/>
          </a:ln>
        </p:spPr>
        <p:txBody>
          <a:bodyPr vert="horz" wrap="square" lIns="91440" tIns="45720" rIns="91440" bIns="45720" rtlCol="0" anchor="ctr"/>
          <a:lstStyle/>
          <a:p>
            <a:pPr algn="ctr">
              <a:lnSpc>
                <a:spcPct val="110000"/>
              </a:lnSpc>
            </a:pPr>
            <a:endParaRPr kumimoji="1" lang="zh-CN"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标题 1"/>
          <p:cNvSpPr txBox="1"/>
          <p:nvPr>
            <p:custDataLst>
              <p:tags r:id="rId1"/>
            </p:custDataLst>
          </p:nvPr>
        </p:nvSpPr>
        <p:spPr>
          <a:xfrm>
            <a:off x="335915" y="4072255"/>
            <a:ext cx="2985135" cy="1522095"/>
          </a:xfrm>
          <a:prstGeom prst="rect">
            <a:avLst/>
          </a:prstGeom>
          <a:noFill/>
          <a:ln>
            <a:noFill/>
          </a:ln>
        </p:spPr>
        <p:txBody>
          <a:bodyPr vert="horz" wrap="square" lIns="0" tIns="0" rIns="0" bIns="0" rtlCol="0" anchor="t"/>
          <a:lstStyle/>
          <a:p>
            <a:pPr algn="l">
              <a:lnSpc>
                <a:spcPct val="150000"/>
              </a:lnSpc>
            </a:pPr>
            <a:r>
              <a:rPr kumimoji="1" lang="en-US" altLang="zh-CN" sz="1400">
                <a:ln w="12700">
                  <a:noFill/>
                </a:ln>
                <a:solidFill>
                  <a:srgbClr val="000000">
                    <a:alpha val="100000"/>
                  </a:srgbClr>
                </a:solidFill>
                <a:latin typeface="Source Han Sans" panose="020B0500000000000000" charset="-122"/>
                <a:ea typeface="Source Han Sans" panose="020B0500000000000000" charset="-122"/>
                <a:cs typeface="Source Han Sans" panose="020B0500000000000000" charset="-122"/>
              </a:rPr>
              <a:t>使用devtools包从GitHub安装CellChat，便于后续分析。
载入CellChat包以及tidyverse和Seurat包，为数据处理做准备。</a:t>
            </a:r>
            <a:endParaRPr kumimoji="1" lang="en-US" altLang="zh-CN" sz="1400">
              <a:ln w="12700">
                <a:noFill/>
              </a:ln>
              <a:solidFill>
                <a:srgbClr val="000000">
                  <a:alpha val="100000"/>
                </a:srgbClr>
              </a:solidFill>
              <a:latin typeface="Source Han Sans" panose="020B0500000000000000" charset="-122"/>
              <a:ea typeface="Source Han Sans" panose="020B0500000000000000" charset="-122"/>
              <a:cs typeface="Source Han Sans" panose="020B0500000000000000" charset="-122"/>
            </a:endParaRPr>
          </a:p>
          <a:p>
            <a:pPr algn="l">
              <a:lnSpc>
                <a:spcPct val="150000"/>
              </a:lnSpc>
            </a:pPr>
            <a:endParaRPr kumimoji="1" lang="en-US" altLang="zh-CN" sz="1400">
              <a:ln w="12700">
                <a:noFill/>
              </a:ln>
              <a:solidFill>
                <a:srgbClr val="000000">
                  <a:alpha val="100000"/>
                </a:srgbClr>
              </a:solidFill>
              <a:latin typeface="Source Han Sans" panose="020B0500000000000000" charset="-122"/>
              <a:ea typeface="Source Han Sans" panose="020B0500000000000000" charset="-122"/>
              <a:cs typeface="Source Han Sans" panose="020B0500000000000000" charset="-122"/>
            </a:endParaRPr>
          </a:p>
        </p:txBody>
      </p:sp>
      <p:sp>
        <p:nvSpPr>
          <p:cNvPr id="7" name="标题 1"/>
          <p:cNvSpPr txBox="1"/>
          <p:nvPr>
            <p:custDataLst>
              <p:tags r:id="rId2"/>
            </p:custDataLst>
          </p:nvPr>
        </p:nvSpPr>
        <p:spPr>
          <a:xfrm>
            <a:off x="335914" y="3938938"/>
            <a:ext cx="328694" cy="45719"/>
          </a:xfrm>
          <a:prstGeom prst="roundRect">
            <a:avLst>
              <a:gd name="adj" fmla="val 50000"/>
            </a:avLst>
          </a:prstGeom>
          <a:solidFill>
            <a:schemeClr val="accent2"/>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8" name="标题 1"/>
          <p:cNvSpPr txBox="1"/>
          <p:nvPr>
            <p:custDataLst>
              <p:tags r:id="rId3"/>
            </p:custDataLst>
          </p:nvPr>
        </p:nvSpPr>
        <p:spPr>
          <a:xfrm>
            <a:off x="335913" y="3501639"/>
            <a:ext cx="3390751" cy="269128"/>
          </a:xfrm>
          <a:prstGeom prst="rect">
            <a:avLst/>
          </a:prstGeom>
          <a:noFill/>
          <a:ln>
            <a:noFill/>
          </a:ln>
        </p:spPr>
        <p:txBody>
          <a:bodyPr vert="horz" wrap="square" lIns="0" tIns="0" rIns="0" bIns="0" rtlCol="0" anchor="ctr"/>
          <a:lstStyle/>
          <a:p>
            <a:pPr algn="l">
              <a:lnSpc>
                <a:spcPct val="150000"/>
              </a:lnSpc>
            </a:pPr>
            <a:r>
              <a:rPr kumimoji="1" lang="en-US" altLang="zh-CN" sz="1600">
                <a:ln w="12700">
                  <a:noFill/>
                </a:ln>
                <a:solidFill>
                  <a:srgbClr val="404040">
                    <a:alpha val="100000"/>
                  </a:srgbClr>
                </a:solidFill>
                <a:latin typeface="Source Han Sans CN Bold" panose="020B0800000000000000" charset="-122"/>
                <a:ea typeface="Source Han Sans CN Bold" panose="020B0800000000000000" charset="-122"/>
                <a:cs typeface="Source Han Sans CN Bold" panose="020B0800000000000000" charset="-122"/>
              </a:rPr>
              <a:t>安装并载入CellChat包</a:t>
            </a:r>
            <a:endParaRPr kumimoji="1" lang="zh-CN" altLang="en-US"/>
          </a:p>
        </p:txBody>
      </p:sp>
      <p:sp>
        <p:nvSpPr>
          <p:cNvPr id="15" name="标题 1"/>
          <p:cNvSpPr txBox="1"/>
          <p:nvPr/>
        </p:nvSpPr>
        <p:spPr>
          <a:xfrm>
            <a:off x="995933" y="222875"/>
            <a:ext cx="10827932" cy="432000"/>
          </a:xfrm>
          <a:prstGeom prst="rect">
            <a:avLst/>
          </a:prstGeom>
          <a:noFill/>
          <a:ln>
            <a:noFill/>
          </a:ln>
        </p:spPr>
        <p:txBody>
          <a:bodyPr vert="horz" wrap="square" lIns="0" tIns="0" rIns="0" bIns="0" rtlCol="0" anchor="ctr"/>
          <a:lstStyle/>
          <a:p>
            <a:pPr algn="l">
              <a:lnSpc>
                <a:spcPct val="120000"/>
              </a:lnSpc>
            </a:pPr>
            <a:r>
              <a:rPr kumimoji="1" lang="en-US" altLang="zh-CN" sz="32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载入R包和数据</a:t>
            </a:r>
            <a:endParaRPr kumimoji="1" lang="zh-CN" altLang="en-US"/>
          </a:p>
        </p:txBody>
      </p:sp>
      <p:sp>
        <p:nvSpPr>
          <p:cNvPr id="16" name="标题 1"/>
          <p:cNvSpPr txBox="1"/>
          <p:nvPr/>
        </p:nvSpPr>
        <p:spPr>
          <a:xfrm>
            <a:off x="368135" y="312135"/>
            <a:ext cx="113260" cy="113260"/>
          </a:xfrm>
          <a:prstGeom prst="ellipse">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7" name="标题 1"/>
          <p:cNvSpPr txBox="1"/>
          <p:nvPr/>
        </p:nvSpPr>
        <p:spPr>
          <a:xfrm>
            <a:off x="543189" y="312135"/>
            <a:ext cx="113260" cy="113260"/>
          </a:xfrm>
          <a:prstGeom prst="ellipse">
            <a:avLst/>
          </a:prstGeom>
          <a:solidFill>
            <a:schemeClr val="accent1">
              <a:lumMod val="40000"/>
              <a:lumOff val="6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8" name="标题 1"/>
          <p:cNvSpPr txBox="1"/>
          <p:nvPr/>
        </p:nvSpPr>
        <p:spPr>
          <a:xfrm>
            <a:off x="718243" y="312135"/>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9" name="标题 1"/>
          <p:cNvSpPr txBox="1"/>
          <p:nvPr/>
        </p:nvSpPr>
        <p:spPr>
          <a:xfrm>
            <a:off x="368135" y="487191"/>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0" name="标题 1"/>
          <p:cNvSpPr txBox="1"/>
          <p:nvPr/>
        </p:nvSpPr>
        <p:spPr>
          <a:xfrm>
            <a:off x="543189" y="487191"/>
            <a:ext cx="113260" cy="113260"/>
          </a:xfrm>
          <a:prstGeom prst="ellipse">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1" name="标题 1"/>
          <p:cNvSpPr txBox="1"/>
          <p:nvPr/>
        </p:nvSpPr>
        <p:spPr>
          <a:xfrm>
            <a:off x="718243" y="487191"/>
            <a:ext cx="113260" cy="113260"/>
          </a:xfrm>
          <a:prstGeom prst="ellipse">
            <a:avLst/>
          </a:prstGeom>
          <a:solidFill>
            <a:schemeClr val="accent1">
              <a:lumMod val="7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pic>
        <p:nvPicPr>
          <p:cNvPr id="22" name="图片 21"/>
          <p:cNvPicPr>
            <a:picLocks noChangeAspect="1"/>
          </p:cNvPicPr>
          <p:nvPr/>
        </p:nvPicPr>
        <p:blipFill>
          <a:blip r:embed="rId4"/>
          <a:stretch>
            <a:fillRect/>
          </a:stretch>
        </p:blipFill>
        <p:spPr>
          <a:xfrm>
            <a:off x="191770" y="764540"/>
            <a:ext cx="7168515" cy="2401570"/>
          </a:xfrm>
          <a:prstGeom prst="rect">
            <a:avLst/>
          </a:prstGeom>
        </p:spPr>
      </p:pic>
      <p:pic>
        <p:nvPicPr>
          <p:cNvPr id="23" name="图片 22"/>
          <p:cNvPicPr>
            <a:picLocks noChangeAspect="1"/>
          </p:cNvPicPr>
          <p:nvPr/>
        </p:nvPicPr>
        <p:blipFill>
          <a:blip r:embed="rId5"/>
          <a:stretch>
            <a:fillRect/>
          </a:stretch>
        </p:blipFill>
        <p:spPr>
          <a:xfrm>
            <a:off x="3575685" y="3329940"/>
            <a:ext cx="8420100" cy="319087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标题 1"/>
          <p:cNvSpPr txBox="1"/>
          <p:nvPr>
            <p:custDataLst>
              <p:tags r:id="rId1"/>
            </p:custDataLst>
          </p:nvPr>
        </p:nvSpPr>
        <p:spPr>
          <a:xfrm>
            <a:off x="551815" y="1052195"/>
            <a:ext cx="3422650" cy="307975"/>
          </a:xfrm>
          <a:prstGeom prst="rect">
            <a:avLst/>
          </a:prstGeom>
          <a:noFill/>
          <a:ln>
            <a:noFill/>
          </a:ln>
        </p:spPr>
        <p:txBody>
          <a:bodyPr vert="horz" wrap="square" lIns="0" tIns="0" rIns="0" bIns="0" rtlCol="0" anchor="b"/>
          <a:lstStyle/>
          <a:p>
            <a:pPr algn="l">
              <a:lnSpc>
                <a:spcPct val="130000"/>
              </a:lnSpc>
            </a:pPr>
            <a:r>
              <a:rPr kumimoji="1" lang="en-US" altLang="zh-CN" sz="2000">
                <a:ln w="12700">
                  <a:noFill/>
                </a:ln>
                <a:solidFill>
                  <a:srgbClr val="1C44F0">
                    <a:alpha val="100000"/>
                  </a:srgbClr>
                </a:solidFill>
                <a:latin typeface="Source Han Sans CN Bold" panose="020B0800000000000000" charset="-122"/>
                <a:ea typeface="Source Han Sans CN Bold" panose="020B0800000000000000" charset="-122"/>
                <a:cs typeface="Source Han Sans CN Bold" panose="020B0800000000000000" charset="-122"/>
              </a:rPr>
              <a:t>创建CellChat对象</a:t>
            </a:r>
            <a:endParaRPr kumimoji="1" lang="zh-CN" altLang="en-US" sz="2000"/>
          </a:p>
        </p:txBody>
      </p:sp>
      <p:sp>
        <p:nvSpPr>
          <p:cNvPr id="15" name="标题 1"/>
          <p:cNvSpPr txBox="1"/>
          <p:nvPr>
            <p:custDataLst>
              <p:tags r:id="rId2"/>
            </p:custDataLst>
          </p:nvPr>
        </p:nvSpPr>
        <p:spPr>
          <a:xfrm>
            <a:off x="542925" y="1628775"/>
            <a:ext cx="10241915" cy="1346835"/>
          </a:xfrm>
          <a:prstGeom prst="rect">
            <a:avLst/>
          </a:prstGeom>
          <a:noFill/>
          <a:ln>
            <a:noFill/>
          </a:ln>
        </p:spPr>
        <p:txBody>
          <a:bodyPr vert="horz" wrap="square" lIns="0" tIns="0" rIns="0" bIns="0" rtlCol="0" anchor="t"/>
          <a:lstStyle/>
          <a:p>
            <a:pPr algn="l">
              <a:lnSpc>
                <a:spcPct val="140000"/>
              </a:lnSpc>
            </a:pPr>
            <a:r>
              <a:rPr kumimoji="1" lang="zh-CN" altLang="en-US">
                <a:ln w="12700">
                  <a:noFill/>
                </a:ln>
                <a:solidFill>
                  <a:srgbClr val="262626">
                    <a:alpha val="100000"/>
                  </a:srgbClr>
                </a:solidFill>
                <a:latin typeface="Source Han Sans" panose="020B0500000000000000" charset="-122"/>
                <a:ea typeface="Source Han Sans" panose="020B0500000000000000" charset="-122"/>
                <a:cs typeface="Source Han Sans" panose="020B0500000000000000" charset="-122"/>
              </a:rPr>
              <a:t>可以使用矩阵数据、</a:t>
            </a:r>
            <a:r>
              <a:rPr kumimoji="1" lang="en-US" altLang="zh-CN">
                <a:ln w="12700">
                  <a:noFill/>
                </a:ln>
                <a:solidFill>
                  <a:srgbClr val="262626">
                    <a:alpha val="100000"/>
                  </a:srgbClr>
                </a:solidFill>
                <a:latin typeface="Source Han Sans" panose="020B0500000000000000" charset="-122"/>
                <a:ea typeface="Source Han Sans" panose="020B0500000000000000" charset="-122"/>
                <a:cs typeface="Source Han Sans" panose="020B0500000000000000" charset="-122"/>
              </a:rPr>
              <a:t>Seurat</a:t>
            </a:r>
            <a:r>
              <a:rPr kumimoji="1" lang="zh-CN" altLang="en-US">
                <a:ln w="12700">
                  <a:noFill/>
                </a:ln>
                <a:solidFill>
                  <a:srgbClr val="262626">
                    <a:alpha val="100000"/>
                  </a:srgbClr>
                </a:solidFill>
                <a:latin typeface="Source Han Sans" panose="020B0500000000000000" charset="-122"/>
                <a:ea typeface="Source Han Sans" panose="020B0500000000000000" charset="-122"/>
                <a:cs typeface="Source Han Sans" panose="020B0500000000000000" charset="-122"/>
              </a:rPr>
              <a:t>或</a:t>
            </a:r>
            <a:r>
              <a:rPr kumimoji="1" lang="en-US" altLang="zh-CN">
                <a:ln w="12700">
                  <a:noFill/>
                </a:ln>
                <a:solidFill>
                  <a:srgbClr val="262626">
                    <a:alpha val="100000"/>
                  </a:srgbClr>
                </a:solidFill>
                <a:latin typeface="Source Han Sans" panose="020B0500000000000000" charset="-122"/>
                <a:ea typeface="Source Han Sans" panose="020B0500000000000000" charset="-122"/>
                <a:cs typeface="Source Han Sans" panose="020B0500000000000000" charset="-122"/>
              </a:rPr>
              <a:t>SingleCellExperiment </a:t>
            </a:r>
            <a:r>
              <a:rPr kumimoji="1" lang="zh-CN" altLang="en-US">
                <a:ln w="12700">
                  <a:noFill/>
                </a:ln>
                <a:solidFill>
                  <a:srgbClr val="262626">
                    <a:alpha val="100000"/>
                  </a:srgbClr>
                </a:solidFill>
                <a:latin typeface="Source Han Sans" panose="020B0500000000000000" charset="-122"/>
                <a:ea typeface="Source Han Sans" panose="020B0500000000000000" charset="-122"/>
                <a:cs typeface="Source Han Sans" panose="020B0500000000000000" charset="-122"/>
              </a:rPr>
              <a:t>对象中创建</a:t>
            </a:r>
            <a:r>
              <a:rPr kumimoji="1" lang="en-US" altLang="zh-CN">
                <a:ln w="12700">
                  <a:noFill/>
                </a:ln>
                <a:solidFill>
                  <a:srgbClr val="262626">
                    <a:alpha val="100000"/>
                  </a:srgbClr>
                </a:solidFill>
                <a:latin typeface="Source Han Sans" panose="020B0500000000000000" charset="-122"/>
                <a:ea typeface="Source Han Sans" panose="020B0500000000000000" charset="-122"/>
                <a:cs typeface="Source Han Sans" panose="020B0500000000000000" charset="-122"/>
              </a:rPr>
              <a:t>CellChat</a:t>
            </a:r>
            <a:r>
              <a:rPr kumimoji="1" lang="zh-CN" altLang="en-US">
                <a:ln w="12700">
                  <a:noFill/>
                </a:ln>
                <a:solidFill>
                  <a:srgbClr val="262626">
                    <a:alpha val="100000"/>
                  </a:srgbClr>
                </a:solidFill>
                <a:latin typeface="Source Han Sans" panose="020B0500000000000000" charset="-122"/>
                <a:ea typeface="Source Han Sans" panose="020B0500000000000000" charset="-122"/>
                <a:cs typeface="Source Han Sans" panose="020B0500000000000000" charset="-122"/>
              </a:rPr>
              <a:t>对象。</a:t>
            </a:r>
            <a:endParaRPr kumimoji="1" lang="zh-CN" altLang="en-US">
              <a:ln w="12700">
                <a:noFill/>
              </a:ln>
              <a:solidFill>
                <a:srgbClr val="262626">
                  <a:alpha val="100000"/>
                </a:srgbClr>
              </a:solidFill>
              <a:latin typeface="Source Han Sans" panose="020B0500000000000000" charset="-122"/>
              <a:ea typeface="Source Han Sans" panose="020B0500000000000000" charset="-122"/>
              <a:cs typeface="Source Han Sans" panose="020B0500000000000000" charset="-122"/>
            </a:endParaRPr>
          </a:p>
          <a:p>
            <a:pPr algn="l">
              <a:lnSpc>
                <a:spcPct val="140000"/>
              </a:lnSpc>
            </a:pPr>
            <a:r>
              <a:rPr kumimoji="1" lang="zh-CN" altLang="en-US">
                <a:ln w="12700">
                  <a:noFill/>
                </a:ln>
                <a:solidFill>
                  <a:srgbClr val="262626">
                    <a:alpha val="100000"/>
                  </a:srgbClr>
                </a:solidFill>
                <a:latin typeface="Source Han Sans" panose="020B0500000000000000" charset="-122"/>
                <a:ea typeface="Source Han Sans" panose="020B0500000000000000" charset="-122"/>
                <a:cs typeface="Source Han Sans" panose="020B0500000000000000" charset="-122"/>
              </a:rPr>
              <a:t>如果是</a:t>
            </a:r>
            <a:r>
              <a:rPr kumimoji="1" lang="en-US" altLang="zh-CN">
                <a:ln w="12700">
                  <a:noFill/>
                </a:ln>
                <a:solidFill>
                  <a:srgbClr val="262626">
                    <a:alpha val="100000"/>
                  </a:srgbClr>
                </a:solidFill>
                <a:latin typeface="Source Han Sans" panose="020B0500000000000000" charset="-122"/>
                <a:ea typeface="Source Han Sans" panose="020B0500000000000000" charset="-122"/>
                <a:cs typeface="Source Han Sans" panose="020B0500000000000000" charset="-122"/>
              </a:rPr>
              <a:t>Seurat</a:t>
            </a:r>
            <a:r>
              <a:rPr kumimoji="1" lang="zh-CN" altLang="en-US">
                <a:ln w="12700">
                  <a:noFill/>
                </a:ln>
                <a:solidFill>
                  <a:srgbClr val="262626">
                    <a:alpha val="100000"/>
                  </a:srgbClr>
                </a:solidFill>
                <a:latin typeface="Source Han Sans" panose="020B0500000000000000" charset="-122"/>
                <a:ea typeface="Source Han Sans" panose="020B0500000000000000" charset="-122"/>
                <a:cs typeface="Source Han Sans" panose="020B0500000000000000" charset="-122"/>
              </a:rPr>
              <a:t>或</a:t>
            </a:r>
            <a:r>
              <a:rPr kumimoji="1" lang="en-US" altLang="zh-CN">
                <a:ln w="12700">
                  <a:noFill/>
                </a:ln>
                <a:solidFill>
                  <a:srgbClr val="262626">
                    <a:alpha val="100000"/>
                  </a:srgbClr>
                </a:solidFill>
                <a:latin typeface="Source Han Sans" panose="020B0500000000000000" charset="-122"/>
                <a:ea typeface="Source Han Sans" panose="020B0500000000000000" charset="-122"/>
                <a:cs typeface="Source Han Sans" panose="020B0500000000000000" charset="-122"/>
              </a:rPr>
              <a:t>SingleCellExperiment </a:t>
            </a:r>
            <a:r>
              <a:rPr kumimoji="1" lang="zh-CN" altLang="en-US">
                <a:ln w="12700">
                  <a:noFill/>
                </a:ln>
                <a:solidFill>
                  <a:srgbClr val="262626">
                    <a:alpha val="100000"/>
                  </a:srgbClr>
                </a:solidFill>
                <a:latin typeface="Source Han Sans" panose="020B0500000000000000" charset="-122"/>
                <a:ea typeface="Source Han Sans" panose="020B0500000000000000" charset="-122"/>
                <a:cs typeface="Source Han Sans" panose="020B0500000000000000" charset="-122"/>
              </a:rPr>
              <a:t>对象，</a:t>
            </a:r>
            <a:r>
              <a:rPr kumimoji="1" lang="en-US" altLang="zh-CN">
                <a:ln w="12700">
                  <a:noFill/>
                </a:ln>
                <a:solidFill>
                  <a:srgbClr val="262626">
                    <a:alpha val="100000"/>
                  </a:srgbClr>
                </a:solidFill>
                <a:latin typeface="Source Han Sans" panose="020B0500000000000000" charset="-122"/>
                <a:ea typeface="Source Han Sans" panose="020B0500000000000000" charset="-122"/>
                <a:cs typeface="Source Han Sans" panose="020B0500000000000000" charset="-122"/>
              </a:rPr>
              <a:t>meta</a:t>
            </a:r>
            <a:r>
              <a:rPr kumimoji="1" lang="zh-CN" altLang="en-US">
                <a:ln w="12700">
                  <a:noFill/>
                </a:ln>
                <a:solidFill>
                  <a:srgbClr val="262626">
                    <a:alpha val="100000"/>
                  </a:srgbClr>
                </a:solidFill>
                <a:latin typeface="Source Han Sans" panose="020B0500000000000000" charset="-122"/>
                <a:ea typeface="Source Han Sans" panose="020B0500000000000000" charset="-122"/>
                <a:cs typeface="Source Han Sans" panose="020B0500000000000000" charset="-122"/>
              </a:rPr>
              <a:t>信息会默认使用meta.data，通过</a:t>
            </a:r>
            <a:r>
              <a:rPr kumimoji="1" lang="en-US" altLang="zh-CN">
                <a:ln w="12700">
                  <a:noFill/>
                </a:ln>
                <a:solidFill>
                  <a:srgbClr val="262626">
                    <a:alpha val="100000"/>
                  </a:srgbClr>
                </a:solidFill>
                <a:latin typeface="Source Han Sans" panose="020B0500000000000000" charset="-122"/>
                <a:ea typeface="Source Han Sans" panose="020B0500000000000000" charset="-122"/>
                <a:cs typeface="Source Han Sans" panose="020B0500000000000000" charset="-122"/>
              </a:rPr>
              <a:t> group.by </a:t>
            </a:r>
            <a:r>
              <a:rPr kumimoji="1" lang="zh-CN" altLang="en-US">
                <a:ln w="12700">
                  <a:noFill/>
                </a:ln>
                <a:solidFill>
                  <a:srgbClr val="262626">
                    <a:alpha val="100000"/>
                  </a:srgbClr>
                </a:solidFill>
                <a:latin typeface="Source Han Sans" panose="020B0500000000000000" charset="-122"/>
                <a:ea typeface="Source Han Sans" panose="020B0500000000000000" charset="-122"/>
                <a:cs typeface="Source Han Sans" panose="020B0500000000000000" charset="-122"/>
              </a:rPr>
              <a:t>定义分组。</a:t>
            </a:r>
            <a:endParaRPr kumimoji="1" lang="zh-CN" altLang="en-US">
              <a:ln w="12700">
                <a:noFill/>
              </a:ln>
              <a:solidFill>
                <a:srgbClr val="262626">
                  <a:alpha val="100000"/>
                </a:srgbClr>
              </a:solidFill>
              <a:latin typeface="Source Han Sans" panose="020B0500000000000000" charset="-122"/>
              <a:ea typeface="Source Han Sans" panose="020B0500000000000000" charset="-122"/>
              <a:cs typeface="Source Han Sans" panose="020B0500000000000000" charset="-122"/>
            </a:endParaRPr>
          </a:p>
          <a:p>
            <a:pPr algn="l">
              <a:lnSpc>
                <a:spcPct val="140000"/>
              </a:lnSpc>
            </a:pPr>
            <a:endParaRPr kumimoji="1" lang="zh-CN" altLang="en-US">
              <a:ln w="12700">
                <a:noFill/>
              </a:ln>
              <a:solidFill>
                <a:srgbClr val="262626">
                  <a:alpha val="100000"/>
                </a:srgbClr>
              </a:solidFill>
              <a:latin typeface="Source Han Sans" panose="020B0500000000000000" charset="-122"/>
              <a:ea typeface="Source Han Sans" panose="020B0500000000000000" charset="-122"/>
              <a:cs typeface="Source Han Sans" panose="020B0500000000000000" charset="-122"/>
            </a:endParaRPr>
          </a:p>
        </p:txBody>
      </p:sp>
      <p:sp>
        <p:nvSpPr>
          <p:cNvPr id="23" name="标题 1"/>
          <p:cNvSpPr txBox="1"/>
          <p:nvPr/>
        </p:nvSpPr>
        <p:spPr>
          <a:xfrm>
            <a:off x="995933" y="222875"/>
            <a:ext cx="10827932" cy="432000"/>
          </a:xfrm>
          <a:prstGeom prst="rect">
            <a:avLst/>
          </a:prstGeom>
          <a:noFill/>
          <a:ln>
            <a:noFill/>
          </a:ln>
        </p:spPr>
        <p:txBody>
          <a:bodyPr vert="horz" wrap="square" lIns="0" tIns="0" rIns="0" bIns="0" rtlCol="0" anchor="ctr"/>
          <a:lstStyle/>
          <a:p>
            <a:pPr algn="l">
              <a:lnSpc>
                <a:spcPct val="120000"/>
              </a:lnSpc>
            </a:pPr>
            <a:r>
              <a:rPr kumimoji="1" lang="en-US" altLang="zh-CN" sz="32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创建CellChat对象</a:t>
            </a:r>
            <a:endParaRPr kumimoji="1" lang="zh-CN" altLang="en-US"/>
          </a:p>
        </p:txBody>
      </p:sp>
      <p:sp>
        <p:nvSpPr>
          <p:cNvPr id="24" name="标题 1"/>
          <p:cNvSpPr txBox="1"/>
          <p:nvPr/>
        </p:nvSpPr>
        <p:spPr>
          <a:xfrm>
            <a:off x="368135" y="312135"/>
            <a:ext cx="113260" cy="113260"/>
          </a:xfrm>
          <a:prstGeom prst="ellipse">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5" name="标题 1"/>
          <p:cNvSpPr txBox="1"/>
          <p:nvPr/>
        </p:nvSpPr>
        <p:spPr>
          <a:xfrm>
            <a:off x="543189" y="312135"/>
            <a:ext cx="113260" cy="113260"/>
          </a:xfrm>
          <a:prstGeom prst="ellipse">
            <a:avLst/>
          </a:prstGeom>
          <a:solidFill>
            <a:schemeClr val="accent1">
              <a:lumMod val="40000"/>
              <a:lumOff val="6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6" name="标题 1"/>
          <p:cNvSpPr txBox="1"/>
          <p:nvPr/>
        </p:nvSpPr>
        <p:spPr>
          <a:xfrm>
            <a:off x="718243" y="312135"/>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7" name="标题 1"/>
          <p:cNvSpPr txBox="1"/>
          <p:nvPr/>
        </p:nvSpPr>
        <p:spPr>
          <a:xfrm>
            <a:off x="368135" y="487191"/>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8" name="标题 1"/>
          <p:cNvSpPr txBox="1"/>
          <p:nvPr/>
        </p:nvSpPr>
        <p:spPr>
          <a:xfrm>
            <a:off x="543189" y="487191"/>
            <a:ext cx="113260" cy="113260"/>
          </a:xfrm>
          <a:prstGeom prst="ellipse">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9" name="标题 1"/>
          <p:cNvSpPr txBox="1"/>
          <p:nvPr/>
        </p:nvSpPr>
        <p:spPr>
          <a:xfrm>
            <a:off x="718243" y="487191"/>
            <a:ext cx="113260" cy="113260"/>
          </a:xfrm>
          <a:prstGeom prst="ellipse">
            <a:avLst/>
          </a:prstGeom>
          <a:solidFill>
            <a:schemeClr val="accent1">
              <a:lumMod val="7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pic>
        <p:nvPicPr>
          <p:cNvPr id="30" name="图片 29"/>
          <p:cNvPicPr>
            <a:picLocks noChangeAspect="1"/>
          </p:cNvPicPr>
          <p:nvPr/>
        </p:nvPicPr>
        <p:blipFill>
          <a:blip r:embed="rId3"/>
          <a:stretch>
            <a:fillRect/>
          </a:stretch>
        </p:blipFill>
        <p:spPr>
          <a:xfrm>
            <a:off x="2063750" y="3140710"/>
            <a:ext cx="7953375" cy="244792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标题 1"/>
          <p:cNvSpPr txBox="1"/>
          <p:nvPr>
            <p:custDataLst>
              <p:tags r:id="rId1"/>
            </p:custDataLst>
          </p:nvPr>
        </p:nvSpPr>
        <p:spPr>
          <a:xfrm>
            <a:off x="335280" y="1013460"/>
            <a:ext cx="2994660" cy="1769110"/>
          </a:xfrm>
          <a:prstGeom prst="rect">
            <a:avLst/>
          </a:prstGeom>
          <a:noFill/>
          <a:ln>
            <a:noFill/>
          </a:ln>
        </p:spPr>
        <p:txBody>
          <a:bodyPr vert="horz" wrap="square" lIns="91440" tIns="45720" rIns="91440" bIns="45720" rtlCol="0" anchor="t"/>
          <a:lstStyle/>
          <a:p>
            <a:pPr algn="l">
              <a:lnSpc>
                <a:spcPct val="150000"/>
              </a:lnSpc>
            </a:pPr>
            <a:r>
              <a:rPr kumimoji="1" lang="en-US" altLang="zh-CN" sz="1400">
                <a:ln w="12700">
                  <a:noFill/>
                </a:ln>
                <a:solidFill>
                  <a:srgbClr val="262626">
                    <a:alpha val="100000"/>
                  </a:srgbClr>
                </a:solidFill>
                <a:latin typeface="Source Han Sans" panose="020B0500000000000000" charset="-122"/>
                <a:ea typeface="Source Han Sans" panose="020B0500000000000000" charset="-122"/>
                <a:cs typeface="Source Han Sans" panose="020B0500000000000000" charset="-122"/>
              </a:rPr>
              <a:t>根据分析数据的物种，可选CellChatDB.human, 或者 CellChatDB.mouse 。</a:t>
            </a:r>
            <a:endParaRPr kumimoji="1" lang="en-US" altLang="zh-CN" sz="1400">
              <a:ln w="12700">
                <a:noFill/>
              </a:ln>
              <a:solidFill>
                <a:srgbClr val="262626">
                  <a:alpha val="100000"/>
                </a:srgbClr>
              </a:solidFill>
              <a:latin typeface="Source Han Sans" panose="020B0500000000000000" charset="-122"/>
              <a:ea typeface="Source Han Sans" panose="020B0500000000000000" charset="-122"/>
              <a:cs typeface="Source Han Sans" panose="020B0500000000000000" charset="-122"/>
            </a:endParaRPr>
          </a:p>
          <a:p>
            <a:pPr algn="l">
              <a:lnSpc>
                <a:spcPct val="150000"/>
              </a:lnSpc>
            </a:pPr>
            <a:r>
              <a:rPr kumimoji="1" lang="en-US" altLang="zh-CN" sz="1400">
                <a:ln w="12700">
                  <a:noFill/>
                </a:ln>
                <a:solidFill>
                  <a:srgbClr val="262626">
                    <a:alpha val="100000"/>
                  </a:srgbClr>
                </a:solidFill>
                <a:latin typeface="Source Han Sans" panose="020B0500000000000000" charset="-122"/>
                <a:ea typeface="Source Han Sans" panose="020B0500000000000000" charset="-122"/>
                <a:cs typeface="Source Han Sans" panose="020B0500000000000000" charset="-122"/>
              </a:rPr>
              <a:t>通过showDatabaseCategory函数可以查看该数据库的情况</a:t>
            </a:r>
            <a:endParaRPr kumimoji="1" lang="en-US" altLang="zh-CN" sz="1400">
              <a:ln w="12700">
                <a:noFill/>
              </a:ln>
              <a:solidFill>
                <a:srgbClr val="262626">
                  <a:alpha val="100000"/>
                </a:srgbClr>
              </a:solidFill>
              <a:latin typeface="Source Han Sans" panose="020B0500000000000000" charset="-122"/>
              <a:ea typeface="Source Han Sans" panose="020B0500000000000000" charset="-122"/>
              <a:cs typeface="Source Han Sans" panose="020B0500000000000000" charset="-122"/>
            </a:endParaRPr>
          </a:p>
        </p:txBody>
      </p:sp>
      <p:sp>
        <p:nvSpPr>
          <p:cNvPr id="18" name="标题 1"/>
          <p:cNvSpPr txBox="1"/>
          <p:nvPr/>
        </p:nvSpPr>
        <p:spPr>
          <a:xfrm>
            <a:off x="995933" y="222875"/>
            <a:ext cx="10827932" cy="432000"/>
          </a:xfrm>
          <a:prstGeom prst="rect">
            <a:avLst/>
          </a:prstGeom>
          <a:noFill/>
          <a:ln>
            <a:noFill/>
          </a:ln>
        </p:spPr>
        <p:txBody>
          <a:bodyPr vert="horz" wrap="square" lIns="0" tIns="0" rIns="0" bIns="0" rtlCol="0" anchor="ctr"/>
          <a:lstStyle/>
          <a:p>
            <a:pPr algn="l">
              <a:lnSpc>
                <a:spcPct val="120000"/>
              </a:lnSpc>
            </a:pPr>
            <a:r>
              <a:rPr kumimoji="1" lang="en-US" altLang="zh-CN" sz="32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设置参考数据库</a:t>
            </a:r>
            <a:endParaRPr kumimoji="1" lang="zh-CN" altLang="en-US"/>
          </a:p>
        </p:txBody>
      </p:sp>
      <p:sp>
        <p:nvSpPr>
          <p:cNvPr id="19" name="标题 1"/>
          <p:cNvSpPr txBox="1"/>
          <p:nvPr/>
        </p:nvSpPr>
        <p:spPr>
          <a:xfrm>
            <a:off x="368135" y="312135"/>
            <a:ext cx="113260" cy="113260"/>
          </a:xfrm>
          <a:prstGeom prst="ellipse">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0" name="标题 1"/>
          <p:cNvSpPr txBox="1"/>
          <p:nvPr/>
        </p:nvSpPr>
        <p:spPr>
          <a:xfrm>
            <a:off x="543189" y="312135"/>
            <a:ext cx="113260" cy="113260"/>
          </a:xfrm>
          <a:prstGeom prst="ellipse">
            <a:avLst/>
          </a:prstGeom>
          <a:solidFill>
            <a:schemeClr val="accent1">
              <a:lumMod val="40000"/>
              <a:lumOff val="6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1" name="标题 1"/>
          <p:cNvSpPr txBox="1"/>
          <p:nvPr/>
        </p:nvSpPr>
        <p:spPr>
          <a:xfrm>
            <a:off x="718243" y="312135"/>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2" name="标题 1"/>
          <p:cNvSpPr txBox="1"/>
          <p:nvPr/>
        </p:nvSpPr>
        <p:spPr>
          <a:xfrm>
            <a:off x="368135" y="487191"/>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3" name="标题 1"/>
          <p:cNvSpPr txBox="1"/>
          <p:nvPr/>
        </p:nvSpPr>
        <p:spPr>
          <a:xfrm>
            <a:off x="543189" y="487191"/>
            <a:ext cx="113260" cy="113260"/>
          </a:xfrm>
          <a:prstGeom prst="ellipse">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4" name="标题 1"/>
          <p:cNvSpPr txBox="1"/>
          <p:nvPr/>
        </p:nvSpPr>
        <p:spPr>
          <a:xfrm>
            <a:off x="718243" y="487191"/>
            <a:ext cx="113260" cy="113260"/>
          </a:xfrm>
          <a:prstGeom prst="ellipse">
            <a:avLst/>
          </a:prstGeom>
          <a:solidFill>
            <a:schemeClr val="accent1">
              <a:lumMod val="7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pic>
        <p:nvPicPr>
          <p:cNvPr id="25" name="图片 24"/>
          <p:cNvPicPr>
            <a:picLocks noChangeAspect="1"/>
          </p:cNvPicPr>
          <p:nvPr/>
        </p:nvPicPr>
        <p:blipFill>
          <a:blip r:embed="rId2"/>
          <a:stretch>
            <a:fillRect/>
          </a:stretch>
        </p:blipFill>
        <p:spPr>
          <a:xfrm>
            <a:off x="3575685" y="1029335"/>
            <a:ext cx="6934200" cy="1895475"/>
          </a:xfrm>
          <a:prstGeom prst="rect">
            <a:avLst/>
          </a:prstGeom>
        </p:spPr>
      </p:pic>
      <p:pic>
        <p:nvPicPr>
          <p:cNvPr id="26" name="图片 25"/>
          <p:cNvPicPr>
            <a:picLocks noChangeAspect="1"/>
          </p:cNvPicPr>
          <p:nvPr/>
        </p:nvPicPr>
        <p:blipFill>
          <a:blip r:embed="rId3"/>
          <a:stretch>
            <a:fillRect/>
          </a:stretch>
        </p:blipFill>
        <p:spPr>
          <a:xfrm>
            <a:off x="407670" y="3141345"/>
            <a:ext cx="7972425" cy="3533775"/>
          </a:xfrm>
          <a:prstGeom prst="rect">
            <a:avLst/>
          </a:prstGeom>
        </p:spPr>
      </p:pic>
      <p:sp>
        <p:nvSpPr>
          <p:cNvPr id="27" name="文本框 26"/>
          <p:cNvSpPr txBox="1"/>
          <p:nvPr/>
        </p:nvSpPr>
        <p:spPr>
          <a:xfrm>
            <a:off x="8256270" y="3429000"/>
            <a:ext cx="3753485" cy="737235"/>
          </a:xfrm>
          <a:prstGeom prst="rect">
            <a:avLst/>
          </a:prstGeom>
        </p:spPr>
        <p:txBody>
          <a:bodyPr wrap="square">
            <a:spAutoFit/>
          </a:bodyPr>
          <a:p>
            <a:pPr marL="0" indent="0"/>
            <a:r>
              <a:rPr kumimoji="1" lang="en-US" altLang="zh-CN" sz="1400" b="0" i="0">
                <a:ln w="12700">
                  <a:noFill/>
                </a:ln>
                <a:solidFill>
                  <a:srgbClr val="262626">
                    <a:alpha val="100000"/>
                  </a:srgbClr>
                </a:solidFill>
                <a:latin typeface="Times New Roman" panose="02020603050405020304" charset="0"/>
                <a:ea typeface="宋体" panose="02010600030101010101" pitchFamily="2" charset="-122"/>
                <a:cs typeface="Times New Roman" panose="02020603050405020304" charset="0"/>
              </a:rPr>
              <a:t>人的数据包括61.8%的旁分泌/自分泌信号互作、21.7%的细胞外基质(ECM)受体互作和16.5%的细胞-细胞通讯互作。</a:t>
            </a:r>
            <a:endParaRPr kumimoji="1" lang="en-US" altLang="zh-CN" sz="1400" b="0" i="0">
              <a:ln w="12700">
                <a:noFill/>
              </a:ln>
              <a:solidFill>
                <a:srgbClr val="262626">
                  <a:alpha val="100000"/>
                </a:srgbClr>
              </a:solidFill>
              <a:latin typeface="Times New Roman" panose="02020603050405020304" charset="0"/>
              <a:ea typeface="宋体" panose="02010600030101010101" pitchFamily="2" charset="-122"/>
              <a:cs typeface="Times New Roman" panose="02020603050405020304" charset="0"/>
            </a:endParaRPr>
          </a:p>
        </p:txBody>
      </p:sp>
      <p:sp>
        <p:nvSpPr>
          <p:cNvPr id="28" name="文本框 27"/>
          <p:cNvSpPr txBox="1"/>
          <p:nvPr/>
        </p:nvSpPr>
        <p:spPr>
          <a:xfrm>
            <a:off x="8184515" y="4437380"/>
            <a:ext cx="3808730" cy="737235"/>
          </a:xfrm>
          <a:prstGeom prst="rect">
            <a:avLst/>
          </a:prstGeom>
        </p:spPr>
        <p:txBody>
          <a:bodyPr wrap="square">
            <a:spAutoFit/>
          </a:bodyPr>
          <a:p>
            <a:pPr marL="0" algn="l">
              <a:buClrTx/>
              <a:buSzTx/>
              <a:buFontTx/>
            </a:pPr>
            <a:r>
              <a:rPr kumimoji="1" lang="zh-CN" altLang="en-US" sz="1400" b="1" i="0">
                <a:ln w="12700">
                  <a:noFill/>
                </a:ln>
                <a:solidFill>
                  <a:srgbClr val="262626">
                    <a:alpha val="100000"/>
                  </a:srgbClr>
                </a:solidFill>
                <a:latin typeface="Source Han Sans" panose="020B0500000000000000" charset="-122"/>
                <a:ea typeface="Source Han Sans" panose="020B0500000000000000" charset="-122"/>
                <a:cs typeface="Source Han Sans" panose="020B0500000000000000" charset="-122"/>
              </a:rPr>
              <a:t>注</a:t>
            </a:r>
            <a:r>
              <a:rPr kumimoji="1" lang="en-US" altLang="zh-CN" sz="1400" b="1" i="0">
                <a:ln w="12700">
                  <a:noFill/>
                </a:ln>
                <a:solidFill>
                  <a:srgbClr val="262626">
                    <a:alpha val="100000"/>
                  </a:srgbClr>
                </a:solidFill>
                <a:latin typeface="Source Han Sans" panose="020B0500000000000000" charset="-122"/>
                <a:ea typeface="Source Han Sans" panose="020B0500000000000000" charset="-122"/>
                <a:cs typeface="Source Han Sans" panose="020B0500000000000000" charset="-122"/>
              </a:rPr>
              <a:t>1</a:t>
            </a:r>
            <a:r>
              <a:rPr kumimoji="1" lang="zh-CN" altLang="en-US" sz="1400" b="1" i="0">
                <a:ln w="12700">
                  <a:noFill/>
                </a:ln>
                <a:solidFill>
                  <a:srgbClr val="262626">
                    <a:alpha val="100000"/>
                  </a:srgbClr>
                </a:solidFill>
                <a:latin typeface="Source Han Sans" panose="020B0500000000000000" charset="-122"/>
                <a:ea typeface="Source Han Sans" panose="020B0500000000000000" charset="-122"/>
                <a:cs typeface="Source Han Sans" panose="020B0500000000000000" charset="-122"/>
              </a:rPr>
              <a:t>：</a:t>
            </a:r>
            <a:r>
              <a:rPr kumimoji="1" lang="en-US" altLang="zh-CN" sz="1400" i="0">
                <a:ln w="12700">
                  <a:noFill/>
                </a:ln>
                <a:solidFill>
                  <a:srgbClr val="262626">
                    <a:alpha val="100000"/>
                  </a:srgbClr>
                </a:solidFill>
                <a:latin typeface="宋体" panose="02010600030101010101" pitchFamily="2" charset="-122"/>
                <a:ea typeface="宋体" panose="02010600030101010101" pitchFamily="2" charset="-122"/>
                <a:cs typeface="宋体" panose="02010600030101010101" pitchFamily="2" charset="-122"/>
              </a:rPr>
              <a:t>如果想用全部的用于cellchat分析，不进行subsetDB，直接指定cellchat@DB &lt;- CellChatDB 即可。</a:t>
            </a:r>
            <a:endParaRPr kumimoji="1" lang="en-US" altLang="zh-CN" sz="1400" b="1" i="0">
              <a:ln w="12700">
                <a:noFill/>
              </a:ln>
              <a:solidFill>
                <a:srgbClr val="262626">
                  <a:alpha val="100000"/>
                </a:srgbClr>
              </a:solidFill>
              <a:latin typeface="Source Han Sans" panose="020B0500000000000000" charset="-122"/>
              <a:ea typeface="Source Han Sans" panose="020B0500000000000000" charset="-122"/>
              <a:cs typeface="Source Han Sans" panose="020B0500000000000000" charset="-122"/>
            </a:endParaRPr>
          </a:p>
        </p:txBody>
      </p:sp>
      <p:sp>
        <p:nvSpPr>
          <p:cNvPr id="29" name="矩形 28"/>
          <p:cNvSpPr/>
          <p:nvPr/>
        </p:nvSpPr>
        <p:spPr>
          <a:xfrm>
            <a:off x="263525" y="2924810"/>
            <a:ext cx="11881485" cy="3888740"/>
          </a:xfrm>
          <a:prstGeom prst="rect">
            <a:avLst/>
          </a:prstGeom>
          <a:ln w="28575" cmpd="sng">
            <a:solidFill>
              <a:schemeClr val="accent1">
                <a:shade val="50000"/>
              </a:schemeClr>
            </a:solidFill>
            <a:prstDash val="sysDot"/>
          </a:ln>
        </p:spPr>
        <p:style>
          <a:lnRef idx="2">
            <a:schemeClr val="accent1"/>
          </a:lnRef>
          <a:fillRef idx="0">
            <a:srgbClr val="FFFFFF"/>
          </a:fillRef>
          <a:effectRef idx="0">
            <a:srgbClr val="FFFFFF"/>
          </a:effectRef>
          <a:fontRef idx="minor">
            <a:schemeClr val="tx1"/>
          </a:fontRef>
        </p:style>
        <p:txBody>
          <a:bodyPr rtlCol="0" anchor="ctr"/>
          <a:p>
            <a:pPr algn="ctr"/>
            <a:endParaRPr lang="zh-CN" altLang="en-US"/>
          </a:p>
        </p:txBody>
      </p:sp>
      <p:sp>
        <p:nvSpPr>
          <p:cNvPr id="30" name="文本框 29"/>
          <p:cNvSpPr txBox="1"/>
          <p:nvPr/>
        </p:nvSpPr>
        <p:spPr>
          <a:xfrm>
            <a:off x="8184515" y="5174615"/>
            <a:ext cx="3681730" cy="1168400"/>
          </a:xfrm>
          <a:prstGeom prst="rect">
            <a:avLst/>
          </a:prstGeom>
        </p:spPr>
        <p:txBody>
          <a:bodyPr wrap="square">
            <a:spAutoFit/>
          </a:bodyPr>
          <a:p>
            <a:pPr marL="0" indent="0"/>
            <a:r>
              <a:rPr kumimoji="1" lang="en-US" altLang="zh-CN" sz="1400" b="1" i="0">
                <a:ln w="12700">
                  <a:noFill/>
                </a:ln>
                <a:solidFill>
                  <a:srgbClr val="262626">
                    <a:alpha val="100000"/>
                  </a:srgbClr>
                </a:solidFill>
                <a:latin typeface="Source Han Sans" panose="020B0500000000000000" charset="-122"/>
                <a:ea typeface="Source Han Sans" panose="020B0500000000000000" charset="-122"/>
                <a:cs typeface="Source Han Sans" panose="020B0500000000000000" charset="-122"/>
              </a:rPr>
              <a:t>注</a:t>
            </a:r>
            <a:r>
              <a:rPr kumimoji="1" lang="en-US" altLang="zh-CN" sz="1400" b="0" i="0">
                <a:ln w="12700">
                  <a:noFill/>
                </a:ln>
                <a:solidFill>
                  <a:srgbClr val="262626">
                    <a:alpha val="100000"/>
                  </a:srgbClr>
                </a:solidFill>
                <a:latin typeface="Source Han Sans" panose="020B0500000000000000" charset="-122"/>
                <a:ea typeface="Source Han Sans" panose="020B0500000000000000" charset="-122"/>
                <a:cs typeface="Source Han Sans" panose="020B0500000000000000" charset="-122"/>
              </a:rPr>
              <a:t>2：</a:t>
            </a:r>
            <a:r>
              <a:rPr kumimoji="1" lang="en-US" altLang="zh-CN" sz="1400" b="0" i="0">
                <a:ln w="12700">
                  <a:noFill/>
                </a:ln>
                <a:solidFill>
                  <a:srgbClr val="262626">
                    <a:alpha val="100000"/>
                  </a:srgbClr>
                </a:solidFill>
                <a:latin typeface="宋体" panose="02010600030101010101" pitchFamily="2" charset="-122"/>
                <a:ea typeface="宋体" panose="02010600030101010101" pitchFamily="2" charset="-122"/>
                <a:cs typeface="宋体" panose="02010600030101010101" pitchFamily="2" charset="-122"/>
              </a:rPr>
              <a:t>如果</a:t>
            </a:r>
            <a:r>
              <a:rPr kumimoji="1" lang="en-US" altLang="zh-CN" sz="1400" i="0">
                <a:ln w="12700">
                  <a:noFill/>
                </a:ln>
                <a:solidFill>
                  <a:srgbClr val="262626">
                    <a:alpha val="100000"/>
                  </a:srgbClr>
                </a:solidFill>
                <a:latin typeface="宋体" panose="02010600030101010101" pitchFamily="2" charset="-122"/>
                <a:ea typeface="宋体" panose="02010600030101010101" pitchFamily="2" charset="-122"/>
                <a:cs typeface="宋体" panose="02010600030101010101" pitchFamily="2" charset="-122"/>
              </a:rPr>
              <a:t>你</a:t>
            </a:r>
            <a:r>
              <a:rPr kumimoji="1" lang="en-US" altLang="zh-CN" sz="1400" b="0" i="0">
                <a:ln w="12700">
                  <a:noFill/>
                </a:ln>
                <a:solidFill>
                  <a:srgbClr val="262626">
                    <a:alpha val="100000"/>
                  </a:srgbClr>
                </a:solidFill>
                <a:latin typeface="宋体" panose="02010600030101010101" pitchFamily="2" charset="-122"/>
                <a:ea typeface="宋体" panose="02010600030101010101" pitchFamily="2" charset="-122"/>
                <a:cs typeface="宋体" panose="02010600030101010101" pitchFamily="2" charset="-122"/>
              </a:rPr>
              <a:t>有关心的配受体对 且 不在该数据库中，也可以自行添加上。大概步骤就是下载对应的csv（数据库），在对应的列上添加上你的配受体对信息，保存后重新读取新的csv即可</a:t>
            </a:r>
            <a:r>
              <a:rPr kumimoji="1" lang="zh-CN" altLang="en-US" sz="1400" b="0" i="0">
                <a:ln w="12700">
                  <a:noFill/>
                </a:ln>
                <a:solidFill>
                  <a:srgbClr val="262626">
                    <a:alpha val="100000"/>
                  </a:srgbClr>
                </a:solidFill>
                <a:latin typeface="宋体" panose="02010600030101010101" pitchFamily="2" charset="-122"/>
                <a:ea typeface="宋体" panose="02010600030101010101" pitchFamily="2" charset="-122"/>
                <a:cs typeface="宋体" panose="02010600030101010101" pitchFamily="2" charset="-122"/>
              </a:rPr>
              <a:t>。</a:t>
            </a:r>
            <a:endParaRPr kumimoji="1" lang="zh-CN" altLang="en-US" sz="1400" b="0" i="0">
              <a:ln w="12700">
                <a:noFill/>
              </a:ln>
              <a:solidFill>
                <a:srgbClr val="262626">
                  <a:alpha val="100000"/>
                </a:srgbClr>
              </a:solidFill>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sld>
</file>

<file path=ppt/tags/tag1.xml><?xml version="1.0" encoding="utf-8"?>
<p:tagLst xmlns:p="http://schemas.openxmlformats.org/presentationml/2006/main">
  <p:tag name="KSO_WM_DIAGRAM_VIRTUALLY_FRAME" val="{&quot;height&quot;:412.8941732283465,&quot;left&quot;:487.66259842519685,&quot;top&quot;:80.55291338582677,&quot;width&quot;:408.57393700787395}"/>
</p:tagLst>
</file>

<file path=ppt/tags/tag10.xml><?xml version="1.0" encoding="utf-8"?>
<p:tagLst xmlns:p="http://schemas.openxmlformats.org/presentationml/2006/main">
  <p:tag name="KSO_WM_DIAGRAM_VIRTUALLY_FRAME" val="{&quot;height&quot;:412.8941732283465,&quot;left&quot;:487.66259842519685,&quot;top&quot;:80.55291338582677,&quot;width&quot;:408.57393700787395}"/>
</p:tagLst>
</file>

<file path=ppt/tags/tag11.xml><?xml version="1.0" encoding="utf-8"?>
<p:tagLst xmlns:p="http://schemas.openxmlformats.org/presentationml/2006/main">
  <p:tag name="KSO_WM_DIAGRAM_VIRTUALLY_FRAME" val="{&quot;height&quot;:370.01425196850397,&quot;left&quot;:236.94291338582676,&quot;top&quot;:107.2,&quot;width&quot;:670.0570866141732}"/>
</p:tagLst>
</file>

<file path=ppt/tags/tag12.xml><?xml version="1.0" encoding="utf-8"?>
<p:tagLst xmlns:p="http://schemas.openxmlformats.org/presentationml/2006/main">
  <p:tag name="KSO_WM_DIAGRAM_VIRTUALLY_FRAME" val="{&quot;height&quot;:370.01425196850397,&quot;left&quot;:236.94291338582676,&quot;top&quot;:107.2,&quot;width&quot;:670.0570866141732}"/>
</p:tagLst>
</file>

<file path=ppt/tags/tag13.xml><?xml version="1.0" encoding="utf-8"?>
<p:tagLst xmlns:p="http://schemas.openxmlformats.org/presentationml/2006/main">
  <p:tag name="KSO_WM_DIAGRAM_VIRTUALLY_FRAME" val="{&quot;height&quot;:370.01425196850397,&quot;left&quot;:236.94291338582676,&quot;top&quot;:107.2,&quot;width&quot;:670.0570866141732}"/>
</p:tagLst>
</file>

<file path=ppt/tags/tag14.xml><?xml version="1.0" encoding="utf-8"?>
<p:tagLst xmlns:p="http://schemas.openxmlformats.org/presentationml/2006/main">
  <p:tag name="KSO_WM_DIAGRAM_VIRTUALLY_FRAME" val="{&quot;height&quot;:370.01425196850397,&quot;left&quot;:236.94291338582676,&quot;top&quot;:107.2,&quot;width&quot;:670.0570866141732}"/>
</p:tagLst>
</file>

<file path=ppt/tags/tag15.xml><?xml version="1.0" encoding="utf-8"?>
<p:tagLst xmlns:p="http://schemas.openxmlformats.org/presentationml/2006/main">
  <p:tag name="KSO_WM_DIAGRAM_VIRTUALLY_FRAME" val="{&quot;height&quot;:370.01425196850397,&quot;left&quot;:236.94291338582676,&quot;top&quot;:107.2,&quot;width&quot;:670.0570866141732}"/>
</p:tagLst>
</file>

<file path=ppt/tags/tag16.xml><?xml version="1.0" encoding="utf-8"?>
<p:tagLst xmlns:p="http://schemas.openxmlformats.org/presentationml/2006/main">
  <p:tag name="KSO_WM_DIAGRAM_VIRTUALLY_FRAME" val="{&quot;height&quot;:370.01425196850397,&quot;left&quot;:236.94291338582676,&quot;top&quot;:107.2,&quot;width&quot;:670.0570866141732}"/>
</p:tagLst>
</file>

<file path=ppt/tags/tag17.xml><?xml version="1.0" encoding="utf-8"?>
<p:tagLst xmlns:p="http://schemas.openxmlformats.org/presentationml/2006/main">
  <p:tag name="KSO_WM_DIAGRAM_VIRTUALLY_FRAME" val="{&quot;height&quot;:274.28039370078744,&quot;left&quot;:20.749842519685036,&quot;top&quot;:275.71960629921256,&quot;width&quot;:838.0941732283466}"/>
</p:tagLst>
</file>

<file path=ppt/tags/tag18.xml><?xml version="1.0" encoding="utf-8"?>
<p:tagLst xmlns:p="http://schemas.openxmlformats.org/presentationml/2006/main">
  <p:tag name="KSO_WM_DIAGRAM_VIRTUALLY_FRAME" val="{&quot;height&quot;:274.28039370078744,&quot;left&quot;:20.749842519685036,&quot;top&quot;:275.71960629921256,&quot;width&quot;:838.0941732283466}"/>
</p:tagLst>
</file>

<file path=ppt/tags/tag19.xml><?xml version="1.0" encoding="utf-8"?>
<p:tagLst xmlns:p="http://schemas.openxmlformats.org/presentationml/2006/main">
  <p:tag name="KSO_WM_DIAGRAM_VIRTUALLY_FRAME" val="{&quot;height&quot;:274.28039370078744,&quot;left&quot;:20.749842519685036,&quot;top&quot;:275.71960629921256,&quot;width&quot;:838.0941732283466}"/>
</p:tagLst>
</file>

<file path=ppt/tags/tag2.xml><?xml version="1.0" encoding="utf-8"?>
<p:tagLst xmlns:p="http://schemas.openxmlformats.org/presentationml/2006/main">
  <p:tag name="KSO_WM_DIAGRAM_VIRTUALLY_FRAME" val="{&quot;height&quot;:412.8941732283465,&quot;left&quot;:487.66259842519685,&quot;top&quot;:80.55291338582677,&quot;width&quot;:408.57393700787395}"/>
</p:tagLst>
</file>

<file path=ppt/tags/tag20.xml><?xml version="1.0" encoding="utf-8"?>
<p:tagLst xmlns:p="http://schemas.openxmlformats.org/presentationml/2006/main">
  <p:tag name="KSO_WM_DIAGRAM_VIRTUALLY_FRAME" val="{&quot;height&quot;:427.96795275590546,&quot;left&quot;:0,&quot;top&quot;:73.78181102362205,&quot;width&quot;:719.4287401574803}"/>
</p:tagLst>
</file>

<file path=ppt/tags/tag21.xml><?xml version="1.0" encoding="utf-8"?>
<p:tagLst xmlns:p="http://schemas.openxmlformats.org/presentationml/2006/main">
  <p:tag name="KSO_WM_DIAGRAM_VIRTUALLY_FRAME" val="{&quot;height&quot;:427.96795275590546,&quot;left&quot;:0,&quot;top&quot;:73.78181102362205,&quot;width&quot;:719.4287401574803}"/>
</p:tagLst>
</file>

<file path=ppt/tags/tag22.xml><?xml version="1.0" encoding="utf-8"?>
<p:tagLst xmlns:p="http://schemas.openxmlformats.org/presentationml/2006/main">
  <p:tag name="KSO_WM_DIAGRAM_VIRTUALLY_FRAME" val="{&quot;height&quot;:189.8692125984252,&quot;left&quot;:59.36047244094489,&quot;top&quot;:199.1776377952756,&quot;width&quot;:829.3895275590552}"/>
</p:tagLst>
</file>

<file path=ppt/tags/tag23.xml><?xml version="1.0" encoding="utf-8"?>
<p:tagLst xmlns:p="http://schemas.openxmlformats.org/presentationml/2006/main">
  <p:tag name="KSO_WM_DIAGRAM_VIRTUALLY_FRAME" val="{&quot;height&quot;:336.39149606299213,&quot;left&quot;:46.95354330708661,&quot;top&quot;:125.80850393700787,&quot;width&quot;:461.0464566929134}"/>
</p:tagLst>
</file>

<file path=ppt/tags/tag24.xml><?xml version="1.0" encoding="utf-8"?>
<p:tagLst xmlns:p="http://schemas.openxmlformats.org/presentationml/2006/main">
  <p:tag name="KSO_WM_DIAGRAM_VIRTUALLY_FRAME" val="{&quot;height&quot;:430.5402362204724,&quot;left&quot;:32.09196850393705,&quot;top&quot;:86.4859842519685,&quot;width&quot;:801.1293700787401}"/>
</p:tagLst>
</file>

<file path=ppt/tags/tag25.xml><?xml version="1.0" encoding="utf-8"?>
<p:tagLst xmlns:p="http://schemas.openxmlformats.org/presentationml/2006/main">
  <p:tag name="KSO_WM_DIAGRAM_VIRTUALLY_FRAME" val="{&quot;height&quot;:430.5402362204724,&quot;left&quot;:32.09196850393705,&quot;top&quot;:86.4859842519685,&quot;width&quot;:801.1293700787401}"/>
</p:tagLst>
</file>

<file path=ppt/tags/tag26.xml><?xml version="1.0" encoding="utf-8"?>
<p:tagLst xmlns:p="http://schemas.openxmlformats.org/presentationml/2006/main">
  <p:tag name="KSO_WM_DIAGRAM_VIRTUALLY_FRAME" val="{&quot;height&quot;:390.32,&quot;left&quot;:9.295590551181101,&quot;top&quot;:63.9,&quot;width&quot;:847.3117322834645}"/>
</p:tagLst>
</file>

<file path=ppt/tags/tag27.xml><?xml version="1.0" encoding="utf-8"?>
<p:tagLst xmlns:p="http://schemas.openxmlformats.org/presentationml/2006/main">
  <p:tag name="KSO_WM_DIAGRAM_VIRTUALLY_FRAME" val="{&quot;height&quot;:390.32,&quot;left&quot;:9.295590551181101,&quot;top&quot;:63.9,&quot;width&quot;:847.3117322834645}"/>
</p:tagLst>
</file>

<file path=ppt/tags/tag28.xml><?xml version="1.0" encoding="utf-8"?>
<p:tagLst xmlns:p="http://schemas.openxmlformats.org/presentationml/2006/main">
  <p:tag name="KSO_WM_DIAGRAM_VIRTUALLY_FRAME" val="{&quot;height&quot;:378.71357864477926,&quot;left&quot;:99.65665757569323,&quot;top&quot;:93.20650009537825,&quot;width&quot;:757.8385392747003}"/>
</p:tagLst>
</file>

<file path=ppt/tags/tag29.xml><?xml version="1.0" encoding="utf-8"?>
<p:tagLst xmlns:p="http://schemas.openxmlformats.org/presentationml/2006/main">
  <p:tag name="KSO_WM_DIAGRAM_VIRTUALLY_FRAME" val="{&quot;height&quot;:378.71357864477926,&quot;left&quot;:99.65665757569323,&quot;top&quot;:93.20650009537825,&quot;width&quot;:757.8385392747003}"/>
</p:tagLst>
</file>

<file path=ppt/tags/tag3.xml><?xml version="1.0" encoding="utf-8"?>
<p:tagLst xmlns:p="http://schemas.openxmlformats.org/presentationml/2006/main">
  <p:tag name="KSO_WM_DIAGRAM_VIRTUALLY_FRAME" val="{&quot;height&quot;:412.8941732283465,&quot;left&quot;:487.66259842519685,&quot;top&quot;:80.55291338582677,&quot;width&quot;:408.57393700787395}"/>
</p:tagLst>
</file>

<file path=ppt/tags/tag30.xml><?xml version="1.0" encoding="utf-8"?>
<p:tagLst xmlns:p="http://schemas.openxmlformats.org/presentationml/2006/main">
  <p:tag name="KSO_WM_DIAGRAM_VIRTUALLY_FRAME" val="{&quot;height&quot;:378.71357864477926,&quot;left&quot;:99.65665757569323,&quot;top&quot;:93.20650009537825,&quot;width&quot;:757.8385392747003}"/>
</p:tagLst>
</file>

<file path=ppt/tags/tag31.xml><?xml version="1.0" encoding="utf-8"?>
<p:tagLst xmlns:p="http://schemas.openxmlformats.org/presentationml/2006/main">
  <p:tag name="KSO_WM_DIAGRAM_VIRTUALLY_FRAME" val="{&quot;height&quot;:378.71357864477926,&quot;left&quot;:99.65665757569323,&quot;top&quot;:93.20650009537825,&quot;width&quot;:757.8385392747003}"/>
</p:tagLst>
</file>

<file path=ppt/tags/tag32.xml><?xml version="1.0" encoding="utf-8"?>
<p:tagLst xmlns:p="http://schemas.openxmlformats.org/presentationml/2006/main">
  <p:tag name="KSO_WM_DIAGRAM_VIRTUALLY_FRAME" val="{&quot;height&quot;:378.71357864477926,&quot;left&quot;:99.65665757569323,&quot;top&quot;:93.20650009537825,&quot;width&quot;:757.8385392747003}"/>
</p:tagLst>
</file>

<file path=ppt/tags/tag33.xml><?xml version="1.0" encoding="utf-8"?>
<p:tagLst xmlns:p="http://schemas.openxmlformats.org/presentationml/2006/main">
  <p:tag name="KSO_WM_DIAGRAM_VIRTUALLY_FRAME" val="{&quot;height&quot;:378.71357864477926,&quot;left&quot;:99.65665757569323,&quot;top&quot;:93.20650009537825,&quot;width&quot;:757.8385392747003}"/>
</p:tagLst>
</file>

<file path=ppt/tags/tag34.xml><?xml version="1.0" encoding="utf-8"?>
<p:tagLst xmlns:p="http://schemas.openxmlformats.org/presentationml/2006/main">
  <p:tag name="KSO_WM_DIAGRAM_VIRTUALLY_FRAME" val="{&quot;height&quot;:378.71357864477926,&quot;left&quot;:99.65665757569323,&quot;top&quot;:93.20650009537825,&quot;width&quot;:757.8385392747003}"/>
</p:tagLst>
</file>

<file path=ppt/tags/tag35.xml><?xml version="1.0" encoding="utf-8"?>
<p:tagLst xmlns:p="http://schemas.openxmlformats.org/presentationml/2006/main">
  <p:tag name="KSO_WM_DIAGRAM_VIRTUALLY_FRAME" val="{&quot;height&quot;:378.71357864477926,&quot;left&quot;:99.65665757569323,&quot;top&quot;:93.20650009537825,&quot;width&quot;:757.8385392747003}"/>
</p:tagLst>
</file>

<file path=ppt/tags/tag36.xml><?xml version="1.0" encoding="utf-8"?>
<p:tagLst xmlns:p="http://schemas.openxmlformats.org/presentationml/2006/main">
  <p:tag name="KSO_WM_DIAGRAM_VIRTUALLY_FRAME" val="{&quot;height&quot;:378.71357864477926,&quot;left&quot;:99.65665757569323,&quot;top&quot;:93.20650009537825,&quot;width&quot;:757.8385392747003}"/>
</p:tagLst>
</file>

<file path=ppt/tags/tag37.xml><?xml version="1.0" encoding="utf-8"?>
<p:tagLst xmlns:p="http://schemas.openxmlformats.org/presentationml/2006/main">
  <p:tag name="KSO_WM_DIAGRAM_VIRTUALLY_FRAME" val="{&quot;height&quot;:378.71357864477926,&quot;left&quot;:99.65665757569323,&quot;top&quot;:93.20650009537825,&quot;width&quot;:757.8385392747003}"/>
</p:tagLst>
</file>

<file path=ppt/tags/tag38.xml><?xml version="1.0" encoding="utf-8"?>
<p:tagLst xmlns:p="http://schemas.openxmlformats.org/presentationml/2006/main">
  <p:tag name="KSO_WM_DIAGRAM_VIRTUALLY_FRAME" val="{&quot;height&quot;:378.71357864477926,&quot;left&quot;:99.65665757569323,&quot;top&quot;:93.20650009537825,&quot;width&quot;:757.8385392747003}"/>
</p:tagLst>
</file>

<file path=ppt/tags/tag39.xml><?xml version="1.0" encoding="utf-8"?>
<p:tagLst xmlns:p="http://schemas.openxmlformats.org/presentationml/2006/main">
  <p:tag name="KSO_WM_DIAGRAM_VIRTUALLY_FRAME" val="{&quot;height&quot;:378.71357864477926,&quot;left&quot;:99.65665757569323,&quot;top&quot;:93.20650009537825,&quot;width&quot;:757.8385392747003}"/>
</p:tagLst>
</file>

<file path=ppt/tags/tag4.xml><?xml version="1.0" encoding="utf-8"?>
<p:tagLst xmlns:p="http://schemas.openxmlformats.org/presentationml/2006/main">
  <p:tag name="KSO_WM_DIAGRAM_VIRTUALLY_FRAME" val="{&quot;height&quot;:412.8941732283465,&quot;left&quot;:487.66259842519685,&quot;top&quot;:80.55291338582677,&quot;width&quot;:408.57393700787395}"/>
</p:tagLst>
</file>

<file path=ppt/tags/tag40.xml><?xml version="1.0" encoding="utf-8"?>
<p:tagLst xmlns:p="http://schemas.openxmlformats.org/presentationml/2006/main">
  <p:tag name="KSO_WM_DIAGRAM_VIRTUALLY_FRAME" val="{&quot;height&quot;:378.71357864477926,&quot;left&quot;:99.65665757569323,&quot;top&quot;:93.20650009537825,&quot;width&quot;:757.8385392747003}"/>
</p:tagLst>
</file>

<file path=ppt/tags/tag41.xml><?xml version="1.0" encoding="utf-8"?>
<p:tagLst xmlns:p="http://schemas.openxmlformats.org/presentationml/2006/main">
  <p:tag name="KSO_WM_DIAGRAM_VIRTUALLY_FRAME" val="{&quot;height&quot;:378.71357864477926,&quot;left&quot;:99.65665757569323,&quot;top&quot;:93.20650009537825,&quot;width&quot;:757.8385392747003}"/>
</p:tagLst>
</file>

<file path=ppt/tags/tag42.xml><?xml version="1.0" encoding="utf-8"?>
<p:tagLst xmlns:p="http://schemas.openxmlformats.org/presentationml/2006/main">
  <p:tag name="KSO_WM_DIAGRAM_VIRTUALLY_FRAME" val="{&quot;height&quot;:378.71357864477926,&quot;left&quot;:99.65665757569323,&quot;top&quot;:93.20650009537825,&quot;width&quot;:757.8385392747003}"/>
</p:tagLst>
</file>

<file path=ppt/tags/tag43.xml><?xml version="1.0" encoding="utf-8"?>
<p:tagLst xmlns:p="http://schemas.openxmlformats.org/presentationml/2006/main">
  <p:tag name="KSO_WM_DIAGRAM_VIRTUALLY_FRAME" val="{&quot;height&quot;:379.87685039370086,&quot;left&quot;:52.989133858267714,&quot;top&quot;:94.37606299212598,&quot;width&quot;:854.0108661417323}"/>
</p:tagLst>
</file>

<file path=ppt/tags/tag44.xml><?xml version="1.0" encoding="utf-8"?>
<p:tagLst xmlns:p="http://schemas.openxmlformats.org/presentationml/2006/main">
  <p:tag name="KSO_WM_DIAGRAM_VIRTUALLY_FRAME" val="{&quot;height&quot;:379.87685039370086,&quot;left&quot;:52.989133858267714,&quot;top&quot;:94.37606299212598,&quot;width&quot;:854.0108661417323}"/>
</p:tagLst>
</file>

<file path=ppt/tags/tag45.xml><?xml version="1.0" encoding="utf-8"?>
<p:tagLst xmlns:p="http://schemas.openxmlformats.org/presentationml/2006/main">
  <p:tag name="KSO_WM_DIAGRAM_VIRTUALLY_FRAME" val="{&quot;height&quot;:379.87685039370086,&quot;left&quot;:52.989133858267714,&quot;top&quot;:94.37606299212598,&quot;width&quot;:854.0108661417323}"/>
</p:tagLst>
</file>

<file path=ppt/tags/tag46.xml><?xml version="1.0" encoding="utf-8"?>
<p:tagLst xmlns:p="http://schemas.openxmlformats.org/presentationml/2006/main">
  <p:tag name="KSO_WM_DIAGRAM_VIRTUALLY_FRAME" val="{&quot;height&quot;:379.87685039370086,&quot;left&quot;:52.989133858267714,&quot;top&quot;:94.37606299212598,&quot;width&quot;:854.0108661417323}"/>
</p:tagLst>
</file>

<file path=ppt/tags/tag47.xml><?xml version="1.0" encoding="utf-8"?>
<p:tagLst xmlns:p="http://schemas.openxmlformats.org/presentationml/2006/main">
  <p:tag name="KSO_WM_DIAGRAM_VIRTUALLY_FRAME" val="{&quot;height&quot;:379.87685039370086,&quot;left&quot;:52.989133858267714,&quot;top&quot;:94.37606299212598,&quot;width&quot;:854.0108661417323}"/>
</p:tagLst>
</file>

<file path=ppt/tags/tag48.xml><?xml version="1.0" encoding="utf-8"?>
<p:tagLst xmlns:p="http://schemas.openxmlformats.org/presentationml/2006/main">
  <p:tag name="KSO_WM_DIAGRAM_VIRTUALLY_FRAME" val="{&quot;height&quot;:379.87685039370086,&quot;left&quot;:52.989133858267714,&quot;top&quot;:94.37606299212598,&quot;width&quot;:854.0108661417323}"/>
</p:tagLst>
</file>

<file path=ppt/tags/tag49.xml><?xml version="1.0" encoding="utf-8"?>
<p:tagLst xmlns:p="http://schemas.openxmlformats.org/presentationml/2006/main">
  <p:tag name="KSO_WM_DIAGRAM_VIRTUALLY_FRAME" val="{&quot;height&quot;:379.87685039370086,&quot;left&quot;:52.989133858267714,&quot;top&quot;:94.37606299212598,&quot;width&quot;:854.0108661417323}"/>
</p:tagLst>
</file>

<file path=ppt/tags/tag5.xml><?xml version="1.0" encoding="utf-8"?>
<p:tagLst xmlns:p="http://schemas.openxmlformats.org/presentationml/2006/main">
  <p:tag name="KSO_WM_DIAGRAM_VIRTUALLY_FRAME" val="{&quot;height&quot;:412.8941732283465,&quot;left&quot;:487.66259842519685,&quot;top&quot;:80.55291338582677,&quot;width&quot;:408.57393700787395}"/>
</p:tagLst>
</file>

<file path=ppt/tags/tag50.xml><?xml version="1.0" encoding="utf-8"?>
<p:tagLst xmlns:p="http://schemas.openxmlformats.org/presentationml/2006/main">
  <p:tag name="KSO_WM_DIAGRAM_VIRTUALLY_FRAME" val="{&quot;height&quot;:379.87685039370086,&quot;left&quot;:52.989133858267714,&quot;top&quot;:94.37606299212598,&quot;width&quot;:854.0108661417323}"/>
</p:tagLst>
</file>

<file path=ppt/tags/tag51.xml><?xml version="1.0" encoding="utf-8"?>
<p:tagLst xmlns:p="http://schemas.openxmlformats.org/presentationml/2006/main">
  <p:tag name="KSO_WM_DIAGRAM_VIRTUALLY_FRAME" val="{&quot;height&quot;:379.87685039370086,&quot;left&quot;:52.989133858267714,&quot;top&quot;:94.37606299212598,&quot;width&quot;:854.0108661417323}"/>
</p:tagLst>
</file>

<file path=ppt/tags/tag52.xml><?xml version="1.0" encoding="utf-8"?>
<p:tagLst xmlns:p="http://schemas.openxmlformats.org/presentationml/2006/main">
  <p:tag name="KSO_WM_DIAGRAM_VIRTUALLY_FRAME" val="{&quot;height&quot;:379.87685039370086,&quot;left&quot;:52.989133858267714,&quot;top&quot;:94.37606299212598,&quot;width&quot;:854.0108661417323}"/>
</p:tagLst>
</file>

<file path=ppt/tags/tag53.xml><?xml version="1.0" encoding="utf-8"?>
<p:tagLst xmlns:p="http://schemas.openxmlformats.org/presentationml/2006/main">
  <p:tag name="KSO_WM_DIAGRAM_VIRTUALLY_FRAME" val="{&quot;height&quot;:379.87685039370086,&quot;left&quot;:52.989133858267714,&quot;top&quot;:94.37606299212598,&quot;width&quot;:854.0108661417323}"/>
</p:tagLst>
</file>

<file path=ppt/tags/tag54.xml><?xml version="1.0" encoding="utf-8"?>
<p:tagLst xmlns:p="http://schemas.openxmlformats.org/presentationml/2006/main">
  <p:tag name="KSO_WM_DIAGRAM_VIRTUALLY_FRAME" val="{&quot;height&quot;:379.87685039370086,&quot;left&quot;:52.989133858267714,&quot;top&quot;:94.37606299212598,&quot;width&quot;:854.0108661417323}"/>
</p:tagLst>
</file>

<file path=ppt/tags/tag55.xml><?xml version="1.0" encoding="utf-8"?>
<p:tagLst xmlns:p="http://schemas.openxmlformats.org/presentationml/2006/main">
  <p:tag name="KSO_WM_DIAGRAM_VIRTUALLY_FRAME" val="{&quot;height&quot;:371.48834645669285,&quot;left&quot;:122.2184251968504,&quot;top&quot;:99.62968503937007,&quot;width&quot;:714.5631496062992}"/>
</p:tagLst>
</file>

<file path=ppt/tags/tag56.xml><?xml version="1.0" encoding="utf-8"?>
<p:tagLst xmlns:p="http://schemas.openxmlformats.org/presentationml/2006/main">
  <p:tag name="KSO_WM_DIAGRAM_VIRTUALLY_FRAME" val="{&quot;height&quot;:371.48834645669285,&quot;left&quot;:122.2184251968504,&quot;top&quot;:99.62968503937007,&quot;width&quot;:714.5631496062992}"/>
</p:tagLst>
</file>

<file path=ppt/tags/tag57.xml><?xml version="1.0" encoding="utf-8"?>
<p:tagLst xmlns:p="http://schemas.openxmlformats.org/presentationml/2006/main">
  <p:tag name="KSO_WM_DIAGRAM_VIRTUALLY_FRAME" val="{&quot;height&quot;:371.48834645669285,&quot;left&quot;:122.2184251968504,&quot;top&quot;:99.62968503937007,&quot;width&quot;:714.5631496062992}"/>
</p:tagLst>
</file>

<file path=ppt/tags/tag58.xml><?xml version="1.0" encoding="utf-8"?>
<p:tagLst xmlns:p="http://schemas.openxmlformats.org/presentationml/2006/main">
  <p:tag name="KSO_WM_DIAGRAM_VIRTUALLY_FRAME" val="{&quot;height&quot;:371.48834645669285,&quot;left&quot;:122.2184251968504,&quot;top&quot;:99.62968503937007,&quot;width&quot;:714.5631496062992}"/>
</p:tagLst>
</file>

<file path=ppt/tags/tag59.xml><?xml version="1.0" encoding="utf-8"?>
<p:tagLst xmlns:p="http://schemas.openxmlformats.org/presentationml/2006/main">
  <p:tag name="KSO_WM_DIAGRAM_VIRTUALLY_FRAME" val="{&quot;height&quot;:371.48834645669285,&quot;left&quot;:122.2184251968504,&quot;top&quot;:99.62968503937007,&quot;width&quot;:714.5631496062992}"/>
</p:tagLst>
</file>

<file path=ppt/tags/tag6.xml><?xml version="1.0" encoding="utf-8"?>
<p:tagLst xmlns:p="http://schemas.openxmlformats.org/presentationml/2006/main">
  <p:tag name="KSO_WM_DIAGRAM_VIRTUALLY_FRAME" val="{&quot;height&quot;:412.8941732283465,&quot;left&quot;:487.66259842519685,&quot;top&quot;:80.55291338582677,&quot;width&quot;:408.57393700787395}"/>
</p:tagLst>
</file>

<file path=ppt/tags/tag60.xml><?xml version="1.0" encoding="utf-8"?>
<p:tagLst xmlns:p="http://schemas.openxmlformats.org/presentationml/2006/main">
  <p:tag name="KSO_WM_DIAGRAM_VIRTUALLY_FRAME" val="{&quot;height&quot;:371.48834645669285,&quot;left&quot;:122.2184251968504,&quot;top&quot;:99.62968503937007,&quot;width&quot;:714.5631496062992}"/>
</p:tagLst>
</file>

<file path=ppt/tags/tag61.xml><?xml version="1.0" encoding="utf-8"?>
<p:tagLst xmlns:p="http://schemas.openxmlformats.org/presentationml/2006/main">
  <p:tag name="KSO_WM_DIAGRAM_VIRTUALLY_FRAME" val="{&quot;height&quot;:371.48834645669285,&quot;left&quot;:122.2184251968504,&quot;top&quot;:99.62968503937007,&quot;width&quot;:714.5631496062992}"/>
</p:tagLst>
</file>

<file path=ppt/tags/tag62.xml><?xml version="1.0" encoding="utf-8"?>
<p:tagLst xmlns:p="http://schemas.openxmlformats.org/presentationml/2006/main">
  <p:tag name="KSO_WM_DIAGRAM_VIRTUALLY_FRAME" val="{&quot;height&quot;:371.48834645669285,&quot;left&quot;:122.2184251968504,&quot;top&quot;:99.62968503937007,&quot;width&quot;:714.5631496062992}"/>
</p:tagLst>
</file>

<file path=ppt/tags/tag63.xml><?xml version="1.0" encoding="utf-8"?>
<p:tagLst xmlns:p="http://schemas.openxmlformats.org/presentationml/2006/main">
  <p:tag name="KSO_WM_DIAGRAM_VIRTUALLY_FRAME" val="{&quot;height&quot;:371.48834645669285,&quot;left&quot;:122.2184251968504,&quot;top&quot;:99.62968503937007,&quot;width&quot;:714.5631496062992}"/>
</p:tagLst>
</file>

<file path=ppt/tags/tag64.xml><?xml version="1.0" encoding="utf-8"?>
<p:tagLst xmlns:p="http://schemas.openxmlformats.org/presentationml/2006/main">
  <p:tag name="KSO_WM_DIAGRAM_VIRTUALLY_FRAME" val="{&quot;height&quot;:371.48834645669285,&quot;left&quot;:122.2184251968504,&quot;top&quot;:99.62968503937007,&quot;width&quot;:714.5631496062992}"/>
</p:tagLst>
</file>

<file path=ppt/tags/tag65.xml><?xml version="1.0" encoding="utf-8"?>
<p:tagLst xmlns:p="http://schemas.openxmlformats.org/presentationml/2006/main">
  <p:tag name="KSO_WM_DIAGRAM_VIRTUALLY_FRAME" val="{&quot;height&quot;:371.48834645669285,&quot;left&quot;:122.2184251968504,&quot;top&quot;:99.62968503937007,&quot;width&quot;:714.5631496062992}"/>
</p:tagLst>
</file>

<file path=ppt/tags/tag66.xml><?xml version="1.0" encoding="utf-8"?>
<p:tagLst xmlns:p="http://schemas.openxmlformats.org/presentationml/2006/main">
  <p:tag name="KSO_WM_DIAGRAM_VIRTUALLY_FRAME" val="{&quot;height&quot;:371.48834645669285,&quot;left&quot;:122.2184251968504,&quot;top&quot;:99.62968503937007,&quot;width&quot;:714.5631496062992}"/>
</p:tagLst>
</file>

<file path=ppt/tags/tag67.xml><?xml version="1.0" encoding="utf-8"?>
<p:tagLst xmlns:p="http://schemas.openxmlformats.org/presentationml/2006/main">
  <p:tag name="KSO_WM_DIAGRAM_VIRTUALLY_FRAME" val="{&quot;height&quot;:371.48834645669285,&quot;left&quot;:122.2184251968504,&quot;top&quot;:99.62968503937007,&quot;width&quot;:714.5631496062992}"/>
</p:tagLst>
</file>

<file path=ppt/tags/tag68.xml><?xml version="1.0" encoding="utf-8"?>
<p:tagLst xmlns:p="http://schemas.openxmlformats.org/presentationml/2006/main">
  <p:tag name="KSO_WM_DIAGRAM_VIRTUALLY_FRAME" val="{&quot;height&quot;:371.48834645669285,&quot;left&quot;:122.2184251968504,&quot;top&quot;:99.62968503937007,&quot;width&quot;:714.5631496062992}"/>
</p:tagLst>
</file>

<file path=ppt/tags/tag69.xml><?xml version="1.0" encoding="utf-8"?>
<p:tagLst xmlns:p="http://schemas.openxmlformats.org/presentationml/2006/main">
  <p:tag name="KSO_WM_DIAGRAM_VIRTUALLY_FRAME" val="{&quot;height&quot;:371.48834645669285,&quot;left&quot;:122.2184251968504,&quot;top&quot;:99.62968503937007,&quot;width&quot;:714.5631496062992}"/>
</p:tagLst>
</file>

<file path=ppt/tags/tag7.xml><?xml version="1.0" encoding="utf-8"?>
<p:tagLst xmlns:p="http://schemas.openxmlformats.org/presentationml/2006/main">
  <p:tag name="KSO_WM_DIAGRAM_VIRTUALLY_FRAME" val="{&quot;height&quot;:412.8941732283465,&quot;left&quot;:487.66259842519685,&quot;top&quot;:80.55291338582677,&quot;width&quot;:408.57393700787395}"/>
</p:tagLst>
</file>

<file path=ppt/tags/tag70.xml><?xml version="1.0" encoding="utf-8"?>
<p:tagLst xmlns:p="http://schemas.openxmlformats.org/presentationml/2006/main">
  <p:tag name="KSO_WM_DIAGRAM_VIRTUALLY_FRAME" val="{&quot;height&quot;:371.48834645669285,&quot;left&quot;:122.2184251968504,&quot;top&quot;:99.62968503937007,&quot;width&quot;:714.5631496062992}"/>
</p:tagLst>
</file>

<file path=ppt/tags/tag71.xml><?xml version="1.0" encoding="utf-8"?>
<p:tagLst xmlns:p="http://schemas.openxmlformats.org/presentationml/2006/main">
  <p:tag name="KSO_WM_DIAGRAM_VIRTUALLY_FRAME" val="{&quot;height&quot;:371.48834645669285,&quot;left&quot;:122.2184251968504,&quot;top&quot;:99.62968503937007,&quot;width&quot;:714.5631496062992}"/>
</p:tagLst>
</file>

<file path=ppt/tags/tag72.xml><?xml version="1.0" encoding="utf-8"?>
<p:tagLst xmlns:p="http://schemas.openxmlformats.org/presentationml/2006/main">
  <p:tag name="KSO_WM_DIAGRAM_VIRTUALLY_FRAME" val="{&quot;height&quot;:371.48834645669285,&quot;left&quot;:122.2184251968504,&quot;top&quot;:99.62968503937007,&quot;width&quot;:714.5631496062992}"/>
</p:tagLst>
</file>

<file path=ppt/tags/tag73.xml><?xml version="1.0" encoding="utf-8"?>
<p:tagLst xmlns:p="http://schemas.openxmlformats.org/presentationml/2006/main">
  <p:tag name="KSO_WM_DIAGRAM_VIRTUALLY_FRAME" val="{&quot;height&quot;:371.48834645669285,&quot;left&quot;:122.2184251968504,&quot;top&quot;:99.62968503937007,&quot;width&quot;:714.5631496062992}"/>
</p:tagLst>
</file>

<file path=ppt/tags/tag74.xml><?xml version="1.0" encoding="utf-8"?>
<p:tagLst xmlns:p="http://schemas.openxmlformats.org/presentationml/2006/main">
  <p:tag name="KSO_WM_DIAGRAM_VIRTUALLY_FRAME" val="{&quot;height&quot;:371.48834645669285,&quot;left&quot;:122.2184251968504,&quot;top&quot;:99.62968503937007,&quot;width&quot;:714.5631496062992}"/>
</p:tagLst>
</file>

<file path=ppt/tags/tag75.xml><?xml version="1.0" encoding="utf-8"?>
<p:tagLst xmlns:p="http://schemas.openxmlformats.org/presentationml/2006/main">
  <p:tag name="KSO_WM_DIAGRAM_VIRTUALLY_FRAME" val="{&quot;height&quot;:371.48834645669285,&quot;left&quot;:122.2184251968504,&quot;top&quot;:99.62968503937007,&quot;width&quot;:714.5631496062992}"/>
</p:tagLst>
</file>

<file path=ppt/tags/tag8.xml><?xml version="1.0" encoding="utf-8"?>
<p:tagLst xmlns:p="http://schemas.openxmlformats.org/presentationml/2006/main">
  <p:tag name="KSO_WM_DIAGRAM_VIRTUALLY_FRAME" val="{&quot;height&quot;:412.8941732283465,&quot;left&quot;:487.66259842519685,&quot;top&quot;:80.55291338582677,&quot;width&quot;:408.57393700787395}"/>
</p:tagLst>
</file>

<file path=ppt/tags/tag9.xml><?xml version="1.0" encoding="utf-8"?>
<p:tagLst xmlns:p="http://schemas.openxmlformats.org/presentationml/2006/main">
  <p:tag name="KSO_WM_DIAGRAM_VIRTUALLY_FRAME" val="{&quot;height&quot;:412.8941732283465,&quot;left&quot;:487.66259842519685,&quot;top&quot;:80.55291338582677,&quot;width&quot;:408.57393700787395}"/>
</p:tagLst>
</file>

<file path=ppt/theme/theme1.xml><?xml version="1.0" encoding="utf-8"?>
<a:theme xmlns:a="http://schemas.openxmlformats.org/drawingml/2006/main" name="Office 主题​​">
  <a:themeElements>
    <a:clrScheme name="Office">
      <a:dk1>
        <a:srgbClr val="000000"/>
      </a:dk1>
      <a:lt1>
        <a:srgbClr val="FFFFFF"/>
      </a:lt1>
      <a:dk2>
        <a:srgbClr val="0E2841"/>
      </a:dk2>
      <a:lt2>
        <a:srgbClr val="E8E8E8"/>
      </a:lt2>
      <a:accent1>
        <a:srgbClr val="1C44F0"/>
      </a:accent1>
      <a:accent2>
        <a:srgbClr val="F07D1E"/>
      </a:accent2>
      <a:accent3>
        <a:srgbClr val="467886"/>
      </a:accent3>
      <a:accent4>
        <a:srgbClr val="96607D"/>
      </a:accent4>
      <a:accent5>
        <a:srgbClr val="1C44F0"/>
      </a:accent5>
      <a:accent6>
        <a:srgbClr val="4B303E"/>
      </a:accent6>
      <a:hlink>
        <a:srgbClr val="467886"/>
      </a:hlink>
      <a:folHlink>
        <a:srgbClr val="96607D"/>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9_Office 主题​​">
  <a:themeElements>
    <a:clrScheme name="Office">
      <a:dk1>
        <a:srgbClr val="000000"/>
      </a:dk1>
      <a:lt1>
        <a:srgbClr val="FFFFFF"/>
      </a:lt1>
      <a:dk2>
        <a:srgbClr val="0E2841"/>
      </a:dk2>
      <a:lt2>
        <a:srgbClr val="E8E8E8"/>
      </a:lt2>
      <a:accent1>
        <a:srgbClr val="1C44F0"/>
      </a:accent1>
      <a:accent2>
        <a:srgbClr val="F07D1E"/>
      </a:accent2>
      <a:accent3>
        <a:srgbClr val="467886"/>
      </a:accent3>
      <a:accent4>
        <a:srgbClr val="96607D"/>
      </a:accent4>
      <a:accent5>
        <a:srgbClr val="1C44F0"/>
      </a:accent5>
      <a:accent6>
        <a:srgbClr val="4B303E"/>
      </a:accent6>
      <a:hlink>
        <a:srgbClr val="467886"/>
      </a:hlink>
      <a:folHlink>
        <a:srgbClr val="96607D"/>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0_Office 主题​​">
  <a:themeElements>
    <a:clrScheme name="Office">
      <a:dk1>
        <a:srgbClr val="000000"/>
      </a:dk1>
      <a:lt1>
        <a:srgbClr val="FFFFFF"/>
      </a:lt1>
      <a:dk2>
        <a:srgbClr val="0E2841"/>
      </a:dk2>
      <a:lt2>
        <a:srgbClr val="E8E8E8"/>
      </a:lt2>
      <a:accent1>
        <a:srgbClr val="1C44F0"/>
      </a:accent1>
      <a:accent2>
        <a:srgbClr val="F07D1E"/>
      </a:accent2>
      <a:accent3>
        <a:srgbClr val="467886"/>
      </a:accent3>
      <a:accent4>
        <a:srgbClr val="96607D"/>
      </a:accent4>
      <a:accent5>
        <a:srgbClr val="1C44F0"/>
      </a:accent5>
      <a:accent6>
        <a:srgbClr val="4B303E"/>
      </a:accent6>
      <a:hlink>
        <a:srgbClr val="467886"/>
      </a:hlink>
      <a:folHlink>
        <a:srgbClr val="96607D"/>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1_Office 主题​​">
  <a:themeElements>
    <a:clrScheme name="Office">
      <a:dk1>
        <a:srgbClr val="000000"/>
      </a:dk1>
      <a:lt1>
        <a:srgbClr val="FFFFFF"/>
      </a:lt1>
      <a:dk2>
        <a:srgbClr val="0E2841"/>
      </a:dk2>
      <a:lt2>
        <a:srgbClr val="E8E8E8"/>
      </a:lt2>
      <a:accent1>
        <a:srgbClr val="1C44F0"/>
      </a:accent1>
      <a:accent2>
        <a:srgbClr val="F07D1E"/>
      </a:accent2>
      <a:accent3>
        <a:srgbClr val="467886"/>
      </a:accent3>
      <a:accent4>
        <a:srgbClr val="96607D"/>
      </a:accent4>
      <a:accent5>
        <a:srgbClr val="1C44F0"/>
      </a:accent5>
      <a:accent6>
        <a:srgbClr val="4B303E"/>
      </a:accent6>
      <a:hlink>
        <a:srgbClr val="467886"/>
      </a:hlink>
      <a:folHlink>
        <a:srgbClr val="96607D"/>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12_Office 主题​​">
  <a:themeElements>
    <a:clrScheme name="Office">
      <a:dk1>
        <a:srgbClr val="000000"/>
      </a:dk1>
      <a:lt1>
        <a:srgbClr val="FFFFFF"/>
      </a:lt1>
      <a:dk2>
        <a:srgbClr val="0E2841"/>
      </a:dk2>
      <a:lt2>
        <a:srgbClr val="E8E8E8"/>
      </a:lt2>
      <a:accent1>
        <a:srgbClr val="1C44F0"/>
      </a:accent1>
      <a:accent2>
        <a:srgbClr val="F07D1E"/>
      </a:accent2>
      <a:accent3>
        <a:srgbClr val="467886"/>
      </a:accent3>
      <a:accent4>
        <a:srgbClr val="96607D"/>
      </a:accent4>
      <a:accent5>
        <a:srgbClr val="1C44F0"/>
      </a:accent5>
      <a:accent6>
        <a:srgbClr val="4B303E"/>
      </a:accent6>
      <a:hlink>
        <a:srgbClr val="467886"/>
      </a:hlink>
      <a:folHlink>
        <a:srgbClr val="96607D"/>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13_Office 主题​​">
  <a:themeElements>
    <a:clrScheme name="Office">
      <a:dk1>
        <a:srgbClr val="000000"/>
      </a:dk1>
      <a:lt1>
        <a:srgbClr val="FFFFFF"/>
      </a:lt1>
      <a:dk2>
        <a:srgbClr val="0E2841"/>
      </a:dk2>
      <a:lt2>
        <a:srgbClr val="E8E8E8"/>
      </a:lt2>
      <a:accent1>
        <a:srgbClr val="1C44F0"/>
      </a:accent1>
      <a:accent2>
        <a:srgbClr val="F07D1E"/>
      </a:accent2>
      <a:accent3>
        <a:srgbClr val="467886"/>
      </a:accent3>
      <a:accent4>
        <a:srgbClr val="96607D"/>
      </a:accent4>
      <a:accent5>
        <a:srgbClr val="1C44F0"/>
      </a:accent5>
      <a:accent6>
        <a:srgbClr val="4B303E"/>
      </a:accent6>
      <a:hlink>
        <a:srgbClr val="467886"/>
      </a:hlink>
      <a:folHlink>
        <a:srgbClr val="96607D"/>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14_Office 主题​​">
  <a:themeElements>
    <a:clrScheme name="Office">
      <a:dk1>
        <a:srgbClr val="000000"/>
      </a:dk1>
      <a:lt1>
        <a:srgbClr val="FFFFFF"/>
      </a:lt1>
      <a:dk2>
        <a:srgbClr val="0E2841"/>
      </a:dk2>
      <a:lt2>
        <a:srgbClr val="E8E8E8"/>
      </a:lt2>
      <a:accent1>
        <a:srgbClr val="1C44F0"/>
      </a:accent1>
      <a:accent2>
        <a:srgbClr val="F07D1E"/>
      </a:accent2>
      <a:accent3>
        <a:srgbClr val="467886"/>
      </a:accent3>
      <a:accent4>
        <a:srgbClr val="96607D"/>
      </a:accent4>
      <a:accent5>
        <a:srgbClr val="1C44F0"/>
      </a:accent5>
      <a:accent6>
        <a:srgbClr val="4B303E"/>
      </a:accent6>
      <a:hlink>
        <a:srgbClr val="467886"/>
      </a:hlink>
      <a:folHlink>
        <a:srgbClr val="96607D"/>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15_Office 主题​​">
  <a:themeElements>
    <a:clrScheme name="Office">
      <a:dk1>
        <a:srgbClr val="000000"/>
      </a:dk1>
      <a:lt1>
        <a:srgbClr val="FFFFFF"/>
      </a:lt1>
      <a:dk2>
        <a:srgbClr val="0E2841"/>
      </a:dk2>
      <a:lt2>
        <a:srgbClr val="E8E8E8"/>
      </a:lt2>
      <a:accent1>
        <a:srgbClr val="1C44F0"/>
      </a:accent1>
      <a:accent2>
        <a:srgbClr val="F07D1E"/>
      </a:accent2>
      <a:accent3>
        <a:srgbClr val="467886"/>
      </a:accent3>
      <a:accent4>
        <a:srgbClr val="96607D"/>
      </a:accent4>
      <a:accent5>
        <a:srgbClr val="1C44F0"/>
      </a:accent5>
      <a:accent6>
        <a:srgbClr val="4B303E"/>
      </a:accent6>
      <a:hlink>
        <a:srgbClr val="467886"/>
      </a:hlink>
      <a:folHlink>
        <a:srgbClr val="96607D"/>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16_Office 主题​​">
  <a:themeElements>
    <a:clrScheme name="Office">
      <a:dk1>
        <a:srgbClr val="000000"/>
      </a:dk1>
      <a:lt1>
        <a:srgbClr val="FFFFFF"/>
      </a:lt1>
      <a:dk2>
        <a:srgbClr val="0E2841"/>
      </a:dk2>
      <a:lt2>
        <a:srgbClr val="E8E8E8"/>
      </a:lt2>
      <a:accent1>
        <a:srgbClr val="1C44F0"/>
      </a:accent1>
      <a:accent2>
        <a:srgbClr val="F07D1E"/>
      </a:accent2>
      <a:accent3>
        <a:srgbClr val="467886"/>
      </a:accent3>
      <a:accent4>
        <a:srgbClr val="96607D"/>
      </a:accent4>
      <a:accent5>
        <a:srgbClr val="1C44F0"/>
      </a:accent5>
      <a:accent6>
        <a:srgbClr val="4B303E"/>
      </a:accent6>
      <a:hlink>
        <a:srgbClr val="467886"/>
      </a:hlink>
      <a:folHlink>
        <a:srgbClr val="96607D"/>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17_Office 主题​​">
  <a:themeElements>
    <a:clrScheme name="Office">
      <a:dk1>
        <a:srgbClr val="000000"/>
      </a:dk1>
      <a:lt1>
        <a:srgbClr val="FFFFFF"/>
      </a:lt1>
      <a:dk2>
        <a:srgbClr val="0E2841"/>
      </a:dk2>
      <a:lt2>
        <a:srgbClr val="E8E8E8"/>
      </a:lt2>
      <a:accent1>
        <a:srgbClr val="1C44F0"/>
      </a:accent1>
      <a:accent2>
        <a:srgbClr val="F07D1E"/>
      </a:accent2>
      <a:accent3>
        <a:srgbClr val="467886"/>
      </a:accent3>
      <a:accent4>
        <a:srgbClr val="96607D"/>
      </a:accent4>
      <a:accent5>
        <a:srgbClr val="1C44F0"/>
      </a:accent5>
      <a:accent6>
        <a:srgbClr val="4B303E"/>
      </a:accent6>
      <a:hlink>
        <a:srgbClr val="467886"/>
      </a:hlink>
      <a:folHlink>
        <a:srgbClr val="96607D"/>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9.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rgbClr val="000000"/>
      </a:dk1>
      <a:lt1>
        <a:srgbClr val="FFFFFF"/>
      </a:lt1>
      <a:dk2>
        <a:srgbClr val="0E2841"/>
      </a:dk2>
      <a:lt2>
        <a:srgbClr val="E8E8E8"/>
      </a:lt2>
      <a:accent1>
        <a:srgbClr val="1C44F0"/>
      </a:accent1>
      <a:accent2>
        <a:srgbClr val="F07D1E"/>
      </a:accent2>
      <a:accent3>
        <a:srgbClr val="467886"/>
      </a:accent3>
      <a:accent4>
        <a:srgbClr val="96607D"/>
      </a:accent4>
      <a:accent5>
        <a:srgbClr val="1C44F0"/>
      </a:accent5>
      <a:accent6>
        <a:srgbClr val="4B303E"/>
      </a:accent6>
      <a:hlink>
        <a:srgbClr val="467886"/>
      </a:hlink>
      <a:folHlink>
        <a:srgbClr val="96607D"/>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0.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Office">
      <a:dk1>
        <a:srgbClr val="000000"/>
      </a:dk1>
      <a:lt1>
        <a:srgbClr val="FFFFFF"/>
      </a:lt1>
      <a:dk2>
        <a:srgbClr val="0E2841"/>
      </a:dk2>
      <a:lt2>
        <a:srgbClr val="E8E8E8"/>
      </a:lt2>
      <a:accent1>
        <a:srgbClr val="1C44F0"/>
      </a:accent1>
      <a:accent2>
        <a:srgbClr val="F07D1E"/>
      </a:accent2>
      <a:accent3>
        <a:srgbClr val="467886"/>
      </a:accent3>
      <a:accent4>
        <a:srgbClr val="96607D"/>
      </a:accent4>
      <a:accent5>
        <a:srgbClr val="1C44F0"/>
      </a:accent5>
      <a:accent6>
        <a:srgbClr val="4B303E"/>
      </a:accent6>
      <a:hlink>
        <a:srgbClr val="467886"/>
      </a:hlink>
      <a:folHlink>
        <a:srgbClr val="96607D"/>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主题​​">
  <a:themeElements>
    <a:clrScheme name="Office">
      <a:dk1>
        <a:srgbClr val="000000"/>
      </a:dk1>
      <a:lt1>
        <a:srgbClr val="FFFFFF"/>
      </a:lt1>
      <a:dk2>
        <a:srgbClr val="0E2841"/>
      </a:dk2>
      <a:lt2>
        <a:srgbClr val="E8E8E8"/>
      </a:lt2>
      <a:accent1>
        <a:srgbClr val="1C44F0"/>
      </a:accent1>
      <a:accent2>
        <a:srgbClr val="F07D1E"/>
      </a:accent2>
      <a:accent3>
        <a:srgbClr val="467886"/>
      </a:accent3>
      <a:accent4>
        <a:srgbClr val="96607D"/>
      </a:accent4>
      <a:accent5>
        <a:srgbClr val="1C44F0"/>
      </a:accent5>
      <a:accent6>
        <a:srgbClr val="4B303E"/>
      </a:accent6>
      <a:hlink>
        <a:srgbClr val="467886"/>
      </a:hlink>
      <a:folHlink>
        <a:srgbClr val="96607D"/>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主题​​">
  <a:themeElements>
    <a:clrScheme name="Office">
      <a:dk1>
        <a:srgbClr val="000000"/>
      </a:dk1>
      <a:lt1>
        <a:srgbClr val="FFFFFF"/>
      </a:lt1>
      <a:dk2>
        <a:srgbClr val="0E2841"/>
      </a:dk2>
      <a:lt2>
        <a:srgbClr val="E8E8E8"/>
      </a:lt2>
      <a:accent1>
        <a:srgbClr val="1C44F0"/>
      </a:accent1>
      <a:accent2>
        <a:srgbClr val="F07D1E"/>
      </a:accent2>
      <a:accent3>
        <a:srgbClr val="467886"/>
      </a:accent3>
      <a:accent4>
        <a:srgbClr val="96607D"/>
      </a:accent4>
      <a:accent5>
        <a:srgbClr val="1C44F0"/>
      </a:accent5>
      <a:accent6>
        <a:srgbClr val="4B303E"/>
      </a:accent6>
      <a:hlink>
        <a:srgbClr val="467886"/>
      </a:hlink>
      <a:folHlink>
        <a:srgbClr val="96607D"/>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Office 主题​​">
  <a:themeElements>
    <a:clrScheme name="Office">
      <a:dk1>
        <a:srgbClr val="000000"/>
      </a:dk1>
      <a:lt1>
        <a:srgbClr val="FFFFFF"/>
      </a:lt1>
      <a:dk2>
        <a:srgbClr val="0E2841"/>
      </a:dk2>
      <a:lt2>
        <a:srgbClr val="E8E8E8"/>
      </a:lt2>
      <a:accent1>
        <a:srgbClr val="1C44F0"/>
      </a:accent1>
      <a:accent2>
        <a:srgbClr val="F07D1E"/>
      </a:accent2>
      <a:accent3>
        <a:srgbClr val="467886"/>
      </a:accent3>
      <a:accent4>
        <a:srgbClr val="96607D"/>
      </a:accent4>
      <a:accent5>
        <a:srgbClr val="1C44F0"/>
      </a:accent5>
      <a:accent6>
        <a:srgbClr val="4B303E"/>
      </a:accent6>
      <a:hlink>
        <a:srgbClr val="467886"/>
      </a:hlink>
      <a:folHlink>
        <a:srgbClr val="96607D"/>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6_Office 主题​​">
  <a:themeElements>
    <a:clrScheme name="Office">
      <a:dk1>
        <a:srgbClr val="000000"/>
      </a:dk1>
      <a:lt1>
        <a:srgbClr val="FFFFFF"/>
      </a:lt1>
      <a:dk2>
        <a:srgbClr val="0E2841"/>
      </a:dk2>
      <a:lt2>
        <a:srgbClr val="E8E8E8"/>
      </a:lt2>
      <a:accent1>
        <a:srgbClr val="1C44F0"/>
      </a:accent1>
      <a:accent2>
        <a:srgbClr val="F07D1E"/>
      </a:accent2>
      <a:accent3>
        <a:srgbClr val="467886"/>
      </a:accent3>
      <a:accent4>
        <a:srgbClr val="96607D"/>
      </a:accent4>
      <a:accent5>
        <a:srgbClr val="1C44F0"/>
      </a:accent5>
      <a:accent6>
        <a:srgbClr val="4B303E"/>
      </a:accent6>
      <a:hlink>
        <a:srgbClr val="467886"/>
      </a:hlink>
      <a:folHlink>
        <a:srgbClr val="96607D"/>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7_Office 主题​​">
  <a:themeElements>
    <a:clrScheme name="Office">
      <a:dk1>
        <a:srgbClr val="000000"/>
      </a:dk1>
      <a:lt1>
        <a:srgbClr val="FFFFFF"/>
      </a:lt1>
      <a:dk2>
        <a:srgbClr val="0E2841"/>
      </a:dk2>
      <a:lt2>
        <a:srgbClr val="E8E8E8"/>
      </a:lt2>
      <a:accent1>
        <a:srgbClr val="1C44F0"/>
      </a:accent1>
      <a:accent2>
        <a:srgbClr val="F07D1E"/>
      </a:accent2>
      <a:accent3>
        <a:srgbClr val="467886"/>
      </a:accent3>
      <a:accent4>
        <a:srgbClr val="96607D"/>
      </a:accent4>
      <a:accent5>
        <a:srgbClr val="1C44F0"/>
      </a:accent5>
      <a:accent6>
        <a:srgbClr val="4B303E"/>
      </a:accent6>
      <a:hlink>
        <a:srgbClr val="467886"/>
      </a:hlink>
      <a:folHlink>
        <a:srgbClr val="96607D"/>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8_Office 主题​​">
  <a:themeElements>
    <a:clrScheme name="Office">
      <a:dk1>
        <a:srgbClr val="000000"/>
      </a:dk1>
      <a:lt1>
        <a:srgbClr val="FFFFFF"/>
      </a:lt1>
      <a:dk2>
        <a:srgbClr val="0E2841"/>
      </a:dk2>
      <a:lt2>
        <a:srgbClr val="E8E8E8"/>
      </a:lt2>
      <a:accent1>
        <a:srgbClr val="1C44F0"/>
      </a:accent1>
      <a:accent2>
        <a:srgbClr val="F07D1E"/>
      </a:accent2>
      <a:accent3>
        <a:srgbClr val="467886"/>
      </a:accent3>
      <a:accent4>
        <a:srgbClr val="96607D"/>
      </a:accent4>
      <a:accent5>
        <a:srgbClr val="1C44F0"/>
      </a:accent5>
      <a:accent6>
        <a:srgbClr val="4B303E"/>
      </a:accent6>
      <a:hlink>
        <a:srgbClr val="467886"/>
      </a:hlink>
      <a:folHlink>
        <a:srgbClr val="96607D"/>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3700</Words>
  <Application>WPS 演示</Application>
  <PresentationFormat/>
  <Paragraphs>268</Paragraphs>
  <Slides>38</Slides>
  <Notes>0</Notes>
  <HiddenSlides>0</HiddenSlides>
  <MMClips>0</MMClips>
  <ScaleCrop>false</ScaleCrop>
  <HeadingPairs>
    <vt:vector size="6" baseType="variant">
      <vt:variant>
        <vt:lpstr>已用的字体</vt:lpstr>
      </vt:variant>
      <vt:variant>
        <vt:i4>33</vt:i4>
      </vt:variant>
      <vt:variant>
        <vt:lpstr>主题</vt:lpstr>
      </vt:variant>
      <vt:variant>
        <vt:i4>18</vt:i4>
      </vt:variant>
      <vt:variant>
        <vt:lpstr>幻灯片标题</vt:lpstr>
      </vt:variant>
      <vt:variant>
        <vt:i4>38</vt:i4>
      </vt:variant>
    </vt:vector>
  </HeadingPairs>
  <TitlesOfParts>
    <vt:vector size="89" baseType="lpstr">
      <vt:lpstr>Arial</vt:lpstr>
      <vt:lpstr>宋体</vt:lpstr>
      <vt:lpstr>Wingdings</vt:lpstr>
      <vt:lpstr>Source Han Sans CN Bold</vt:lpstr>
      <vt:lpstr>OPPOSans B</vt:lpstr>
      <vt:lpstr>OPPOSans H</vt:lpstr>
      <vt:lpstr>Source Han Sans</vt:lpstr>
      <vt:lpstr>Times New Roman</vt:lpstr>
      <vt:lpstr>汉仪君黑-45简</vt:lpstr>
      <vt:lpstr>等线</vt:lpstr>
      <vt:lpstr>微软雅黑</vt:lpstr>
      <vt:lpstr>Arial Unicode MS</vt:lpstr>
      <vt:lpstr>Calibri</vt:lpstr>
      <vt:lpstr>Wingdings</vt:lpstr>
      <vt:lpstr>仿宋</vt:lpstr>
      <vt:lpstr>OPPOSans R</vt:lpstr>
      <vt:lpstr>FZShuSong-Z01S</vt:lpstr>
      <vt:lpstr>Operator Mono</vt:lpstr>
      <vt:lpstr>Segoe Print</vt:lpstr>
      <vt:lpstr>黑体</vt:lpstr>
      <vt:lpstr>Microsoft JhengHei</vt:lpstr>
      <vt:lpstr>Microsoft YaHei UI Light</vt:lpstr>
      <vt:lpstr>Yu Gothic UI Semilight</vt:lpstr>
      <vt:lpstr>Cascadia Code ExtraLight</vt:lpstr>
      <vt:lpstr>DejaVu Sans Mono</vt:lpstr>
      <vt:lpstr>Impact</vt:lpstr>
      <vt:lpstr>Marlett</vt:lpstr>
      <vt:lpstr>Myanmar Text</vt:lpstr>
      <vt:lpstr>Segoe Fluent Icons</vt:lpstr>
      <vt:lpstr>Segoe UI Variable Small Semilight</vt:lpstr>
      <vt:lpstr>Segoe UI Variable Text Semilight</vt:lpstr>
      <vt:lpstr>Sitka Text Semibold</vt:lpstr>
      <vt:lpstr>Webdings</vt:lpstr>
      <vt:lpstr>Office 主题​​</vt:lpstr>
      <vt:lpstr>1_Office 主题​​</vt:lpstr>
      <vt:lpstr>2_Office 主题​​</vt:lpstr>
      <vt:lpstr>3_Office 主题​​</vt:lpstr>
      <vt:lpstr>4_Office 主题​​</vt:lpstr>
      <vt:lpstr>5_Office 主题​​</vt:lpstr>
      <vt:lpstr>6_Office 主题​​</vt:lpstr>
      <vt:lpstr>7_Office 主题​​</vt:lpstr>
      <vt:lpstr>8_Office 主题​​</vt:lpstr>
      <vt:lpstr>9_Office 主题​​</vt:lpstr>
      <vt:lpstr>10_Office 主题​​</vt:lpstr>
      <vt:lpstr>11_Office 主题​​</vt:lpstr>
      <vt:lpstr>12_Office 主题​​</vt:lpstr>
      <vt:lpstr>13_Office 主题​​</vt:lpstr>
      <vt:lpstr>14_Office 主题​​</vt:lpstr>
      <vt:lpstr>15_Office 主题​​</vt:lpstr>
      <vt:lpstr>16_Office 主题​​</vt:lpstr>
      <vt:lpstr>17_Office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湫</cp:lastModifiedBy>
  <cp:revision>9</cp:revision>
  <dcterms:created xsi:type="dcterms:W3CDTF">2025-02-28T07:50:00Z</dcterms:created>
  <dcterms:modified xsi:type="dcterms:W3CDTF">2025-03-13T08:28:09Z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90F1BDA3DAE6407B8B5909A5E8105383_12</vt:lpwstr>
  </property>
  <property fmtid="{D5CDD505-2E9C-101B-9397-08002B2CF9AE}" pid="3" name="KSOProductBuildVer">
    <vt:lpwstr>2052-12.1.0.20305</vt:lpwstr>
  </property>
</Properties>
</file>