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ink/ink2.xml" ContentType="application/inkml+xml"/>
  <Override PartName="/ppt/notesSlides/notesSlide6.xml" ContentType="application/vnd.openxmlformats-officedocument.presentationml.notesSlide+xml"/>
  <Override PartName="/ppt/ink/ink3.xml" ContentType="application/inkml+xml"/>
  <Override PartName="/ppt/notesSlides/notesSlide7.xml" ContentType="application/vnd.openxmlformats-officedocument.presentationml.notesSlide+xml"/>
  <Override PartName="/ppt/ink/ink4.xml" ContentType="application/inkml+xml"/>
  <Override PartName="/ppt/notesSlides/notesSlide8.xml" ContentType="application/vnd.openxmlformats-officedocument.presentationml.notesSlide+xml"/>
  <Override PartName="/ppt/ink/ink5.xml" ContentType="application/inkml+xml"/>
  <Override PartName="/ppt/notesSlides/notesSlide9.xml" ContentType="application/vnd.openxmlformats-officedocument.presentationml.notesSlide+xml"/>
  <Override PartName="/ppt/ink/ink6.xml" ContentType="application/inkml+xml"/>
  <Override PartName="/ppt/notesSlides/notesSlide10.xml" ContentType="application/vnd.openxmlformats-officedocument.presentationml.notesSlide+xml"/>
  <Override PartName="/ppt/ink/ink7.xml" ContentType="application/inkml+xml"/>
  <Override PartName="/ppt/notesSlides/notesSlide11.xml" ContentType="application/vnd.openxmlformats-officedocument.presentationml.notesSlide+xml"/>
  <Override PartName="/ppt/ink/ink8.xml" ContentType="application/inkml+xml"/>
  <Override PartName="/ppt/notesSlides/notesSlide12.xml" ContentType="application/vnd.openxmlformats-officedocument.presentationml.notesSlide+xml"/>
  <Override PartName="/ppt/ink/ink9.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0.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ink/ink11.xml" ContentType="application/inkml+xml"/>
  <Override PartName="/ppt/notesSlides/notesSlide18.xml" ContentType="application/vnd.openxmlformats-officedocument.presentationml.notesSlide+xml"/>
  <Override PartName="/ppt/ink/ink12.xml" ContentType="application/inkml+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3.xml" ContentType="application/inkml+xml"/>
  <Override PartName="/ppt/notesSlides/notesSlide21.xml" ContentType="application/vnd.openxmlformats-officedocument.presentationml.notesSlide+xml"/>
  <Override PartName="/ppt/ink/ink14.xml" ContentType="application/inkml+xml"/>
  <Override PartName="/ppt/notesSlides/notesSlide22.xml" ContentType="application/vnd.openxmlformats-officedocument.presentationml.notesSlide+xml"/>
  <Override PartName="/ppt/ink/ink15.xml" ContentType="application/inkml+xml"/>
  <Override PartName="/ppt/notesSlides/notesSlide23.xml" ContentType="application/vnd.openxmlformats-officedocument.presentationml.notesSlide+xml"/>
  <Override PartName="/ppt/ink/ink16.xml" ContentType="application/inkml+xml"/>
  <Override PartName="/ppt/notesSlides/notesSlide24.xml" ContentType="application/vnd.openxmlformats-officedocument.presentationml.notesSlide+xml"/>
  <Override PartName="/ppt/ink/ink17.xml" ContentType="application/inkml+xml"/>
  <Override PartName="/ppt/notesSlides/notesSlide25.xml" ContentType="application/vnd.openxmlformats-officedocument.presentationml.notesSlide+xml"/>
  <Override PartName="/ppt/ink/ink18.xml" ContentType="application/inkml+xml"/>
  <Override PartName="/ppt/notesSlides/notesSlide26.xml" ContentType="application/vnd.openxmlformats-officedocument.presentationml.notesSlide+xml"/>
  <Override PartName="/ppt/ink/ink19.xml" ContentType="application/inkml+xml"/>
  <Override PartName="/ppt/notesSlides/notesSlide27.xml" ContentType="application/vnd.openxmlformats-officedocument.presentationml.notesSlide+xml"/>
  <Override PartName="/ppt/ink/ink20.xml" ContentType="application/inkml+xml"/>
  <Override PartName="/ppt/notesSlides/notesSlide28.xml" ContentType="application/vnd.openxmlformats-officedocument.presentationml.notesSlide+xml"/>
  <Override PartName="/ppt/ink/ink21.xml" ContentType="application/inkml+xml"/>
  <Override PartName="/ppt/notesSlides/notesSlide29.xml" ContentType="application/vnd.openxmlformats-officedocument.presentationml.notesSlide+xml"/>
  <Override PartName="/ppt/ink/ink22.xml" ContentType="application/inkml+xml"/>
  <Override PartName="/ppt/notesSlides/notesSlide30.xml" ContentType="application/vnd.openxmlformats-officedocument.presentationml.notesSlide+xml"/>
  <Override PartName="/ppt/ink/ink23.xml" ContentType="application/inkml+xml"/>
  <Override PartName="/ppt/notesSlides/notesSlide31.xml" ContentType="application/vnd.openxmlformats-officedocument.presentationml.notesSlide+xml"/>
  <Override PartName="/ppt/ink/ink24.xml" ContentType="application/inkml+xml"/>
  <Override PartName="/ppt/notesSlides/notesSlide32.xml" ContentType="application/vnd.openxmlformats-officedocument.presentationml.notesSlide+xml"/>
  <Override PartName="/ppt/ink/ink25.xml" ContentType="application/inkml+xml"/>
  <Override PartName="/ppt/notesSlides/notesSlide33.xml" ContentType="application/vnd.openxmlformats-officedocument.presentationml.notesSlide+xml"/>
  <Override PartName="/ppt/ink/ink26.xml" ContentType="application/inkml+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56" r:id="rId2"/>
    <p:sldId id="257" r:id="rId3"/>
    <p:sldId id="258" r:id="rId4"/>
    <p:sldId id="276" r:id="rId5"/>
    <p:sldId id="310" r:id="rId6"/>
    <p:sldId id="311" r:id="rId7"/>
    <p:sldId id="312" r:id="rId8"/>
    <p:sldId id="313" r:id="rId9"/>
    <p:sldId id="314" r:id="rId10"/>
    <p:sldId id="315" r:id="rId11"/>
    <p:sldId id="316" r:id="rId12"/>
    <p:sldId id="317" r:id="rId13"/>
    <p:sldId id="275" r:id="rId14"/>
    <p:sldId id="277" r:id="rId15"/>
    <p:sldId id="318" r:id="rId16"/>
    <p:sldId id="320" r:id="rId17"/>
    <p:sldId id="319" r:id="rId18"/>
    <p:sldId id="321" r:id="rId19"/>
    <p:sldId id="262" r:id="rId20"/>
    <p:sldId id="287" r:id="rId21"/>
    <p:sldId id="322" r:id="rId22"/>
    <p:sldId id="323" r:id="rId23"/>
    <p:sldId id="324" r:id="rId24"/>
    <p:sldId id="325" r:id="rId25"/>
    <p:sldId id="326" r:id="rId26"/>
    <p:sldId id="327" r:id="rId27"/>
    <p:sldId id="328" r:id="rId28"/>
    <p:sldId id="329" r:id="rId29"/>
    <p:sldId id="332" r:id="rId30"/>
    <p:sldId id="330" r:id="rId31"/>
    <p:sldId id="331" r:id="rId32"/>
    <p:sldId id="333" r:id="rId33"/>
    <p:sldId id="334" r:id="rId34"/>
    <p:sldId id="335" r:id="rId35"/>
    <p:sldId id="274" r:id="rId3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9" d="100"/>
          <a:sy n="149" d="100"/>
        </p:scale>
        <p:origin x="30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36:46.893"/>
    </inkml:context>
    <inkml:brush xml:id="br0">
      <inkml:brushProperty name="width" value="0.05292" units="cm"/>
      <inkml:brushProperty name="height" value="0.05292" units="cm"/>
      <inkml:brushProperty name="color" value="#FF0000"/>
    </inkml:brush>
  </inkml:definitions>
  <inkml:trace contextRef="#ctx0" brushRef="#br0">6919 5755 0,'26'0'63,"14"-14"-47,-14 1-16,1 13 15,26-26 1,26 13-1,159-27 17,-66 13-17,14 1 1,-14 13 0,66-1 15,-159 14-16,-26 0 1,-13 0 0,-1 0-1,14 0 1,-13-13 0,39 13-1,-13-13 1,27 13-1,13 0 1,13 0 15,-93 0-15,1 0 0,-14 0 15,27 0 0,-27 0-15</inkml:trace>
  <inkml:trace contextRef="#ctx0" brushRef="#br0" timeOffset="1604.34">10398 5781 0,'13'0'62,"14"0"-46,13-13-1,39-14 1,27 1 0,26 13-1,-66 0 1,66-1 0,-65 14-16,118 0 31,-79-13-16,-40 13-15,93 0 32,-40-13-17,0 0 1,0-1 0,106 14 15,-133 0-16,14 14 1,0-14 0,0 0-1,13 0 1,-13 0 0,-1 0-1,54 0 16,-40 0-15,-79 0-16,105 13 31,-65-13-15,-40 0-16,65 0 31,-25 0-15,-41 13-16,1-13 15,0 0 1,-14 0-16,27 13 16,-40-13-1</inkml:trace>
  <inkml:trace contextRef="#ctx0" brushRef="#br0" timeOffset="3074.45">15584 5662 0,'40'0'46,"39"0"-30,-26-13-16,172 13 31,-40 0-15,40 0 0,13 0-1,0 0 1,0 0-1,-39 13 1,-41-13 0,-25 13-1,-1-13 1,0 0 0,173 0 15,-147 0-16,14 0 1,0 0 0,14 0-1,-107 14 1,133-1 0,-80-13 15</inkml:trace>
  <inkml:trace contextRef="#ctx0" brushRef="#br0" timeOffset="8859.44">7554 7329 0,'0'0'0,"66"-13"16,-53 13-16,14 0 31,-14 0 32,27 0-48,118 0 17,94 0-17,184 0 17,-330 0-17,93 0 1,92-27 15,-225 27-15,-27 0-1,-12 0 17</inkml:trace>
  <inkml:trace contextRef="#ctx0" brushRef="#br0" timeOffset="15263.41">18031 7263 0,'40'13'78,"53"0"-63,251 14 17,-146-27-17,146 13 16,-212-13-15,-26 0 0,-26 0-1,-14 0 1,26 0 15,-65 0-31,105-13 31,27 13 1,-133 0-32,67 0 31,-67 0-31,1 0 16,12 0-1,1 13 1,0-13-1,52 0 17,-25 0-17,12 13 1,-26-13 0,13 0-1,-13 0 1,40 0 15,-14 0-15,-39 0-16,105 0 31,-79 0-15,-13 0-1,13 0 16,-26 0-15,-14 0 0,14 13-1,-27-13-15</inkml:trace>
  <inkml:trace contextRef="#ctx0" brushRef="#br0" timeOffset="17499.05">21908 7263 0,'26'0'46,"40"13"-30,-26-13 0,79 13-1,-27-13 17,-39 0-17,-13 0-15,53 0 31,-1 0-15,-39 0-16,66 13 31,-39-13-15,-41 14-16,67-14 31,-26 0-15,12-14-1,-26 14 1,-13-13 0,-13 13-1,13 0 1,66-13 15,-53 13-15,66-26 15,-79 12-15,-40 1-1</inkml:trace>
  <inkml:trace contextRef="#ctx0" brushRef="#br0" timeOffset="19534.25">1746 7964 0,'13'0'32,"1"-13"-17,78 13 1,27 0 0,225-13 15,-92 13-16,145-14 17,-265 14-17,278 0 1,-145-13 0,-146 13-16,211 0 31,-237 0-16,172 13 1,-120 1 0,-79-14-1,53 13 1,-53-13-16,67 0 16,-80 0-1,105 0 1,-52 13-1,66-13 17,-79 13-17,-14-13 1,-39 0 0,0 13-16,105-13 31,-52 0-16,-40 0-15,92 0 32,-92 14-17,-40-14 1</inkml:trace>
  <inkml:trace contextRef="#ctx0" brushRef="#br0" timeOffset="27358.26">16021 7329 0,'0'13'62,"0"14"-46,0-1-16,0 93 31,0-39-15,0-14-1,0-27 1,0 1 0,0-13-1,0-1 1,0-13-1,0 0 1,0 1-16,0-1 125,0 0-109,0 0 124,0 14-124,0-1 15,-14 40 32,1-26-32</inkml:trace>
  <inkml:trace contextRef="#ctx0" brushRef="#br0" timeOffset="35687.44">5517 8520 0,'52'0'31,"54"0"-15,185 26 15,-158-26-15,12 13-16,133 0 15,13 14 1,-40-14 0,-65-13-1,-120 0 1,13 0-1</inkml:trace>
  <inkml:trace contextRef="#ctx0" brushRef="#br0" timeOffset="40999.58">15796 8572 0,'26'0'63,"40"0"-48,212-13 16,-13 13-15,-120 0-16,14 0 16,132-13-1,-146 13-15,186 0 32,-199 0-17,-79 0-15,27 0 31,-54-13-15</inkml:trace>
  <inkml:trace contextRef="#ctx0" brushRef="#br0" timeOffset="42598.04">18362 8546 0,'40'0'62,"224"-26"-31,-52-1-15,238 1 15,-278 26-15,66-14 15,-40 14 0,-39 0 1,-106 0-17,93 0 1,-107 0-1,107 0 1,-107 0 0,81 0-1,-81 0 1,41 0 0,-41 0-1,67-13 1,26 13 15,-39 0 0,-27 0 1,-53 0-17,40 0 1,27 0-1,-54 0-15,67 13 32,-67-13-17,54 0 1,-28 0 0,-38 14-1,39-14 1,-40 0-1,40 0 1</inkml:trace>
  <inkml:trace contextRef="#ctx0" brushRef="#br0" timeOffset="45922.49">22357 8520 0,'14'0'94,"25"-14"-79,-26 14-15,67-13 31,-14 0-15,-13 0 0,0-1-1,-27 14 1,40-13 0,-39 13-1,26 0 1,26-13-1,-26 0 1,40 13 15,-40-13-15,13 13 0,13 0-1,0 0 1,-12 0-1,-14 0 1,-14 0 0,1 0-1,-27 0 1,14 0-16,12 0 31,-12 0-15,-14 0-16,13 0 31,1 0-15,-1 0-1,1 0 1,-1 0 0,1 0-1,26 0 16,-40 0-15,0 0 0</inkml:trace>
  <inkml:trace contextRef="#ctx0" brushRef="#br0" timeOffset="47701.82">1998 9194 0,'13'0'16,"27"0"0,39 0-1,53-13 1,40 13 0,53-13-1,-13 13 1,-1-13-1,14 13 1,-13 0 0,-27 0-1,-13 0 1,0 0 0,-26 0-1,-14 0 1,0 13-1,80-13 17,-93 0-17,-53 0-15,119 0 32,-66 0-17,-13 0 1,-26 0-1,-14 0 17,-53 0-1,0 0-15,67 13 15,-1-13-16,119 27 17,-79-27-17,-13 13 1,-13-13 0,13 13 15,-53-13-16,-27 0-15,40 13 32,-26-13-17,0 0 1,-1 13 0,-12-13-1,12 0 16</inkml:trace>
  <inkml:trace contextRef="#ctx0" brushRef="#br0" timeOffset="56481.94">10623 11205 0,'13'0'93,"40"0"-77,40 27 0,26-1-1,0 0 1,13-12-1,27-14 1,39 0 0,226 0 15,-266 13-15,-91-13-1,78 13 1,-79 0-1,-39-13 1,79 14 0,-27-1-1,0-13 1,-39 13 0,53-13-1,-54 0-15,107 0 31,-54 0-15,1 0 0,-40 0-1,13 0 17,-53 0-17</inkml:trace>
  <inkml:trace contextRef="#ctx0" brushRef="#br0" timeOffset="60999.82">16034 11126 0,'13'0'63,"13"0"-48,107 13 16,-41-13-15,27 13 0,80 0 15,-120-13-31,-13 14 16,53-14-1,-66 13-15,80 0 31,-54-13-15,-53 0-16,67 13 31,-27-13-15,-39 0 0,65 0-1,-39 0 1,0 0-1,13 0 1,-13 0 0,0 0-1,-13 0 1,13 0 0,0 0-1,13 0 16,-13 0-15,-40 0-16,66 0 31,1 0 1,-41 0-17,1 0 1,0 0-1,52 0 17,-39 0-17,13 0 17,-26 14-17,-13-14-15,25 0 31,-12 0-15,-27 0-16,67 0 31,-41 0-15,-25 0-16,52 0 31,-27 0 0,-25-14 1,-1 14-1</inkml:trace>
  <inkml:trace contextRef="#ctx0" brushRef="#br0" timeOffset="63285.52">20069 11232 0,'26'0'15,"14"0"1,132 0 0,132 13 15,27-13 0,-53 0 0,-106 0 1,-80-13-17,-39 13-15,93-14 31,-107 14-15,94-13 0,-54 13-1,-39-13 1,105 0 0,-92-1-1,146 1 1,-147 0-1,120-14 1,-119 27 0,93-26-1,13 0 17,-40 12-1,-106 1 0,0 13 0,0 0 16,1 0 16,-1 0-48,13 0 1,14 0 0,26 0 15,-53 0-16,27 0 1,-14 0 15,-12 0-15,12 0 15,-13 0-15,1 0-1,-1 0 1,0 0-16,0 0 31,1 0-15,12 0 15,-13 0-15,27 0-1,-27 0 1</inkml:trace>
  <inkml:trace contextRef="#ctx0" brushRef="#br0" timeOffset="66658.89">2712 11853 0,'13'0'110,"0"0"-95,67-13 17,-54 13-32,120-13 31,39 0-16,0 13 17,-13 0-1,-13 0 0,0 0 0,-93 0-15,79 0 0,-105 0-1,-13 0 1,-1 0 31,14 0-32,105 0 17,-92 0-32,132 0 15,27 26 17,-14-13-1,-145-13-16,106 14 1,26-1 15,-52 13 1,-94-26-17,107 27 1,-93-27-1,145 13 1,-132-13 0,119 13-1,-132-13 1,106 13 0,26 1 15,-39-1 0,-14-13 0,-92 0-15,52 13 15,-52-13-15,66 0-1,-13 0 1,-41 0-16,94 0 31,-40 0-15,-40 0 0,119 0-1,-132 0 1,119 0-1,-106 0 1,119 0 0,93-13 15,-159 13-15,0 0 15,-66 0-16,-39 0-15,12 0 32,-13 0-1,27-13-15,0 13-16,105 0 31,-65 0-16,118-14 1,-132 14 0,80 0-1,-67 0 1,-66 0 0,53 0-1,-26 14 1,53-14 15,-80 0-15</inkml:trace>
  <inkml:trace contextRef="#ctx0" brushRef="#br0" timeOffset="72268.14">9975 12052 0,'66'0'94,"79"-27"-78,358 14 15,-199 26-15,345 14 15,-358-27-15,39-13 15,-263-1-16,38-12 1,-91 26 0,-1-13-1,27 13 17,-27 0-17,53 0 1,53 0-1,-66 0 1,106 0 0,-1 0 15</inkml:trace>
  <inkml:trace contextRef="#ctx0" brushRef="#br0" timeOffset="78565.78">18150 11906 0,'40'0'62,"-13"0"-46,145-13 0,-93 0-1,212 0 1,66 13 15,-132-14 0,-119 14 1,-53 0-1,-27 0 0,14 0 16,-14 0-47,27 0 16,-26 0-1,52 0 17,-52 0-32,52 0 15,-53 0 1,41 0-1,-54 0 1,53 0 0,-53 0-1,27 0 1,-27 0 15,14 0-15,-14 0 15,0 0 0,13 14 1,1-14-17,39 0 1,-39 0-1,65 0 1,-52 0 0,52 13-1,-78-13 1,52 0 0,-40 0-1,27 13 1,-26-13-1,26 0 1,26 0 15,-26 0 1,-13 13-1,26-13 0,-13 0 0,-27 0-15,27 0 0,-40 0-1,14 0 1,-1 0-1,-13 0 1,27 0 0,-14 0 15,-12 0 110,39 0-110,-40 0-16,66 0 1,-52 0 0,79 13-1,-67-13 1,67 14 0,-40-14-1,-53 13 1,40-13-1,53 0 17,-79 0-17,78 0 1,1 0 15,-26 0 0,-1 0 1,-26 0-17,-40 0-15,53 0 32,-52 0-17,25 0 1,1 0 15,-14 0-15,14-13-1,26 13 17,-39 0-17,12 0 1,14-14-1,13 14 17,-13-13-1,-13 13 0,-13 0 0,12 0 1,27 0-1,-26 0 0,39 0 0,-52 0-31,65 0 16,-78-13 0,52 13-1,-40 0 1,67 0 0,-80 0-1,67-13 16,-67 13 141,26 0-140,-25 0-17,12 0 1</inkml:trace>
</inkml:ink>
</file>

<file path=ppt/ink/ink1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45:31.868"/>
    </inkml:context>
    <inkml:brush xml:id="br0">
      <inkml:brushProperty name="width" value="0.05292" units="cm"/>
      <inkml:brushProperty name="height" value="0.05292" units="cm"/>
      <inkml:brushProperty name="color" value="#FF0000"/>
    </inkml:brush>
  </inkml:definitions>
  <inkml:trace contextRef="#ctx0" brushRef="#br0">1759 7501 0,'0'-13'15,"14"13"110,12 0-109,-13 0-16,27 0 31,0-14-15,-14 14 0,-13 0-1,1 0 110,-1-13-62,0 13-48,0 0-15,40-13 32,-26 13-32,26-13 31,-27 13-16,-13 0 1</inkml:trace>
  <inkml:trace contextRef="#ctx0" brushRef="#br0" timeOffset="2477.34">2778 7422 0,'13'0'31,"80"-14"0,52-12 0,94 26 1,-67-27-1,-120 27-16,120-13 1,-119 13 0,93 0-1,-67 0 1,80 0 15,-119 0-15,92 13-1,14 1 17,-80-14-17,66 13 17,-39-13-1,-41 0-16,1 0 17,-39 0-17,25 0 1,-25 13 0,12-13-1,-13 0 1,0 0-1,1 0 1,12 0 0,1 0-1,12 0 17,-25 0-17,12 0 16</inkml:trace>
  <inkml:trace contextRef="#ctx0" brushRef="#br0" timeOffset="5067.32">2910 6469 0,'0'-13'47,"14"13"-31,39 0-1,-1-13 1,-25-1 0,79-12-1,-67 13 1,81-1 0,25 14 15,-79 0-16,27 0 17,-14-13-17,-52 13-15,65 0 32,-26 0-17,-39 0-15,52 0 31,-39 0-15,0-13 0,-14 13-1,-13 0 1,1 0 0</inkml:trace>
  <inkml:trace contextRef="#ctx0" brushRef="#br0" timeOffset="5744.12">4061 6297 0,'14'0'47,"12"0"-31,1 27 15,-27-14 63,-27 13-79,14 1-15,-67 52 31,14-52-15,40-27-16,-14 13 31,27 0-15,0-13-16</inkml:trace>
  <inkml:trace contextRef="#ctx0" brushRef="#br0" timeOffset="8850.24">6853 7236 0,'13'-13'16,"0"13"-1,27-13 17,0 0-17,12-1 1,15 1 0,-28 0-1,54 0 1,-53 13-16,118-13 31,-78-1-15,-54 14-16,80 0 31,-80 0-31,41-13 31,-41 13-15,1-13-1</inkml:trace>
  <inkml:trace contextRef="#ctx0" brushRef="#br0" timeOffset="9400.2">7620 6972 0,'40'0'47,"26"0"-31,-13 13-16,53 13 31,-80-12-15,-13 25 15,-13 1-15,-13-13-1,-53 52 1,26-53 0,-171 67-1,65-40 1,-39 39 15</inkml:trace>
  <inkml:trace contextRef="#ctx0" brushRef="#br0" timeOffset="15302.57">8162 6773 0,'40'0'16,"-13"0"0,12 14-16,-12-1 15,39 0 1,-40-13 15,-26 26 0,0 54-15,-53 79 15,27-93-15,-14-13 15</inkml:trace>
  <inkml:trace contextRef="#ctx0" brushRef="#br0" timeOffset="16333.69">8453 6866 0,'0'13'31,"0"0"-31,0 1 31,0-1-31,0 0 31,14-13-15,-1 0-16,53 13 31,-13 1-15,53 38 15,-80-38-15,-26-1 15,0 0-15,-26 53 15,-1-13-16,1-40-15,-54 14 32,1-27-17,-66-13 17,118 13-1,27-27-16,27-12 1,-1-14 0,27 13-1,53-53 17,-67 54-17,14-14 16,-13-13-15,-27 52 0,1-25-1,-1 12-15,-13 14 32,-13 0 30,-67 26-31,-79 53 1,120-53-17,26-13-15</inkml:trace>
  <inkml:trace contextRef="#ctx0" brushRef="#br0" timeOffset="16874.93">9036 6535 0,'-14'40'31,"1"-14"-31,-66 93 31,39-52-15,27-1 15,52-53 0,41-13-15,12-13 0,67-40 15,-119 40-31,26-14 31,-66 14-31</inkml:trace>
  <inkml:trace contextRef="#ctx0" brushRef="#br0" timeOffset="17205.18">9062 6641 0,'-13'27'16,"-53"184"15,39-79-16,27 54 17,-13-147-17,13-12 1</inkml:trace>
  <inkml:trace contextRef="#ctx0" brushRef="#br0" timeOffset="30984.91">3519 8506 0,'26'0'94,"107"-13"-78,197-13 15,-52-1-15,-106 14-16,304-27 15,-330 27 1,224-13 15,-65 12 0,-239 14-15,-53 0 0</inkml:trace>
  <inkml:trace contextRef="#ctx0" brushRef="#br0" timeOffset="35486.87">3717 8784 0,'27'0'109,"13"0"-93,-14 0-1,120 0 17,-107 0-32,94 0 31,25 27-16,-25-14 17,-41-13-1,1 0 0,-14 0 0,0 0 1,-52 0-17,66 0 1,-54 0 0,54-13-1,-53 13 1,52 0-1,-65 0 1,39 0 0,-40 0-1,27 0 17,-40 0-32,1 0 15,12 0 1,14 0-1,-27-14-15,40 14 32,-40 0-32,14 0 31,39 0 0,-27 0-15,41-13 15,-54 13-15,14 0-1,-27 0 1,14 0 15,12 0 0,-25 0-31,12 0 16,-13 0 15,0 0 1,1-13 14</inkml:trace>
  <inkml:trace contextRef="#ctx0" brushRef="#br0" timeOffset="37877.69">5980 8427 0,'0'13'94,"-14"0"-78,1 40 15,0-26-15,13-14-16,-13 27 31,13 13 0,0-40-15,0 13 15,0 1 0,0-14-15,13 0-1,13 14 1,27 39 15,13-26-15,14-14 15,-27-13-15,-27-13-16,40 13 31,-26-13-15,-27 0-16,53 14 31,-39-14-31,52 0 31,-26-27-15,0 14-1,0 0 1,-13 0 0,-14-1-1,27-12 17,-27 13-17,1-1 1,-1 1-1,-26 0-15,14-14 32,-1 14-17,-13-13 17,0 13-17,-13-27 16,13 27-15,-14-1-16,-25-39 31,12 27-15,14 13-16,-40-40 31,13 26-15,27 1-16,-79-27 31,52 13-15,-13 14-1,-26-1 17,39 14-17,0 0 1,-13 0-1,-39 13 17,39 0-17,13 0 1,14 13 0,12-13-16,-39 26 31,40-12-16,0-1-15,-27 27 32,27-27-17,-13 27 1,12-27 0,-12 40 15,13-27-16,0 14 1,-1-1 0,14-12-1,0-14 1</inkml:trace>
  <inkml:trace contextRef="#ctx0" brushRef="#br0" timeOffset="40307.68">10411 6959 0,'14'0'46,"25"-14"-30,-12 14 0,92-39 15,-106 39-31,27 0 31,-40 13 0,0 27-15,0-14-16,-14 27 31,14-40-15,-13-13-16,13 27 16,-13 12-1,0-25 1,13-1-1,0 0 1,0 0 0</inkml:trace>
  <inkml:trace contextRef="#ctx0" brushRef="#br0" timeOffset="41328.04">10874 6866 0,'0'13'63,"0"14"-48,0 26 17,0-40-17,0 0 16,0 0-15,27 14-16,13 26 31,-14-40-15,-26 0-16,13 0 31,-26 1 79,-27-1-95,-26-13 1,0 0-1,-13 0 17,79-13 30,26-14-46,14-13-1,-1 1 1,14-1 0,-26 0-1,13-13 17,-27 40-17,-13 0-15,13 0 31</inkml:trace>
  <inkml:trace contextRef="#ctx0" brushRef="#br0" timeOffset="41846.83">11152 6747 0,'-13'13'47,"0"40"-31,-27 40 15,27-54-15,13-25-16,0 12 31,53-26-16,119-53 17,-80 13-17,41 1 17,-120 39-17</inkml:trace>
  <inkml:trace contextRef="#ctx0" brushRef="#br0" timeOffset="42240.94">11337 6694 0,'0'13'0,"-13"53"16,13 53-1,-26 212 17,12-225-17,1-66 1,13-14-1,0-13 1</inkml:trace>
  <inkml:trace contextRef="#ctx0" brushRef="#br0" timeOffset="56308.99">10848 6866 0,'13'0'31,"-13"-13"-15,13 13-1,14-27 17,-14 14-1,0 13-16,1-13 17,-1 13-1,-13 13 172,0 0-140,0 0-32,0 14 0,13-1 0,-13-12-15,0 25 15,0-25 0,0-1-15</inkml:trace>
  <inkml:trace contextRef="#ctx0" brushRef="#br0" timeOffset="59488.6">13070 7170 0,'0'27'16,"0"39"-1,-13-27-15,-26 107 32,12-53-17,1 65 17,26-118-17,0-13 16</inkml:trace>
  <inkml:trace contextRef="#ctx0" brushRef="#br0" timeOffset="60291.75">13388 7395 0,'0'27'63,"0"12"-48,13 14 1,0-13 0,1-14-1,12 1 1,-26-14-1,27 0 1,12 0 0,67 1 15,-40-28-15,-13-12-1,-26 0 1,-1 12-16,27-78 31,-40 39-15,0 26-16,-13 14 31,-13 13 0,-13-13 0,-14 0-15,14-14 0,-67 14 15,27 13 0,39 0-15,-12 0-1,-14 26 17,26-26-32,27 14 15,-13-14 1,13 13-16</inkml:trace>
</inkml:ink>
</file>

<file path=ppt/ink/ink1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46:48.285"/>
    </inkml:context>
    <inkml:brush xml:id="br0">
      <inkml:brushProperty name="width" value="0.05292" units="cm"/>
      <inkml:brushProperty name="height" value="0.05292" units="cm"/>
      <inkml:brushProperty name="color" value="#FF0000"/>
    </inkml:brush>
  </inkml:definitions>
  <inkml:trace contextRef="#ctx0" brushRef="#br0">1389 4207 0,'0'79'141,"27"40"-126,-1 67 17,-13-28-17,-13-78-15,27 184 31,-14-105-15,-13-13 0,0 12-1,0 14 1,0 0 0,-13 40-1,-1 145 16,-25-145 1,-1-54-17,40-105 1,-40 119 15,27-66-15,13-53-16,0 132 15,13-119 1,54 212 15,-41-172-31,53 198 32,40 93-17,-13-53 16,-53-119 1,-26-66 15,-14-53-32,0-80 1,0 54-1,-13-67 1,0 26 0,0-25-1,14 12 1,-14-13 0,0 27-1,-27 26 16,-39 14 1,26-28-1,27-38 0,0 12 0,13-13 1</inkml:trace>
  <inkml:trace contextRef="#ctx0" brushRef="#br0" timeOffset="3061.29">1746 11245 0,'13'0'31,"40"0"-15,265 13 15,39-13-16,516-53 17,-66-66-17,-383 53-15,-1 26 16,331 14 0,-437 39-16,173 80 31,-450-80-16</inkml:trace>
  <inkml:trace contextRef="#ctx0" brushRef="#br0" timeOffset="4804.67">1958 12316 0,'13'0'31,"80"-13"-15,-14 0-16,331 13 31,-92 13-15,-212-13-16,66 27 31,-146-27-31</inkml:trace>
  <inkml:trace contextRef="#ctx0" brushRef="#br0" timeOffset="5322.18">1786 12687 0,'13'0'16,"53"0"-1,120 0 1,118 13 0,476 40 15,-475-27-15,-28 1 15</inkml:trace>
  <inkml:trace contextRef="#ctx0" brushRef="#br0" timeOffset="6831.52">1759 11734 0,'14'0'94,"12"0"-79,40 14 17,14-14-17,39 0 1,13 0-1,80 13 17,-133 0-17,-52 0-15,12-13 16,1 0 93,132 13-77,92 1-1</inkml:trace>
  <inkml:trace contextRef="#ctx0" brushRef="#br0" timeOffset="9735.57">3545 11655 0,'14'0'47,"39"0"-32,-1 0-15,319 13 32,65 14-17,-211-14-15,357-13 31,-317-13-15,-93-1 0,-132 1-16</inkml:trace>
  <inkml:trace contextRef="#ctx0" brushRef="#br0" timeOffset="13443.41">2633 8890 0,'-14'0'16,"-25"0"-1,-1 13-15,-92 0 32,-159 27-1,119-13-16,13-14 1,-79 40 15,185-27-15,0 14 0,13 0-1,-26 79 16,40-66-15,26-27 0,0 14-1,0-14-15,53 54 32,52-28-17,-12-25-15,264 39 31,305-13 1,-345-53-17,305 0 17,-344 0-17,-67 0 1,-65 0 15,-120 0-15,27-13-1,-26 13 1,158-93 0,-106 53-1,186-52 16,-172 79-31,198-40 32,79 39-17,-26 14 17,-13 14-1,-133-14 0,-132 0-15,27 0-1,-40-14 1,-40 14 0,14-13-1,-14 0 1,13-13-1,-26-1 17,0 14-17,-92-66 1,-54 12 0,-343-38 15,317 78-16,0 1-15,-384-27 32,-105 39-1,383 14-15,53 0-1,-159 14 16,225-14-15,-79 13 15,132-13-15,-105 0 15,105 0-15,13 0-1,40 0 1,1 0-16,-68 0 31,68 13-15,25-13-16,-39 13 31,26-13-15,14 0-1,-27 14 17,26-1-17,-12 0 1,-1 0 15,27-13-15,-14 27 78,1-14-79,-1 27 16,14-14-15,0-26-16,0 27 31,13-14-31,-27 0 32,27 0-1</inkml:trace>
  <inkml:trace contextRef="#ctx0" brushRef="#br0" timeOffset="15977.27">1958 4696 0,'-40'0'15,"-26"40"1,-172 119 15,92-40-15,-52 159 15,132-80-15,53-92-16,39 172 31,40-146-16,-13-79-15,146 79 32,369 67-1,-157-107-15,528 94 15,-489-107-16,-27-13 1,-13-13 0,-13-27-1,-40-26 1,146-26 15,-186 13-15,-171-1-16,304 1 31,-318 13-15,265 0-1,-159-13 1,-145 0-16,198-93 31,-133-13-15,107-185 15,-159 92-15,-120-278 15,-131 213-15,39 131-1,-317-198 1,264 265-1,-357-146 1,159 106 0,-159 13 15,159 66-15,172 40-16,-384-26 31,145 26-16,14 13 1,-26 53 0,12 27-1,14-27 1,-251 53 15,409-40-15,41 14-1,92-27 1,-159 106 0,199-132-1,12 13-15,-78 26 32,79-52-17,39-14-15,-12 13 31</inkml:trace>
  <inkml:trace contextRef="#ctx0" brushRef="#br0" timeOffset="20955.87">7104 5040 0,'27'0'79,"-1"0"-64,27 40 16,-27-40-31,1 40 16,-14-14 0,13 27 15,-12 13-15,25 133 15,-39-107-16,0-52 1,-39 0 15,12-27-15,-12-13 0,-1 0 15,13 0 0,1 0 0,0 0-15,-1 0 15,14 0 172,0 0-187,-1 0 15,28 0 125,78 40-109,14 12-15,0-12-17,-53 0 16,-40-40 1,-13 13 46,0 0-63,-13 27 1,13-27 0,-27 14 15,1-14 0,-27 0-15,-26 0 15,-14 1 0,14-14 1,12 0-1,28 0-16,-41 0 17,54 0-32,-27 0 15,40 0 1,39 0 93,107-14-77,25 1-1,-78 26 0,-67-13-15,27 14-1,-27-14 1,13 13 0,-13-13-1,27 13 1,-13 0-1,12 14 1,-25-14 0,12 13-1,-13 1 17,-13-14-1,0 14 0,-13 12 0,-40 1 1,27-40-17,-54 26 1,54-26-1,-54 27 1,-25-1 0,65-12-1,-26-1 1,53-13 0</inkml:trace>
  <inkml:trace contextRef="#ctx0" brushRef="#br0" timeOffset="22723.83">7091 4815 0,'0'27'47,"-53"52"-15,0 1-1,13-1 0,14 14 0,-40 92 1,39 13-1,14-132-16,0 106 1,13-119 0,0 80-1,0-94 1,13 41 0,-13-54-1,13 53 1,-13-52-1,13 39 17,-13-26-17,14-27-15,12 27 32,40 52-1,-13-12 0,40-27 0,-67-40-15,1-13 0,-1 0-1,27-27 1,-26 1-1,65-93 1,-52 79 0,66-145-1,-80 119 1,27-172 15,-53 158-31,13-158 16,-26 13 15,0 53 0,0 106-15,-14 0 15,-13 26 0,40 27-15,-52-40 0,38 27-1,-52-27 1,40 40 0,12-1-1,-25-25 1,26 25-1,-27-12 1,0-1 0,1 1 15,25 26-15</inkml:trace>
</inkml:ink>
</file>

<file path=ppt/ink/ink1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47:24.404"/>
    </inkml:context>
    <inkml:brush xml:id="br0">
      <inkml:brushProperty name="width" value="0.05292" units="cm"/>
      <inkml:brushProperty name="height" value="0.05292" units="cm"/>
      <inkml:brushProperty name="color" value="#FF0000"/>
    </inkml:brush>
  </inkml:definitions>
  <inkml:trace contextRef="#ctx0" brushRef="#br0">2037 13600 0,'14'0'109,"52"0"-93,-27 0-1,147 0 1,-14 0 15,-106 0-15,-27 0-16,28 0 31,-28 0-15,-12 0-16,52 0 31,-26 0-16,-27 0-15,54 0 32,-41 0-17,28 0 1,-1 13 0,-27-13-1,1 0 1,-13 0-1,-1 0 1,40 13 15,-26-13-15,13 0 0,0 0-1,119 0 16,-66 0-15,-27 0 0,-53 0-1,-12 0 1</inkml:trace>
  <inkml:trace contextRef="#ctx0" brushRef="#br0" timeOffset="5042.42">8493 13666 0,'27'0'94,"25"0"-78,15 0-1,25-14 1,27 1 0,14 13-1,-14-13 1,0 13 0,-13 0-1,-27 0 1,27 0 15,-67 0-15,-12 0-1,13 0 17,-14 0-1,1-13 0,-14 13 0</inkml:trace>
  <inkml:trace contextRef="#ctx0" brushRef="#br0" timeOffset="7049.69">10385 13600 0,'13'0'78,"40"0"-62,-13 0-1,211-40 1,-132 27-1,278-27 1,-265 27 0,265 0-1,-159-1 1,-52 14 0,-120 0-1,106 14 1,13 38 15,-119-38-15,80 12 15,-41 1 0,-38-27-15,-41 0-16,27 0 31,-40 13-15</inkml:trace>
  <inkml:trace contextRef="#ctx0" brushRef="#br0" timeOffset="29955.77">6469 13137 0,'13'0'47,"14"0"-31,-14 0-1,93-27 1,66 1 15,-119 26-15,53 0 15,-40 0 0,0 0-15,-26 0-16,79 0 31,-40 0-15,-39 0-16,-1 0 16,54 13-1,13-13 1,13 0-1,26 0 1,93 13 15,-185 0-15,-13 1 0,-27-14-1,1 0 32,12 0-31,-13 0-16,67 0 31,-14 13-15,0-13-1,-13 13 1,79 0 15,-79-13-15,26 0-1,-12 13 1,25-13 0,14 0-1,13 14 1,27-14-1,105 13 17,-53-13-1,-132 0-31,146 0 31,-66 0-15,-67 0-16,159-13 31,-66-1-15,-92 14-16,171-13 31,-106 0-15,1 13-1,-14 0 1,1 0-1,91 0 17,-118-13-17,119-14 17,-172 27-17,13 0-15,106-13 31,-66 13-15,-53 0-16,92 0 31,-12 0 1,-94 0-17,1 0 1,-13 0-1,-1 0 1,-13 0 0,1 0 15,-1 0-15</inkml:trace>
  <inkml:trace contextRef="#ctx0" brushRef="#br0" timeOffset="35376.69">13004 13666 0,'14'0'94,"38"0"-78,15 0-1,12-14 1,14 14 0,-41 0-1,-25 0 1,-27-13-1</inkml:trace>
</inkml:ink>
</file>

<file path=ppt/ink/ink1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48:18.531"/>
    </inkml:context>
    <inkml:brush xml:id="br0">
      <inkml:brushProperty name="width" value="0.05292" units="cm"/>
      <inkml:brushProperty name="height" value="0.05292" units="cm"/>
      <inkml:brushProperty name="color" value="#FF0000"/>
    </inkml:brush>
  </inkml:definitions>
  <inkml:trace contextRef="#ctx0" brushRef="#br0">1799 7739 0,'40'-13'110,"26"0"-95,-13 13-15,92-14 31,-92 1-15,-13 13 0,0 0-1,-27 0 1,40 0 0,-13 0-1,-1-13 1,-12 13-16,65 0 31,14 0-15,40 0-1,26 0 1,-67 0 0,-38 0-1,-28 0 1,-12 0-1,-14 0 1,13 0 0,-12 0-16,25 13 31,14-13-15,-13 0-16,53 0 31,79 0 0,-80 13-15,-12-13-1,12 14 1,14-14 0,0 13-1,13-13 1,13 13-1,106-13 17,-119 0-17,93 0 17,-133 0-17,67 13 16,-67-13-15,-39 0-16,66 0 31,-40 0-15,53 0 15,13-13 0,-26 13 1,-53-13-17,40 13 17,-40 0-17,-27 0-15,53-13 31,-26 13-15,-26 0-16,52-14 31,-26 14-15,-26 0-16,-14 0 16,13 0-16,14-13 31,-27 13-16,14 0 1,-14 0 0,0 0 15,0 0 16,-13-13-32,27 13 1,52-13 15,93-1 1,-132 14-17,-1 0-15,41 14 31,-27-1-15,-40-13-16,40 0 31,-27 0-15,14 13 0,0-13-1,-14 0-15,27 13 31,-26-13-15,12 0 0,1 14-1,13-14 1,-13 13 0,-14-13-1,27 0 16,-27 13-15,14-13 15,-13 0-15,12 0 15,1 0-15,0 0 15</inkml:trace>
  <inkml:trace contextRef="#ctx0" brushRef="#br0" timeOffset="3121.13">7885 7990 0,'119'-13'32,"-238"26"-32,277-26 15,-105 13-15,119 0 32,-79 0-17,-1 13 1,1-13-1,0 0 1,12 14 0</inkml:trace>
  <inkml:trace contextRef="#ctx0" brushRef="#br0" timeOffset="4011.34">9657 8070 0,'40'-13'79,"119"13"-64,370-14 16,-225 14-15,146 0 15,-344 14-15,-93-14-16</inkml:trace>
  <inkml:trace contextRef="#ctx0" brushRef="#br0" timeOffset="5088.91">15266 8057 0,'40'0'62,"92"66"-46,265 40 15,-92-40-15,-147-53-16,292 27 31,-212-27-16,-132 0-15</inkml:trace>
  <inkml:trace contextRef="#ctx0" brushRef="#br0" timeOffset="7330.52">10094 8837 0,'0'13'78,"0"67"-62,-13 211 15,39-172-15,80-27 15,-66-78-15,26-41 15,-13-52-16,66-120 17,-53 54-17,-26 79-15,26-67 32,-53 94-17</inkml:trace>
  <inkml:trace contextRef="#ctx0" brushRef="#br0" timeOffset="8161.11">11046 8850 0,'-26'0'15,"52"0"-15,-158 106 32,92-53-32,-105 146 31,132-160-31,-14 14 16,67-13 15,92-14 0,-13-26 0,-26-39 1,-67 25-17,54-52 1,-54 40-1,27-67 17,-40 67-32,0-40 15,-13 39 1,-13-13 15,-40 14-15,40 13-1,-13-1 17,12 14-32,14 53 78,80 238-47,52-26-15,-53-186 15,-65-65-15,-1-14-1</inkml:trace>
  <inkml:trace contextRef="#ctx0" brushRef="#br0" timeOffset="8581.6">11562 8414 0,'-13'39'47,"-53"266"-31,13 131 15,53-303-15,13 118-1,14-238 1,171-79 0,-79-27-1,185-237 1,-237 237-1,25-52 1</inkml:trace>
  <inkml:trace contextRef="#ctx0" brushRef="#br0" timeOffset="10384">5966 8956 0,'14'0'94,"25"0"-79,-12 0-15,79 0 32,-14 0-17,-52 0-15,66 0 32,-53 0-17,-27 0 1,14 0-1,-1 13 1,1 1 0,-13-14-1</inkml:trace>
  <inkml:trace contextRef="#ctx0" brushRef="#br0" timeOffset="11015.8">6456 8533 0,'0'26'47,"-40"27"-31,14-13-16,-40 66 31,26-40-16,13 119 17,27-26-1,0-106-15,27 26 15,-1-52 0,1-27 0,12 0-15,-12 0-16,-14 0 16</inkml:trace>
  <inkml:trace contextRef="#ctx0" brushRef="#br0" timeOffset="11854.05">6496 8797 0,'0'-13'31,"26"40"1,0 65-17,27 27 17,-39-53-17,-1-26-15,-13 40 31,0-67-31,0 53 32,0-40-17,0 1 1,-13-1 15,13-52 63,0-27-78,13 26-16,13-92 31,-12 53-16,-1 27-15,0-41 32,13 14-1,-12 53 0,-14 0-15,13-1-1,0 14 1</inkml:trace>
  <inkml:trace contextRef="#ctx0" brushRef="#br0" timeOffset="12810.23">6998 8811 0,'-53'26'78,"14"14"-62,-28 119 15,67-107-15,-13 15 15,26-28-15,1-12-16,12 12 31,-13-12-16,1-14-15,12 27 32,-26-27-17,13-13-15,14-13 32,-1 0-17,40-80 16,-39 14-15,-14-1 0,-13-12-1,0-14 17,-13 79-17,13 41 95,0 38-95,0-25-15,13 105 31,14-26-15,-14-66-16,26 39 31,-12-66-15,-14-13 15,0-13-31</inkml:trace>
  <inkml:trace contextRef="#ctx0" brushRef="#br0" timeOffset="13121.45">7289 8599 0</inkml:trace>
  <inkml:trace contextRef="#ctx0" brushRef="#br0" timeOffset="13761.52">7316 8864 0,'13'-14'31,"27"1"0,-40 40 16,13 12-31,-13 1-16,-13 66 31,-14-53-15,1-14-1,12-25-15,1-1 32,26-13 46,27-13-63,106-40 17,-93 39-17,-27 1 17</inkml:trace>
  <inkml:trace contextRef="#ctx0" brushRef="#br0" timeOffset="14727.55">7594 8784 0,'0'13'31,"0"14"-15,0 13-16,13-1 16,-13 27-1,0-39-15,0 52 32,0-26-17,0-40-15,0 1 31,-13-54 63,13-26-78,0-27-1,0 1 1,26-28 15,0 54-15,-12 40-16,25-14 31,-25 40-15,-1 0 62,0 13-62,66 106 15,-52-52-16,-14-1 1,0 0 0,1 27-1,-14 12 1,13-25 0,27-14 15,-14-66-16,67-13 17,-54-14-32,14 14 0</inkml:trace>
  <inkml:trace contextRef="#ctx0" brushRef="#br0" timeOffset="15480.82">5794 9525 0,'14'-13'31,"91"13"1,-52 13-17,27 0-15,502 106 31,-106-79-15,397-53 15,-410 0-15,-331 13-16,-52 0 31</inkml:trace>
  <inkml:trace contextRef="#ctx0" brushRef="#br0" timeOffset="17155.08">9763 9776 0,'40'0'31,"119"0"-16,-14 0-15,583 27 32,-54 39-17,-52 0 1,-146-13 0,-185-40-1</inkml:trace>
  <inkml:trace contextRef="#ctx0" brushRef="#br0" timeOffset="22500.64">15849 10425 0,'13'0'16,"13"0"-1,1 0 1,26 13 0,39 13-1,14-12 1,26-1 0,173-13 15,-67 0 0,-199 0-15,-25 0-1</inkml:trace>
  <inkml:trace contextRef="#ctx0" brushRef="#br0" timeOffset="22919.73">16417 9922 0,'0'26'31,"0"1"-15,0 12-16,0 14 16,0 80-1,-13 39 1,13-14-1,0-12 1,53-40 0,13-67-1,0-39 1,27-26 0</inkml:trace>
  <inkml:trace contextRef="#ctx0" brushRef="#br0" timeOffset="23569.75">17198 10530 0,'40'0'47,"39"0"-32,-26 0-15,79 0 31,-92-13-15,-27 13-16,-13-26 47,0-14-31,-106-92 15,14 79-16,-1 13 17,53 40-17,-52 106 17,-14 92-1,66-79 0,40-66-15,27-26-16,52 26 31,14-40-15,-40-13-16,66-13 31,-14-27-16</inkml:trace>
  <inkml:trace contextRef="#ctx0" brushRef="#br0" timeOffset="24175.57">17886 10226 0,'-13'0'47,"-1"40"-31,14 0-16,-13 105 31,13-79-15,13-13 15,14-40-16,-1 1 1,-12-1 0,-1-13-1,0 13 1,0 13 15,-13-12-15,0-1-1,0 0-15,-26 27 32,-14-27-17,14-13-15,-93-26 32,52-14-17,28 13 1</inkml:trace>
  <inkml:trace contextRef="#ctx0" brushRef="#br0" timeOffset="24559.13">18071 10385 0,'13'0'0,"27"-13"31,13 13-15,79-14 15,-79 1-15,-26 13-1,65-13 17,-79 13-17</inkml:trace>
  <inkml:trace contextRef="#ctx0" brushRef="#br0" timeOffset="25024.53">18256 10120 0,'0'14'47,"0"52"-31,0 159 15,13-120-15,67 28 15,-67-120-15,0-13-16,27 13 31,0-13-16,-14 0-15,80-13 32,-66 13-32,39-13 15</inkml:trace>
  <inkml:trace contextRef="#ctx0" brushRef="#br0" timeOffset="30694.41">5543 9406 0</inkml:trace>
  <inkml:trace contextRef="#ctx0" brushRef="#br0" timeOffset="32095.59">5940 9485 0,'-40'0'16,"-13"-39"15,-26-80 1,52 52-32,-25-105 15,12 80 1,-79-186-1,79 199 1,0-80 0,40 119-1,14-39 1,25-1 0,67-12-1,-53 65 1,185-65-1,212-1 17,53 1-1,-27 65 0,-159 67 0,-92 13-15,-92-27-16,224 67 31,-146-27-15,-78-13 0,-67 0-1,-40-27 1,1 54-1,-14 25 1,-13 28 0,0 78 15,0-144-15,-13 52 15,-14-40-16,1-39-15,13-1 16,-14 14-16,-39 80 31,0-54-15,-13-13 0,-27 0-1,53-26 1,-106 39-1,93-39 1</inkml:trace>
  <inkml:trace contextRef="#ctx0" brushRef="#br0" timeOffset="33965.74">10451 8268 0,'-13'0'16,"-93"13"15,66 1-15,-26-14-16,-132 53 31,52 13-15,67-27-16,-146 94 31,93-27-15,26-1-1,40-25 1,26 12-1,14-52 1,-14 106 0,27-107-1,-1 27 1,1 27 0,13-27-1,27 14 1,12 12-1,54 54 17,-1-54-17,-39-52-15,159 79 32,-53-66-17,13-13 1,132 13 15,-225-40-31,133 0 31,-66-13-15,-14 0 0,13-26-1,133-41 16,-159 28-15,14-14 0,-1 26-1,-13 1 1,0 13 0,53-1 15,-79 1-16,-54 0-15,80 0 32,27-1-1,-67 1-15,1 0-1,65 0 16,-79 0-15,40-1 15,-53 1-15,-26 13 0,52-26 15,-66 12-31,40-12 31,-13-14-15,-27 14-16,40-80 31,-27 13-15,-26-158 15,-66 106-16,-66-27 1,-40 0 0,-212-93 15,225 186-15,14 26-1,-14 13 1,-92 0 15,66 40-15,105 0-16,-171 0 31,119 14-15,13 12-1,0 0 1,-106 14 15,132-27-15,14-13 15,65 14-15,1-14 30,-13 0-46</inkml:trace>
  <inkml:trace contextRef="#ctx0" brushRef="#br0" timeOffset="37172.01">10478 8268 0,'13'0'93,"106"0"-61,53 0-1,-80 0 0,-65 0-15,13 0-1,-27 0 17</inkml:trace>
  <inkml:trace contextRef="#ctx0" brushRef="#br0" timeOffset="37761.19">10597 8348 0,'39'0'94,"146"0"-63,-26 0 0,-106 0-15,26-14 0</inkml:trace>
  <inkml:trace contextRef="#ctx0" brushRef="#br0" timeOffset="38419.04">10411 8242 0,'0'0'0,"40"-13"16,-13 13-1,105-27 1,199 27 15,-1 0 0,-118-13 1,-133 13-1,-52 0-15,12 0-1,-25 0 1</inkml:trace>
  <inkml:trace contextRef="#ctx0" brushRef="#br0" timeOffset="38840.33">10755 8215 0,'14'0'16,"38"0"-1,226 0 17,-53 0-17,0 0 1,-40 14-1,-79-14 1,-79 13 0</inkml:trace>
  <inkml:trace contextRef="#ctx0" brushRef="#br0" timeOffset="39168.98">10636 8215 0,'119'0'32,"-238"0"-32,648 0 31,-52 14 0,-371-1-15</inkml:trace>
  <inkml:trace contextRef="#ctx0" brushRef="#br0" timeOffset="39518.05">10041 8176 0,'145'-14'31,"-290"28"-31,568-28 32,-185 54-1,-171-27-31,12 1 16</inkml:trace>
  <inkml:trace contextRef="#ctx0" brushRef="#br0" timeOffset="42328.89">10425 8255 0,'-14'0'47,"1"0"-32,-66 26 17,13-12-17,-14 12 1,-26 14-1,53-27 1,-39 14 0,52-14-16,-26 26 31,53-25-15,0-1-1,-1 13 1,-39 27 15,40-13-15,-26 13-1,25-27 1,1 1-16,-13 12 16,-27 54-1,-27 13 16,54-40-15,-14 27 15,14-40-15,12-14-16,1 27 31,-13-26-15,26-27-16,-13 53 31,-14-26-15,27-27-16,0 14 15,-13-1 1,0 1 15</inkml:trace>
  <inkml:trace contextRef="#ctx0" brushRef="#br0" timeOffset="44957.84">10729 10160 0,'53'0'47,"26"0"-31,159-13 15,-92 0-15,79-1 15,53 1 0,-212 0-31,0 13 16,-13 0-16,132 0 31,0 0 0,-106 0-15,1 0-1,-14-13 1,53 13 15,-79-14-15,-1 1 0,1 13-1,26-13 16,-13-14-15,40-25 15,-53 25-15,-14 14 0,14-14-1,-27 14-15,27-13 31,-14 12-15,-13-12 0,0 13-1,27-14 17,-27 1-17,1 13 1,-1-1-1,0 1 17,-13 0-17,13 13-15,1-26 32,-14 12-17,13 14-15,-13-26 31,26-14 1,1 0-1,-14 14-15,13-53 15,1 26-16,-14 13 1,-13 27 0,13-14 15,-13 14-15,0 0-1,0 0 1,0-1-16,-13-12 31,13 13-31,0-14 16,0 14-1,0-40 17,-13 0-17,-14 14 16,-12-1 1,12 27-17,-52-40 1,52 39 0,-12-12-1,12 13 1,27 0 15</inkml:trace>
  <inkml:trace contextRef="#ctx0" brushRef="#br0" timeOffset="47031.53">16126 9657 0,'-26'-13'31,"-106"-27"-15,-67 67 15,67 39-16,66-13-15,-93 119 32,93-53-17,53 13 1,92 67 0,119 26-1,279 79 16,-200-212-15,332 27 15,-239-79-15,1-27 0,-40-13-1,118-39 16,-25-41-15,-54 1 15,-171 26-15,-120 27-16,0-1 16,133-105 15,-172 92-31,65-105 31,-52 39-15,-39 53-16,-1-66 31,-79 0-15,0 39-16,-212-158 31,0 66-16,-66 53 1,-489 40 15,396 92-15,14 40 0,92-13-1,-66-1 16,291-25-15,-39-14 15,79 0-15,13 0 0,0 0-1,0 0 1,13 0-1,-13 0 17,0 0-17,14 0-15,-54 0 32,67-14-17,12 14-15,-12 0 31</inkml:trace>
  <inkml:trace contextRef="#ctx0" brushRef="#br0" timeOffset="50616.53">19566 9221 0,'0'26'31,"-13"80"1,-1 0-1,14-66-16,14 39 1,-1-53 0,80 54 15,-41-54-31,134 27 16,-94-53-1,160 0 1,-186-13-1,26-14 17</inkml:trace>
  <inkml:trace contextRef="#ctx0" brushRef="#br0" timeOffset="51245.53">19764 9565 0,'53'-27'109,"0"1"-109,199-80 32,211-40-1,-93 80-16,-158 40 1,-40 13 0,-106 13-1,106 13 1,-119 0 0,39 0-1,-65 1 1,-1-14-1</inkml:trace>
  <inkml:trace contextRef="#ctx0" brushRef="#br0" timeOffset="57457.43">1984 10782 0,'27'0'78,"13"0"-62,26 0 0,53-13-1,53 13 1,26 0-1,14 0 1,-1 0 0,1 13-1,-13 0 1,184-13 15,-211-13-15,0-27-1,-13 14 1,92-54 15,-198 80-15,-13-26-16,92-27 31,-52 0-15,-41 27-16,-12 12 15,12-39 1,-12 27-16,-14-1 16,0 1-16,27-53 31,-27-14-15,-39 0 15,-1 67-16,-65-67 1,52 54 0,-79-54-1,66 53 1,-106-65 0,40 38-1,66 28 1,-92-41-1,39 27 1,-26 27 0,-199-1 15,238 27-15,1 0-16,-186 0 31,106 0-16,26 14 1,1-14 0,79 13-1,-146 27 1,146-27 0,-106 40-1,40 13 16,92-26-15,0-14 0,1 14-1,-28 13 1,1 0 0,-66 105 15,53 1 0,39-40-15,40-26 15,13-54-15,0 1-16,93 79 31,13-26-16,225 52 17,-172-92-17,93 0 17,-159-53-17,-27-26 1,53-14 15,-66 14-31</inkml:trace>
  <inkml:trace contextRef="#ctx0" brushRef="#br0" timeOffset="61322.63">4260 12740 0,'0'13'31,"0"-26"-31,0 52 16,0-25-16,0 12 31,0-13 16,0 14-32,0 12 1,0 1 0,0-27-1,0 1 1</inkml:trace>
  <inkml:trace contextRef="#ctx0" brushRef="#br0" timeOffset="62384.78">4313 12700 0,'0'93'16,"0"-27"0,0-40-16,0 27 31,0-40 0</inkml:trace>
  <inkml:trace contextRef="#ctx0" brushRef="#br0" timeOffset="63289.78">5106 12898 0,'14'0'16,"-1"0"-1,80-13 16,39 0-15,-53 0-16,199 0 16,-185-1-1,158 1 1,-92-13 15</inkml:trace>
  <inkml:trace contextRef="#ctx0" brushRef="#br0" timeOffset="63730.98">5966 12541 0,'40'0'0,"-80"0"0,120 0 16,105 40-1,-119-27 1,53 40-1,-106-40 1,1-13 15,-14 14-31,-53 91 16,-106 94 15,66-67 0,67-105-15,13-14 0</inkml:trace>
  <inkml:trace contextRef="#ctx0" brushRef="#br0" timeOffset="64064.44">7104 12554 0,'0'14'15,"0"12"1,0 14-16,13 198 31,-13-132-15,0 132 0,0-159-1,0-52 1</inkml:trace>
  <inkml:trace contextRef="#ctx0" brushRef="#br0" timeOffset="64611.34">7594 12793 0,'-14'0'0,"-25"26"16,-14 120 15,39-93 0,14-40-15,27 0 15,-14 0-15,53-13 0,-52 0-1,52 0 1,-40-13-1,14-13 1,-27 12 0,27-78-1,-14 52 1,1-39 0,-27 65-1,-27 14 32,-79 27-16</inkml:trace>
  <inkml:trace contextRef="#ctx0" brushRef="#br0" timeOffset="67163.86">10107 12713 0,'0'0'0,"-53"27"31,-26 26 0,39 0-15,27-27-16,0 67 31,26-27-15,13-40-16,67 40 31,-80-52-31,0-14 31,1-14 32,-14-52-47,13-26-1</inkml:trace>
  <inkml:trace contextRef="#ctx0" brushRef="#br0" timeOffset="67532.31">10120 12793 0,'0'13'63,"0"93"-32,0-67-31,0 80 31,0-66-15,0-26-16,-13-1 94,13-13-79</inkml:trace>
  <inkml:trace contextRef="#ctx0" brushRef="#br0" timeOffset="68202.14">10041 13203 0,'0'0'0,"0"13"16,0 0-16,0 40 31,0-40-16,0 53 1,0 1 0,0-28-1,13 107 1,-13-1 15,0-118-15,0-14 15</inkml:trace>
  <inkml:trace contextRef="#ctx0" brushRef="#br0" timeOffset="68746.96">12912 12991 0,'0'27'16,"53"118"15,-27-79-16,27 133 1,-40-160 0,27 54-1,-40-80 1</inkml:trace>
  <inkml:trace contextRef="#ctx0" brushRef="#br0" timeOffset="69523.53">12409 12753 0,'-66'0'31,"132"0"-31,-185 79 32,92 199-1,41-106-15,158 146 15,-14-186-16,41-26 1,39-53 0,146-40 15,-160-40-15,-144 1-16,145-106 31,-159 26-16,-53 40-15,-13-133 32,-79 27-17,13 66-15,-305-224 32,-251 12-1,398 305-16,-94 119 17,239-27-17,26 14 1,13 13 0,40-53-16</inkml:trace>
</inkml:ink>
</file>

<file path=ppt/ink/ink1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49:39.832"/>
    </inkml:context>
    <inkml:brush xml:id="br0">
      <inkml:brushProperty name="width" value="0.05292" units="cm"/>
      <inkml:brushProperty name="height" value="0.05292" units="cm"/>
      <inkml:brushProperty name="color" value="#FF0000"/>
    </inkml:brush>
  </inkml:definitions>
  <inkml:trace contextRef="#ctx0" brushRef="#br0">1733 4141 0,'-13'0'15,"-14"13"1,-12 27-16,-94 92 16,41-39-1,-226 330 1,173-198-1,118-133 1,252-12 15,185-27-15,437-27 15,-225-39-15,-305-14-16,503-105 31,-409 40-15,-279 52-16,0-26 31,-132 26-15,-26 0-16</inkml:trace>
  <inkml:trace contextRef="#ctx0" brushRef="#br0" timeOffset="1011.22">1442 4141 0,'251'0'16,"-92"0"0,476-13-1,-397 26 1,503 106-1,119 225 17,-503 92-1,-569-198 0,-131-132 0</inkml:trace>
  <inkml:trace contextRef="#ctx0" brushRef="#br0" timeOffset="5474.69">1707 10663 0,'39'0'47,"292"-14"-16,106 14 1,-292 0-17,292 0 1,-318 0-1,172 14 1,-212-1 0,53-13-1,-92 0 1,26 0 0,-53 0-1,54-13 1,-14-14-1,39 14 17,-39-13-1,-40 12-15,40-65-1,-40 26 1,1-26 15,-14 65-15,-106-78-1,53 52 1,-172-66 0,132 80-1,-290-40 16,118 52-15,186 1 0,-146 0-1,159 13 1,-119 0 0,118 0-1,-91 0 16,105 0-31,-93 26 32,54-12-17,-94 25 17,54 1-1,79-13-16,0-1 1,0 14 31,14-1-31,25-25-1,-12 12 1,26-13-1,-13 1 1,13-1 0,0 40-1,0-27 1,39 54 0,-12-54-1,118 80 1,239 13 15,-14-93 0,-145-52 1,-172 13-1,-53-1 31,14 14-30</inkml:trace>
  <inkml:trace contextRef="#ctx0" brushRef="#br0" timeOffset="9686.93">6654 9962 0,'-26'-14'31,"-1"14"-16,-92-13 17,40 0-17,-80 13 17,14 0-17,-1 0 16,14 0-15,105 0 0,-52 13-1,53-13-15,-67 40 32,40-14-17,27-13-15,-54 40 31,41-26-15,25-14-16,-25 53 31,12-26-15,14-27-16,0 53 31,-1-26-15,1 0-1,0 13 1,13 26 15,0-39-15,53 26 15,-27-53-15,1 0-16,52 40 31,1-26-15,-41-14-16,94 13 31,-81-12-31,15-14 16,-14 13-16,132 0 31,-132-13-31,119 0 31,-53 0-15,53 0 15,-106-13-15,26 13 15,-52-13-16,0 13 1,-1-14 0,1 1-1,-13 0 1,-1 13 0,14-13-1,52-1 16,-39 1-15,-13 13 0,26-13-1,-39 0 1,39 13 0,-40-14-16,54 1 31,-28 0-16,-25 0-15,52 0 32,-39-14-17,-27 27-15,40-26 32,-26 12-17,-1 1 1,1 0-1,-1-27 17,-26 27-17,26-27 1,-26 27 0,14-27-1,-14 14 1,-14-67 15,-12 40-15,-67-39 15,27 39-15,40 26-16,-80-39 31,40 40-16,26-1-15,-53 1 32,27-1-17,13 27 1,-13-13 0,40 13-16,-54-13 31,28 13-16,25-13-15,-39 13 32,26 0-17,27 0-15,-40 0 32,27 0-17,-27 0 16,26 0-15,-12 0 15,25 0-15,-12 0 15,13 0-15,-1 0 15,1 0-15,-26 13 15,25-13-15,-39 26-1,40-26 1,-40 14-1,40-14 1,-27 13 0,27-13-1,-27 13 1,27-13 0,-27 27-1,27-27 1,0 13-1,0-13 17</inkml:trace>
  <inkml:trace contextRef="#ctx0" brushRef="#br0" timeOffset="15942.22">4048 3863 0,'13'0'47,"14"0"-31,-14 26-16,119 54 31,1 26-15,25-14-1,54 27 17,-186-106-32,67 27 15</inkml:trace>
  <inkml:trace contextRef="#ctx0" brushRef="#br0" timeOffset="16381.84">4683 3836 0,'-13'0'47,"-93"93"-16,-145 158 0,132-132-15,39-26 15</inkml:trace>
  <inkml:trace contextRef="#ctx0" brushRef="#br0" timeOffset="19419.89">3585 9208 0,'13'26'16,"120"106"-1,-41-52-15,226 145 32,-107-120-17,-25-39 1,-81-26-1,-38-27 1,-41-13 0</inkml:trace>
  <inkml:trace contextRef="#ctx0" brushRef="#br0" timeOffset="19920.37">4485 9499 0,'0'0'0,"-14"0"16,1 0-1,-53 39 1,26-12-16,-158 118 31,66-52-15,79-54-16,-27 28 31,67-54-15</inkml:trace>
</inkml:ink>
</file>

<file path=ppt/ink/ink1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50:14.462"/>
    </inkml:context>
    <inkml:brush xml:id="br0">
      <inkml:brushProperty name="width" value="0.05292" units="cm"/>
      <inkml:brushProperty name="height" value="0.05292" units="cm"/>
      <inkml:brushProperty name="color" value="#FF0000"/>
    </inkml:brush>
  </inkml:definitions>
  <inkml:trace contextRef="#ctx0" brushRef="#br0">11800 5913 0,'-13'14'125,"-26"39"-109,25-27-16,-65 93 31,13-26-15,39-40 0,-39 92-1,-13 27 16,52-92-15,-26 78 15,27-78-15,-14 158 15,27-93-15,0 107 15,13-80-15,0-106-16,0 159 31,0-106-15,0-66-1,-13 119 1,-1-67-1,1-65 1,0 79 0,13-66-1,0 0 1,0 0 0,0-27-1,0 80 1,0-79-1,0 52 1,26 27 15,1-40-15,26 66 15,13-26 0,0-53-15,-40-26-16,80 78 31,-66-78-15,79 39 15,-40-26-31,-52-40 16,79 13-1,-80 0 1,54-13 0,-54 0-1,40-26 1,-53 12 0,54-38-1,-41 12 1,40-92-1,27-80 17,-40-132-1,-27-172 0,-26 13 0,0 93 16,0 251-31,0-118 15,-13 158-15,13-53 15,-27 39-15,27 27 15,-13 54-15,13 12-16,-26-53 31,-1 27-16,-26-40 1,0 27 15,1 13 1,12 39-1,13 1 0,-12-1 0,25 27-15,-25-13 0,26 13 15,-1 0-16,-39-13 1,40 0 0,-40-1 15,27 14-15,13 0-1,-1 0 48,1 0-32,0 0-15,0 0 30</inkml:trace>
  <inkml:trace contextRef="#ctx0" brushRef="#br0" timeOffset="15909.26">8930 5715 0,'-14'13'125,"-12"53"-93,13-26-1,13-13-16,-13-1 1,13-13 0,0 27-1,0-27 1,-14 40 0,14-40-1,0 27 1,0-14-1,0 14 1,0 0 15,0-1 1,14 1 14,-14-27 17,13-13-47,-13 14-1,0-1 1,0 0-1</inkml:trace>
  <inkml:trace contextRef="#ctx0" brushRef="#br0" timeOffset="17734.93">11681 7898 0</inkml:trace>
  <inkml:trace contextRef="#ctx0" brushRef="#br0" timeOffset="21567.44">12449 8149 0,'13'0'94,"13"0"-78,1 0-16,79-13 31,-67 13-31,133 0 15,106 0 17,0 0-1,-66-13 0,-93-1 0,-80 1-15,67 13 0,-66-13-1,52 0 1,-52 13 0,66-27-1,-66 14 1,92-13-1,-79 12 1,119-25 0,53-27 15,-106 26-15,119-26 15,-26 13 0,-40-13 0,-27 26 1,-39 14-1,-66 26-16,39-27 1,-53 14 0,27-14 15,14 1-15,-41 13-1,14-1 16,-27 1-15,13 0 0,-26 0-1,14 13-15</inkml:trace>
  <inkml:trace contextRef="#ctx0" brushRef="#br0" timeOffset="22281.81">15849 7210 0,'26'13'47,"0"14"-31,27 12-16,66 41 15,-52-41-15,38 41 32,-91-80-17,-14 13 17,0 0 14,-80 80-14,-12-1-1,65-65-15,14-14 15</inkml:trace>
  <inkml:trace contextRef="#ctx0" brushRef="#br0" timeOffset="25759.96">11787 5636 0,'0'26'78,"0"40"-63,13 0 1,14 172 0,13 67 15,-1-41 0,1 14 0,0 0 1,-27-119-1,-13-120-16,13 120 1,-13-106 0,13 106-1,-13-119 1,0 105 0,0-105-1,-13 105 1,0-79-1,0 146 1,-1-146 0,1 106-1,0 0 17,13 27-1,-13-146-16,13 66 1,0 13 15,-14-40-15,14-25-16,0 91 31,0-105-15,0 80-1,0-81 1,14 107 0,-14-66-1,13 92 17,0-106-17,0 54 16,1-41 1,-1-26-1,0-26 0,-13-13 0,0-1 1,13-26-1</inkml:trace>
</inkml:ink>
</file>

<file path=ppt/ink/ink1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51:14.056"/>
    </inkml:context>
    <inkml:brush xml:id="br0">
      <inkml:brushProperty name="width" value="0.05292" units="cm"/>
      <inkml:brushProperty name="height" value="0.05292" units="cm"/>
      <inkml:brushProperty name="color" value="#FF0000"/>
    </inkml:brush>
  </inkml:definitions>
  <inkml:trace contextRef="#ctx0" brushRef="#br0">198 7541 0,'0'-14'156,"14"14"-141,-1 0 1,13 0 0,-12 0-16,39 0 31,-14 0-15,-26 0-16,40-13 31,-13 13-16,-14 0 1,54 0 15,-40 0-15,12 0 0,1 0-1,0 0 1,0 0-1,0 0 1,-13 0 0,-1 0 15,1-13-15,-27 13-1,40 0 1,-26 0-1,26-13 1,-40 13 0,40 0-1,53-14 17,13 14-1,-13-13 16,-53 13-32,-14 0 17,-26 0-17,54 0 1,-41 0-1,27-13 1,-27 13 0,54 0-1,52 0 17,40 13-1,0-13 0,-40-13 16,-118 13 0,12 0-16,14-13 0,-1 13-15,-12 0 0,65 0 15,-52 0-31,92 0 15,-92 0 1,66 0 15,-40 0-15,-39 0-16,25 0 31,-38 0-15,-1 0-16,0 0 31,14 0-15,-14-13-16,79 13 31,-12 0-15,26 0-1,-1 0 1,173 0 15,-119 0-15,79 13 15,-158-13-15,-41 0-1,14 0 1,13 0-1,0 0 1,67 13 15,-27-13-15,-54 13-16,120 0 31,-39-13-15,-1 0-1,14 14 1,-14-1 0,13-13-1,-26 13 1,-13 0 0,79-13 15,-105 0-16,12 14 1,1-14 0,-27 0-1,0 0 1,14 0 15,-14 0-15,-40 0-16,80-14 31,0 1-15,-53 13-16,119 0 31,13-13-15,-132 0-1,53-1 1,-53 14-16,106-13 31,39 0 0,-105 13-15,26 0 0,13 0-1,238 13 16,-145 0-15,159 1 15,-133-14-15,-118 0-16,250 13 31,-145-13-15,-119 0-16,199 0 31,-133 0-15,0-13-1,-13-1 1,27 14 0,12 0-1,186 0 16,-225 0-15,-92 0 0,171 0-1,-79 0 1,0 0 0,-79 0-1,158 14 1,-172-14-1,80 0 1,-93 0-16,146 0 31,-67 0-15,-65 0-16,145 0 31,-67 0-15,173 0 15,-159 0-15,146 13 15,-173-13-15,14 0-1,13 0 1,145 0 15,-92 0-15,-119 13-16,251 0 31,-119-13-15,-119 0-16,212 0 31,53-13 0,-40 13 0,-186 13-15,186 14 0,0-14 15,67-13 16,-200 0-32,120 0 17,-106 0-17,-119 13-15,211 1 16,-211-1-1,198 0 1,-198 0 0,198-13 15,-118 0-15,-14 0-1,-14 0 1,133 0 15,-172 0-15,106 0 15,-119 0-15,0 0-1,-13 0 1,-1 0-1,14 0 1,-13 0 0,-1 0-1,67 0 17,-66 0-17,-27 0-15,106 0 31,-67 0-15,-65 0-16,106 0 31,-107 0-31,1 0 16,106-13 15,-93 13-15,92-13 15,40 13-15,-92-13 15,-80 13-15,40-14-1,-27 14 1,54-13-1,-54 13 1,40 0 0,-52-13 15,25 13 0,-39-13 32,14 13-16</inkml:trace>
  <inkml:trace contextRef="#ctx0" brushRef="#br0" timeOffset="1095.09">25043 7408 0,'13'0'31,"0"14"-15,14 12 15,-1 0-16,14 27 17,-27-13-1,-13-27-15,-53 53 15,-26-13-16,39-39-15,-66 25 32,80-39-17</inkml:trace>
  <inkml:trace contextRef="#ctx0" brushRef="#br0" timeOffset="4275.16">251 7342 0,'0'13'94,"0"1"-79,0-1 1,-13-13 0,13 13-1,-13 0 1,0 14-16,-1 12 31,1-12-15,13-14-16,0 0 125,13 1-94,1-1-15,-1-13-1,53 26 17,-53-12-32,93 25 31,-66-39-31,26 27 31,-53-27-31,-13 13 31</inkml:trace>
  <inkml:trace contextRef="#ctx0" brushRef="#br0" timeOffset="6413.76">251 7329 0,'14'0'94,"25"-13"-79,80-1 17,-79 1-17,13 13 17,-27 0-17,-12 0 32,-1 0-31,-13 13 62,13 1-63,-13-1 1,0 13 0,0-12-1,0 39 1,-26 26 15,26-66-15,-14 40-1,14-26 17,0-14-1,0 0-15,0 13 15,0-12-16,-13 12 17,13-13-17</inkml:trace>
  <inkml:trace contextRef="#ctx0" brushRef="#br0" timeOffset="8955.04">25056 7408 0,'-13'-13'157,"0"0"-142,13 0 16,-14 13-15,14-14-16,-13 1 31,0 13-15,0 0 0,13-13-1,-14 13 1,14-13-1,-13 13 64,13 13 30,0 0-93,-13 14 15,0-14-16,-14 13 17,27-12-17,-13-1-15,0 0 32,13 0-17,-13 27 16,13-27-15,-14 40 15,14-13-15,0-1 0,0 1-1,0-13 1,0-14-1,0 27 17,14-27-17</inkml:trace>
  <inkml:trace contextRef="#ctx0" brushRef="#br0" timeOffset="10604.12">25016 7580 0,'14'0'63,"-1"0"-32,0 0-15,0-13-1,0 13 1,1 0-1,-1 0 1,0 0 62</inkml:trace>
</inkml:ink>
</file>

<file path=ppt/ink/ink1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51:54.856"/>
    </inkml:context>
    <inkml:brush xml:id="br0">
      <inkml:brushProperty name="width" value="0.05292" units="cm"/>
      <inkml:brushProperty name="height" value="0.05292" units="cm"/>
      <inkml:brushProperty name="color" value="#FF0000"/>
    </inkml:brush>
  </inkml:definitions>
  <inkml:trace contextRef="#ctx0" brushRef="#br0">11787 9525 0,'27'-13'47,"105"0"-32,119 13 16,-13 0-15,-119 0-16,278-14 31,-119 14-15,-159 0-16,146 27 31,-146-1-15,-53-13-1,-26 1 1,13-1 0,0 0-1,13 0 1,79 14 15,-118-27-15</inkml:trace>
  <inkml:trace contextRef="#ctx0" brushRef="#br0" timeOffset="1218.85">11020 8599 0,'-13'0'16,"-40"40"0,-53 39-1,-145 159 16,171-132-15,41-40 0,25-13-1,28 119 17,12-132-32,119 66 31,27-54-16,-66-25-15,251 26 32,-237-40-32,210 40 31,-184-40-15,-93-26-1,-27-133 16,-26 41-15,0-1 0,-40-40-1,-105-65 17,13 78-17,66 94-15,-93-67 31,-40 0 1,160 93-32,-94-27 31,-65 40 0,92 13-15,0 27-1,-79 132 17,119-66-17,0 53 17,92-107-1</inkml:trace>
  <inkml:trace contextRef="#ctx0" brushRef="#br0" timeOffset="2432.73">11483 8652 0,'40'-27'109,"-1"1"-93,107-80 0,-80 80-1,79-67 1,-92 67 0,66-27 15,-79 39-31,66-25 31,-80 39-31,14-27 16</inkml:trace>
  <inkml:trace contextRef="#ctx0" brushRef="#br0" timeOffset="2941.24">12025 8017 0,'14'0'16,"118"13"15,119 27 0,-79 39 0,-79 40 1,-80-79-32,0 39 15,-26 1 1,0-41-16,-53 54 31,-14-53-15,41-27-1,-54 13 1,53-26 0,27 0-1</inkml:trace>
  <inkml:trace contextRef="#ctx0" brushRef="#br0" timeOffset="7341.69">15716 8493 0,'-145'0'31,"290"0"-31,-608 13 32,225 53-1,106 1-15,79-41-16,-40 80 31,40-13-16,14-1 1,25-39-16,1 93 31,26-54-15,80 14 0,0-66 15,92-1-16,410 80 17,14-26-1,-398-66-31,438 12 31,-438-39-31,358-39 16,-397 39-1,318-40 17,-345 27-32,252-40 31,-265 39-31,225-52 31,-264 53-31,158-13 16,-92-14 15,-66-13 0,-14-13 1,-52 39-17,78-52 1,-78 53-1,26-41 1,-53 54 0,13-53-1,-26 13 1,-172-106 15,-265-26 0,-159 79 1,-92 53-1,79 40 0,106 0 0,106 0 1,172 0-1,159 13-15,-173-14-1,173 14 1,-185 0-1,158 0 1,-146 27 0,186-14-1,-79 27 1,79-14 15</inkml:trace>
  <inkml:trace contextRef="#ctx0" brushRef="#br0" timeOffset="9337.37">2196 10438 0,'0'0'0,"437"26"31,-252 1-31,489 26 31,-250-40-15,224-53 15,-436 14-15,52 26-1</inkml:trace>
  <inkml:trace contextRef="#ctx0" brushRef="#br0" timeOffset="10107.5">4141 11298 0,'26'0'62,"80"13"-46,13 0 0,-66 0-1,0-13-15,53 14 31</inkml:trace>
  <inkml:trace contextRef="#ctx0" brushRef="#br0" timeOffset="11518.95">4088 11681 0,'13'0'47,"40"0"-32,66 0 16,-40-13-15,-52 13-16,-14 0 16</inkml:trace>
  <inkml:trace contextRef="#ctx0" brushRef="#br0" timeOffset="13048.54">3797 12224 0,'13'0'78,"27"0"-62,-14 0-16,27 0 31</inkml:trace>
  <inkml:trace contextRef="#ctx0" brushRef="#br0" timeOffset="13610.9">4194 12607 0,'26'0'15,"1"0"1,12 0 0,-12 0-16,-1 0 15,27 14 1,-13-14-16,-27 0 15</inkml:trace>
</inkml:ink>
</file>

<file path=ppt/ink/ink1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52:17.730"/>
    </inkml:context>
    <inkml:brush xml:id="br0">
      <inkml:brushProperty name="width" value="0.05292" units="cm"/>
      <inkml:brushProperty name="height" value="0.05292" units="cm"/>
      <inkml:brushProperty name="color" value="#FF0000"/>
    </inkml:brush>
  </inkml:definitions>
  <inkml:trace contextRef="#ctx0" brushRef="#br0">8533 5239 0,'53'0'31,"198"-27"1,106 1-1,-39-1 0,-199 14-15,291-13 15,-251 12-31,224 1 16,-277 13-1,185 0 1,-198-13-1,132 13 1,79 0 15,13 26 1,-52 1-1,-53-1 0,-40-12 0,-119-1-15,92-13 0,-118 0-1,39 0 1,-53 0-1,27 0 1</inkml:trace>
  <inkml:trace contextRef="#ctx0" brushRef="#br0" timeOffset="1143.2">16391 5146 0,'40'13'47,"277"40"-16,159-39 1,-145-14-1,-238 0-15,118 0-1,-158 13 1,66 0-1,-92 0 1,79 0 0,-80 1-1,53-14 1,-65 0 31</inkml:trace>
  <inkml:trace contextRef="#ctx0" brushRef="#br0" timeOffset="9275.26">17449 6337 0,'40'0'109,"53"13"-93,52 13 0,318 14 15,-212-40-15,1 13-1,-27-13 1,-53 0-1,-66 0 1,-80 0 0</inkml:trace>
  <inkml:trace contextRef="#ctx0" brushRef="#br0" timeOffset="12690.88">13031 7342 0,'-40'-26'16,"14"12"-1,-67-25 1,67 39 0,-80 0-1,66 0 1,-119 53 15,93-27-31,-106 80 31,27 40 1,78-54-17,28-12 1,39-41-16,-13 41 31,13-27-15,0 39-1,39 1 1,27-1 0,14 1-1,12 13 1,41-14-1,-1 14 1,27-26 0,-14-14-1,27-13 1,-13 0 0,26-27-1,-13 0 1,0-26-1,13 14 1,-92-28 0,172-65-1,-27 0 17,-93 26-17,-79 13-15,133-145 31,-80-27-15,-53 14 15,-53 66-15,-13 65-16,-79-158 31,-14 80-15,-211-93 15,39 132-15,-52 0-1,-40 27 1,39 39 0,-105 53 15,277 40-16,27 27 1,-40 78 15,107-78-15,25-54 0,-52 93 15,65-92-31,-12-1 31,26-13-15</inkml:trace>
  <inkml:trace contextRef="#ctx0" brushRef="#br0" timeOffset="18264.3">12806 9168 0,'-27'-13'62,"1"13"-46,-27 0 0,0 13-1,0 13 1,0 1-1,27-14 1,-1 13-16,-12 14 16,12 0-1,14-27 1,-14 13 0,14 1-1,-13-1 1,13-12-1,-14 52 1,1 0 15,26-40-15,0 14 15,13-13-15,0-14-16,40 40 31,-13-27-15,13 14-1,26-1 1,-39-25-16,92 39 31,-26-14-15,145 1 15,-92-27-15,145 0 15,-158 1-15,118-1 15,-158-13-16,40 13 17,26-13-1,-119 0-31,92-13 31,-79 13-31,67-27 31,-67 14-15,106 0 15,-93 0-15,119 0 15,-118-1-15,12 14-1,1-13 1,-40 0 0,40 0-1,-1-1 1,1 1 0,-54 0-16,107 13 31,-53-13-16,-54 13-15,107-14 32,-67 14-17,-39 0-15,79-13 32,-26 13-17,-54 0-15,80-13 31,-53 13-15,14 0 0,-54 0-1,80 0 1,-40-13 0,0 13-1,67-13 16,-67 13-15,-27-14 0,-12 14-1,-14 0-15,53 0 32,-39-13-17,-14 13-15,-13-13 16,13 13-1,-13-13 48,0-14-47,0-26-1,-13 14 1,-80-80 15,27 52-15,-106-52 15,106 80-15,13 12-1,-13 1 1,26 26-1,-132-27 1,-92 1 15,92 13-15,79 13-16,-132-14 31,120 14-15,52 0-16,-133-13 31,54 13-15,-80-13 15,133 0-15,0 13-1,-27-14 1,0 1-1,0 13 1,40-13 0,-93 13-1,-92-26 17,132 12-17,-13 14 1,-1 0-1,-105-13 17,132 13-17,-52 0 17,65 0-17,40 13-15,-53-13 31,27 0-15,52 0-16,-92 14 31,27-1 1,52-13-32,-26 0 15,39 13 1,-65 0-1,65 0 1,-65 14 0,52-14-1,-39 14 1,13-1 31,52-26-16</inkml:trace>
  <inkml:trace contextRef="#ctx0" brushRef="#br0" timeOffset="27822.73">12422 7607 0,'0'13'78,"-13"-13"-63,-14 66 1,-12 80 15,26 12 0,13-65 1,13-14-1,13-52 0,27 26-15,-13-27 15,-14-13-15,40 14-1,-39-14 1,13 0 0,-14-13 15,-13-13-16,14-13 1,-14 12 0,27-65-1,-27 39 1,27-65 15,13-14 0,-53-14 1,13 27-1,-26 40 0,-27 27 0,27 25-31,-80-25 16,67 12 0,-80-13-1,79 27 1,-26 0 0,-13 66 15,-13 79 0,52-66 0</inkml:trace>
  <inkml:trace contextRef="#ctx0" brushRef="#br0" timeOffset="28890.18">11271 7197 0,'53'26'47,"-26"-26"-31,118 66-1,-92-39 1,93 12 0,-14 14 15,-26 0 0,-40-13 0,-26-14-15,-14-12 0,27 12-1,-40-26 1,14 13-1,-1 1 1,-13-14 31,1 0 15,-14 13-46</inkml:trace>
  <inkml:trace contextRef="#ctx0" brushRef="#br0" timeOffset="29562.73">12039 7236 0,'13'14'62,"26"12"-46,28 40 15,-41-13 0,-13-26-15,-13-14 15,-13-13-15,-53 26-1,26-26 1,-13 13-16,-79 67 31,53-1-15,52-39 15,14-40-15,13 13-16,-13-13 31,13 13-15</inkml:trace>
  <inkml:trace contextRef="#ctx0" brushRef="#br0" timeOffset="41177.08">2408 10332 0,'-14'0'63,"1"0"-48,0 0 1,-27 26 0,-13-12-1,-13-1 1,-13 0 0,26 0-1,27-13 1,-14 14-1,13-14 1,-12 0 15,-1 13-15,0 13 15,14-12-15,-1 25 15,1-26-15,26 1-16,-13-14 31,-1 39 31,-12 1-46,13-14 0,-14 27-1,27-39 1,-13-1 0,13 0 15,-13 14 0,13-14-15,0 26 15,0-12 47,13-14-62,0 27 15,14-27-15,-27 0-1,26 14 1,1-27-1,39 39 1,-40-25 0,67-1-1,-53 0 1,65 0 0,-12-13 15,-80 0-16,0 0 1,1 0 15,-1 0-15,13 0-16,54 14 31,-54-14-15,133 13 15,-80 0 0,-39-13-15,79 13 0,-26-13 15,-67 0-16,67 13 1,-80-13 0,53 0-1,-53 0 1,27 0 0,26 0 15,-26 0-16,13 0 17,-40 0-1,0 0-15,14 0-16,39 0 31,-13 0-16,-27 0 1,67 0 0,-67 0-1,80 14 1,-66-14 0,66 0-1,-67 0 1,54 13-1,13-13 17,0 13-1,-53-13-15,26 0 15,-39 0 0,-14 13-15,-13-13-16,40 0 31,0 0-15,-26 0-16,26 0 31,-14 0-16,-26 0 1,54-13 0,-1 13 15,-27-13-15,54 0 15,0-1 0,-54 1-15,41 0 15,-41 0-15,-12 13-16,26-13 31,-27-1-16,-13 1-15,40-27 32,-26 1-17,-14 26-15,14-67 32,-14 14-17,-13 0 16,-13 39-15,-1 27 0,-25-39-1,-41-1 17,54 27-17,-14 0-15,-92-27 31,39 13-15,40 14-16,0 0 16,0 0-16,-105-14 31,25 1-15,-12 13-1,13-1 1,-1 1-1,-12 13 1,12 0 0,1 0-1,66 0 1,-80 0 0,120 0-1,-80 0 1,14 0 15,52 0-15,0 0 15,-26 0 0,53 0-15,0 0-16,-14 0 31,14 0-15,-14 0 15,14 0 0,0-13-15,-40 13 15,13 0-15,27 0 15,0 0-15,-13 0-1,-1 0 1,1 0-1,-1 0 1,14 0 0,0-13-1,-1 13-15,1 0 47,0 0-31,0 0-1,0 0 17,-1 0-17,1 0 1,0 0 0,0 0-1,-1 0 1,1 0-1,0 0 1,0 0 93,-14 26-93,14-26 765,-40 13-749,27-13-17,12 0 1,1 0-1,0 0 204,0 0-172,-1 0 47,-12 0-79,0 0 1,-1 0 0,14 0 15,0 0 0</inkml:trace>
  <inkml:trace contextRef="#ctx0" brushRef="#br0" timeOffset="51019.67">10795 11086 0,'26'0'32,"27"0"-17,0-13 1,27 0-1,171-1 17,-172 1-17,-12 13-15,12-13 16,93 13 0,-106-13-16,132 13 31,-78 0-16,-81-14-15,94 14 32,-28 0-17,107-13 17,-93 13-17,80-13 16,-107 13-15,67 0 15,-93 0-15,-40 0 0,94 0 15,-81 0-31,54 0 31,-40 0-15,-14 0-16,28 13 31,-15-13-15,1 13-1,0-13 1,-26 0-1,-1 0-15,27 0 16,0 14 0,40-14 15,-54 13-15,54-13 15,-53 0-16,-1 13 17,-12-13-17,-1 0-15,27 13 32,-13-13-17,-27 0-15,14 14 31,-1-14-15,0 0 0,1 0-1,13 0 1,-14 0 0,27 0 15,-27 13-16,41-13 17,-41 0-17,14 0 17,-27 0-17,0 0-15,14 0 31,-1 0-15,1 0-16,-14 0 16,13 0-1,14 0 17,-14 0-17,1 0 1,26 13 15,-40-13-15,27 0 15,-14 0-15,27 0 15,-26 0-16,12 0 17,1 0-17,-27 0-15,40 0 32,-26 0-32,25 13 31,15-13 0,-41 0-15,14 0-1,13 0 17,-27 0-17,14 0 1,-1 0 15,-12 0-15,-14 0-1,40 0 17,-40 0-32,14 0 31,-1 0-16,-13 0-15,40 0 32,-26 0-17,-14 0-15,27 13 32,-27-13-17,0 0-15,14 0 31,-14 0-31,40 14 32,-14-14-32,81-27 31,-68 14-31,28-27 31,-67 40-15,14 0 140,-1 14-140,0-14-1,41 13 1,25-13 15,-39 13-15,-26-13-16,52 0 31,-39 0-15,-27 13-16,40-13 31,-40 0-15,0 0-16,14 0 31,-1 0 0,1 0-15,-1 0-1,-13 0 1,14 0 0,-14 0-1,13 0 1,1 0-1,-1 0 1,14 0 0,39 0 15,-39 0-15,26 0 15,-26 0-16,-14 0-15,27 0 32,-39 0-17,65 0 1,-53-13 0,67 13-1,-53 0 1,-1 0-1,1 0 1,-27 0 0,53 0-1,-39-13 1,52 13 0,1 0 15,-27 0-16,52 0 17,-52 0-17,27 0 17,-54 0-17,40 0 16,-52 0-15,38 0 0,-12 0-1,-27 0-15,27 0 32,0 0-17,-27 0 1,27-13-1,-27 13 1,13 0 0,1 0 15,-14 0-15,27 0-1,26 0 16,-13 0 1,-27 0-17,14 0 1,-14 0 15,-12 0-15,25 0-1,1 0 17,-27 0-17,0 0 1,14 0 0,-14 0-1,14 0 1,-1-14 15,-13 14-15,-13-13 187,14 13-94,-14-13-93,13 13-1,0-13 32,0-1-15,-13 1-1,13 13 31,1-26-30,-14 13 14,0-1 126,13 1-109,-13 0 249,0 0-296,13-1 15,0 1 16,-13 0-16</inkml:trace>
  <inkml:trace contextRef="#ctx0" brushRef="#br0" timeOffset="64969.95">9353 11086 0,'13'0'63,"14"0"-48,-1 0-15,106 0 32,1-13-17,-1 0 1,-13-14 0,0 14-1,-13 0 1,-13-14-1,-27 27 1,0-13 0,27 13 15,-41 0-15,15-13-1,52 0 16,-66 13-15,-14 0 0,27 0 15,-26 0-15,-13 0-16,-1 0 31,0 0-16,14 0 17,-27 0-17,27 0 17,-14 0-17,-12 0 1,-1 0-1,0 0 1,14 0 0,-1 0-1,1 0 1,-1 13 15,53-13 0,-65 0-31,39 0 32,-1 0-1,15 13 0,-1 0 0,0-13 1,-26 13-17,-1-13 1,-25 0 0,-1 0-16,53 14 31,-26-14-16,-14 0-15,67 13 32,-40-13-17,13 13 1,26-13 15,-52 13-15,39-13 15,-65 0-15,-1 0 46,26 0-31,133 27 1,0-14-17,-79 0-15,211 27 32,-132-27-17,-106 0-15,67 1 31,-107-14-15,-13 0 0</inkml:trace>
</inkml:ink>
</file>

<file path=ppt/ink/ink1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53:30.244"/>
    </inkml:context>
    <inkml:brush xml:id="br0">
      <inkml:brushProperty name="width" value="0.05292" units="cm"/>
      <inkml:brushProperty name="height" value="0.05292" units="cm"/>
      <inkml:brushProperty name="color" value="#FF0000"/>
    </inkml:brush>
  </inkml:definitions>
  <inkml:trace contextRef="#ctx0" brushRef="#br0">1799 5252 0,'13'0'94,"27"-13"-78,0 13-1,26-13 1,-40 13-1,41 0 1,-41 0-16,67 0 31,-27 0-15,-13 13 0,0-13-1,-1 0 1,-12 0-1,-13 0 1,52 0 0,-26 13-1,13 0 1,13-13 0,1 13-1,39-13 16,66 14 1,-132-14-32,119 0 31,-53 13-15,-79-13-16,-1 13 15,1-13-15,53 0 31,13 13 1,-54 1-17,94-1 17,-67-13-17,120 13 16,-107-13-15,14 0 0,0 0-1,79 0 17,-132 0-17,-13 0-15,92 0 31,-13-13-15,14 0 15,-28-14-15,-52 14-16,80-27 31,-54 1-15,-26 12-1,-13 1 1,12-41 15,-25 28-15,-1-14 0,-12 0-1,-1-26 16,0 26-15,0 39-16,-13-39 31,0 27-15,0 0-16,-13-27 31,0 26-15,-14 1-1,-26-1 1,-105-52 15,52 52-15,-26-12 0,-14-1-1,-105-13 16,79 40-15,92 0-16,-131-1 31,92 1-15,66 13-16,0-13 16,-40 13-1,54 0-15,-120-13 31,53 13-15,53 0-16,-119-13 31,66 13-15,27-14 0,-1 14-1,41 0-15,-80 0 31,39 0-15,-12 0 0,-1 0-1,-119 0 17,107 0-17,-81-13 16,147 13-15,12 0-16,-92 0 31,40 0-15,39 0-16,-66 27 31,27-14-15,-27 40 15,53-14-15,-39 41 15,65-54-15,-13 1-1,27-1 1,0 1-1,0-1 1,0 14 0,-14 13-1,14-14 1,0 1 0,13 0 15,-14-1-16,14-12-15,0 39 32,0-26-17,0-14-15,0 14 32,0 0-17,0-27-15,14 53 31,-1-26-15,0-27 0,40 40 15,-13-27-15,52-13 15,-12 1-16,52-14 17,-39-14-17,-54 14-15,67 0 32,-66-13-17,-27 13-15,27 0 31,-27 0-15,0 0-16</inkml:trace>
  <inkml:trace contextRef="#ctx0" brushRef="#br0" timeOffset="1379.59">4696 5556 0,'-26'-13'47,"13"13"-31,-27 0-1,14-13 1,-14 0 0,-53-1 15,-39 1 0,66 0-15,-53 0 15,66-1-15,0 14-1,0 0 1,0 0 0,0 0-1,40 0 1,-40 0-1,27 14 17,12-14-17,1 13-15,-27 13 32,27-12-17,0-1-15,-14 13 16,-12 40 15,26-39-15,-14-1-1,14 14 17,0-14-17,-1 14 16,14-27-15,0 1 0,0-1 15,0 0-31,14-13 31,-14 13 0</inkml:trace>
  <inkml:trace contextRef="#ctx0" brushRef="#br0" timeOffset="4235.18">16060 5305 0,'-13'0'47,"0"0"-16,-27 0-15,-79-13 15,53 26-15,-106 27 15,79-14-16,-13 27 17,54 13-17,25-39-15,-52 78 32,39-52-17,27-26-15,-27 39 31,40-26-15,-13-27-16,13 40 31,0-27-15,0 1 0,13-1-16,40 53 31,26 1-16,93 65 17,27-26-1,-93-66-15,-27-26-1,0-14 1,-26 0-1,-13-13-15,105 14 32,-25-1-17,-54-13-15,-13 0 16,13 0-16,0 0 16,0 0-16,93-13 31,-67-1-16,-39 1 1,53-13 15,-66-1-15,0 1 0,-1-14-1,67-26 16,-40 13 1,-39 40-32,26-53 31,-14 26-15,-12 13-16,12-26 31,-12 27-16,-27 13-15,26-40 32,-12 26-17,12-39 17,-26 27-17,13-1 1,-26-13-1,-80-66 17,1 53-17,-67-40 17,40 53-17,53 27-15,-119-1 31,52 14-15,54 0-16,-106 13 31,92 0-15,14 13 0,26-13-1,-27 0 16,14 0 1,0 0-17,53 0 1,-40 0 15,40 0-31,-14 13 16,14-13-1,0 0 17</inkml:trace>
  <inkml:trace contextRef="#ctx0" brushRef="#br0" timeOffset="10769.15">6866 5199 0,'13'0'46,"27"0"-30,39-13 15,14 13-15,-40 0-16,132 0 31,-53 0-15,-66 0-16,133 0 31,-80 0-15,13 0-1,-79 0 1,93 0 0,-80 0-1,-27 0 1,54 13-1,-40-13 1,0 0 0,-13 0-1,12 13 1,1-13 0,-26 0-1,-1 0-15,80 14 31,-40-14-15,-26 0-16,66 0 31,-40 13-15,-40-13 0,80 0-1,-79 0 1,79 0-1,-80 13 1,80-13 0,-80 0-1,54 13 1,-41-13 0,1 0-1,-13 0 1,52 13 15,-53-13-31,1 0 16,65 0 15,-78 0-31,12 0 16,-13 0-16,40 0 31,-40 0-31,40 0 31,0 14-15,-13-14-1,0 0 1,52 0 15,-26 0-15,54 0 15,-94 0-15,14 0-16,-14 0 15,14 13 1,-14-13-16,40 0 31,-26 0-15,0 0-1,-1 0 1,-25 0-16,39 0 31,-27 13-15,14-13 0,-1 0 15,1 0 0,-27 0-15,53 0 15,-39 0-15,-1 0 15,-12 0-16</inkml:trace>
  <inkml:trace contextRef="#ctx0" brushRef="#br0" timeOffset="12115.68">11271 5384 0,'0'-13'46,"13"0"-30,14-53 15,-14 0-15,0-14 0,-13 1-1,0-54 16,0 94-15,0-1 15</inkml:trace>
  <inkml:trace contextRef="#ctx0" brushRef="#br0" timeOffset="13068.3">11033 4643 0,'13'-13'47,"40"0"-31,13 0-1,-13 0 1,-13-1 0,-14 14-1,-12 0 16,-1 14-15,0-1-16,14 53 31,-1 0-15,-13-26-16,27 26 31</inkml:trace>
  <inkml:trace contextRef="#ctx0" brushRef="#br0" timeOffset="21521.49">5212 6813 0,'40'0'63,"-27"0"-48,133 0 1,-93-13-1,105-14 1,94-12 0,-173 39-1,146 0 1,-119 0 0,-66 0-1,65 0 1,-25 13-1,-14 0 1,13-13 0,80 0 15,-13 0-15,-27 13 15,-40-13-16,-39 0-15,79 0 32,-53 0-17,-26 0 1,52 0 0,-39 0-1,0 0 1,66 14 15,-53-14-15,-13 0-1,13 0 1,14 0 15,-1 0-15,-53 0-1,14 0 1,-13 0-16,39 0 31,-40 0-15,54 0 15,-41 0-15,-12 0-1,12 0 1,14 0 15,-13 0-15,0 0 15,-14 0-15,1 0-1,12 0 17,-25 0-17,-1 0 1</inkml:trace>
  <inkml:trace contextRef="#ctx0" brushRef="#br0" timeOffset="23486.39">3479 6906 0,'40'-14'62,"66"1"-46,277-27 15,-118 27-15,92 13 15,-66 0-16,-106 13 17,-105 1-17,-14-14 17,-53 13-17,27-13 16,0 0-15,79 0 15,-40 0-15,-13 0 0,14 13-1,52-13 16,-92 0-15</inkml:trace>
  <inkml:trace contextRef="#ctx0" brushRef="#br0" timeOffset="25097.63">8639 6800 0,'13'0'78,"40"0"-62,0 0-1,13-13 1,13 13-1,-13 0 1,93 0 15,-93-14-15,-26 14 0,26 0-1,-26 0-15,52 0 31,-39 0-15,-13 0-16,39 0 31,-26 14-15,-13-14-16,39 0 31,40 13 0,-52-13-15,52 13 15,-53 0-15,-13-13 0,0 0-1,26 0 16,-13 13-15,0 1 15,-39-14-15,-14 0-16,0 0 31,0 0 94</inkml:trace>
  <inkml:trace contextRef="#ctx0" brushRef="#br0" timeOffset="35688.33">14711 12621 0,'13'0'94,"106"-80"-48,40-26-14,-93 53-17,0 1 1,-13-1 0,13 0-1,53-80 16,-53 81-15,40-54 0,-66 79-1,105-92 17,-39 40-17,-53 39-15,119-92 31,-79 66-15,92-67 15,-26 41 1,-106 52-17,0 0 1,26-26 15,-39 40-15,13-27 15,-40 40-15,0-1-1,-13 1 1,13 0-1,1 0 17,-14 0 15,13-14-32,0-26 16,0 27 16,-13 12-31</inkml:trace>
  <inkml:trace contextRef="#ctx0" brushRef="#br0" timeOffset="36500.58">16536 10676 0,'14'0'78,"25"13"-62,54 27 15,-27-27-15,0 27 15,-39-27-15,-1 13-1,1 1 1,12 39 15,-12-26-15,-14-1 15,0-25-15,0-1-16,-13 0 31,14 0-16</inkml:trace>
  <inkml:trace contextRef="#ctx0" brushRef="#br0" timeOffset="41266.94">16960 9499 0,'-80'-14'31,"41"14"-15,-54-26 15,67 26-16,-1-13 1,1 13-16,-27 0 16,26 0-1,-52 13 1,13 0 0,39-13-16,-52 40 31,53-27-16,-54 27 1,67-27 0,-40 27-1,40-27 1,-27 53 0,27-53-1,-14 67 1,27-54-1,-13 27 1,13 53 0,0 26 15,13-66-15,27 53 15,13-26 0,26-14 0,-39-39 1,26 13-17,67 13 16,-28-13-15,-52-27-16,146 41 31,-67-54-15,-66-13-16,80 13 16,-120-13-1,80 0 16,39-40-15,67-39 15,-53 13 1,-80 0-1,-52 26-16,65-92 1,-39 26 0,-26 40-1,12-133 1,-39 133 0,0-119-1,-39 0 16,26 132-15,-54-27 15,41 41-15,-53-14 15,-27-13 0,-40 13 1,14 40-1,52 13-15,54 0-1,-80 0 1,67 13-1,-54 26 1,53-25 0,-66 52-1,1-13 17,78-40-17,-39 13 16,40 1 1,-1-14-1,27 0 0</inkml:trace>
  <inkml:trace contextRef="#ctx0" brushRef="#br0" timeOffset="42680.76">15121 9948 0,'0'-13'47,"13"-27"-31,14-65 15,-1-1-15,-13 40-16,14-93 31,-14 66-15,-13 1-1,13 26 1,-13 39-16,0-26 31,0 40-15</inkml:trace>
  <inkml:trace contextRef="#ctx0" brushRef="#br0" timeOffset="43558.5">14949 9181 0,'40'-13'125,"92"-14"-94,-26 14 1,-27 13-1,-13 0 0,-39 0 0,-14 0-15,0 0 0,-13 13-1,40 1 1,-27-1-1,27 27 1,-27-27 0,14 26-1,-14-25 1,0 39 0,0-14 15,14-12 0,-1 12 0,-26-25-15</inkml:trace>
  <inkml:trace contextRef="#ctx0" brushRef="#br0" timeOffset="52923.73">16484 10874 0,'0'-13'47,"26"-13"-31,0-14-1,27 0 16,-39 27-15,12 0 0,-13 13-16,14 0 31,-1 0-15,-13 0-16,14 0 31,13 26 0,-40-12-15,26-1-1,1 13 1,39 54 15,-27-27-15,1 13-1,0 0 17,-27 13-17,27 1 17,-40-54-17,13-26-15</inkml:trace>
  <inkml:trace contextRef="#ctx0" brushRef="#br0" timeOffset="55440.03">11271 4723 0,'0'13'47,"27"13"-32,-1 27 1,1 14-1,-14-28 1,27 133 0,12 106 15,-25-159-15,-1 40 15,-26-133-16,0-12 17</inkml:trace>
  <inkml:trace contextRef="#ctx0" brushRef="#br0" timeOffset="57360.22">14063 5146 0,'13'0'31,"53"27"-15,-13-14 0,198 40-1,-39-27 1,13-13 0,-119-13-1,224 14 1,67-1 15,-225-13-15,13 0 15,-132 0-15,93 0-1,-93 0 1,79 13-1,-53-13 1,-39 0-16,66 0 31,-13 13-15,-54 1 0,80-14-1,-92 13 1,12-13-1,-25 0 1,12 0 0,54 0 15,-28 0-15,1 0-1,0 0 1,0 0 15,-26 0-15,-14 0-16,40-13 31,-27 13-15,-13 0-16,14 0 31,-14 0 31,0 0 1,14-14-48</inkml:trace>
  <inkml:trace contextRef="#ctx0" brushRef="#br0" timeOffset="66265.8">3572 6760 0,'-27'27'31,"-12"39"-16,-14 13 1,13-26 0,0 0 15,67-40 110,79 14-126,-40-1-15,198 27 31,-105-13-15,-79-40 0</inkml:trace>
  <inkml:trace contextRef="#ctx0" brushRef="#br0" timeOffset="67274.89">10372 6734 0,'13'13'63,"40"27"-48,0 12 1,0 1 0,13 27 15,-27-27-16,-12-40 1,-27 0 0,0 0 31,-27-13-32,1 14-15,-67 25 31,27 1-15,40-27 0,13-13-16</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38:17.809"/>
    </inkml:context>
    <inkml:brush xml:id="br0">
      <inkml:brushProperty name="width" value="0.05292" units="cm"/>
      <inkml:brushProperty name="height" value="0.05292" units="cm"/>
      <inkml:brushProperty name="color" value="#FF0000"/>
    </inkml:brush>
  </inkml:definitions>
  <inkml:trace contextRef="#ctx0" brushRef="#br0">18852 5622 0,'13'14'47,"40"-1"-31,158 40 15,-12-53-15,184 0 15,-52 0-15,-146 0-16,1 13 15,422 0 1,-79-13 15,-211 0-15,-186-13-16,186 0 31,-239 13-31,40 0 31,-79 0-15,-27 0 15</inkml:trace>
  <inkml:trace contextRef="#ctx0" brushRef="#br0" timeOffset="11250.16">19354 7408 0,'27'0'62,"52"0"-46,120-13 15,-14 0-15,-79 13-16,238-27 31,-120 14-16,-131 0-15,13 0 16,-27 13-16,146-14 31,-93 1-15,-79 13 0,133 0-1,-94 0 1,14-13-1,119 13 17,-106 0-17,-40 0 1,120 13 0,-80 0-1,0-13 1,-53 0-1,53 0 1,-53 0-16,106 14 31,-66-14-15,66 0 15,-93 0-15,-12 0-1,-15 0 1,15 13 0,-14-13-1,-1 0 1,-12 0 0,0 0-1,0 0 1,-14 0-1,27 13 17,-40-13-17,0 0 1,14 0 15,-14 0 16,0 0 109,14 0-140,-14 0 0,0 0-1,0 0 1,1 0 15,-1 0 0</inkml:trace>
  <inkml:trace contextRef="#ctx0" brushRef="#br0" timeOffset="15891.76">6178 7990 0,'13'0'47,"40"0"-31,40-13-1,52 13 1,27 0 0,27 13-1,-80-13 1,238 27 0,0-14 15,-119 0-16,-119-13-15,225 27 32,-132-27-17,-14 13 1,1 0 0,-14 0-1,-13-13 1,119 0 15,-159 0-15,40 0 15,-66 14-15,-53-14-16,106 13 31,0 0 0,-80-13-15,-13 0-1,-39 0-15,65 0 32,-26 0-17,14 0 1,105-13 15,-106 13-15,40 0 15,-79 0-15,-27 0-1,-13-13 1,-13-1 109,0-25-110,-80-54 17,27 1-17,-132-80 17,26 79-1,92 67 0,54 26-15,13 0-16,-54 26 31,15 27-15,38-13-16,-39 92 31,40-66-16,13 27 17,40-54-17,0-12 1,39 12 0,-13 1-1,0 0 1,0-14-1,14 1 1,26-14 0,-1 0-1,133-13 17,-118 0-17,12-13 1,0 13-1,27-40 17,-53-13-17,-40 14 17,-40-1-17,-12 27-15,-1-14 31,0 14-15,-13-13 0,-26-14-1,-41-26 1,-78-27 0,-292-92 15,252 159-16,-40 12 17,186 41-17,-1 92 17,40-40-17,79 80 16,14-80-15,-40-39-16,66 26 31,26 0-15,-65-39-16,145 26 31,-80-40-15,1 0-1,12-26 1,80-93 15,-171 53-15,-28 0 0,-12 14-1,-27 25 1</inkml:trace>
  <inkml:trace contextRef="#ctx0" brushRef="#br0" timeOffset="23592.78">12515 8083 0,'26'-26'94,"1"-14"-63,-14 27-15,27-40 15,-27 40 0,-13-1-15</inkml:trace>
  <inkml:trace contextRef="#ctx0" brushRef="#br0" timeOffset="32512.57">14883 9062 0,'26'0'16,"146"0"15,-92 0-31,145 13 16,39 0-1,54 1 1,12-1-1,-158-13 1,146-27 0,145 27-1,-212 0 1,186 0 15,-278 14-15,-14-1-1,-52 0 1,12-13 15,-52 0-15,-26 0-16,13 0 31,-27 0-31</inkml:trace>
  <inkml:trace contextRef="#ctx0" brushRef="#br0" timeOffset="37515.53">11946 9750 0,'106'-13'31,"-212"26"-31,463-40 32,27 14-1,-159 13-16,92-13 17,-52 13-17,-27-13 17,-79 13-17,-80 0-15,133 0 31,-93 0-15,13 0 0,-13 0-1,132 0 17,1 0-1,-133 13-16,-13-13 1,13 0 0,-27 0-1,14 0 1,0 0 0,53 0 15,13 13-16,0-13 17,-53 0-17,-66 0-15,119 0 32,-66 0-17,-54 0-15,107 13 31,-66-13-15,-54 0-16,94 14 31,-94-14-31,67 0 32,-13 0-1,-53 0-16,-27 0 17</inkml:trace>
  <inkml:trace contextRef="#ctx0" brushRef="#br0" timeOffset="46125.31">1733 10358 0,'26'0'78,"54"0"-62,92 0 15,92 0-16,41 0 17,-94 14-17,-105-1-15,159 0 32,-120 0-17,-79-13 1,40 14-1,13-14 1,-13 0 0,0 13-1,-80-13 1,-12 0 78,52 0-63,53 0 0,13-13 0,0 13 1,-52 0 15,-54 0-47,67 0 15,-53 0 1,52 0 15,-65 0-31,52 0 16,-26 0-1,-13 0 1,52 0 0,41 0 15,25 13 0,-25 0 0,25-13 1,1 0-1,-53 0 0,-66 0-15,52 0-1,-52 0 1,79 13 0,-26-13-1,-54 0 1,107 0-1,65 0 17,-171 0-17,79 0 1,-79 0 0,79 0-1,53 0 16,-27 0 1,-52 14 15,-80-14-32,0 0 16</inkml:trace>
  <inkml:trace contextRef="#ctx0" brushRef="#br0" timeOffset="46644.32">8784 10491 0</inkml:trace>
  <inkml:trace contextRef="#ctx0" brushRef="#br0" timeOffset="50445.99">15663 10398 0,'14'0'47,"12"0"-32,67 0 17,79 0-17,79 13 17,-79-13-17,-79 0-15,145 0 31,-93 0-15,-92 0 0,119-13-1,-119 13 1,132-13 0,-119 13-1,67 0 1,-94 0-1,-25 0 1</inkml:trace>
</inkml:ink>
</file>

<file path=ppt/ink/ink2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54:53.776"/>
    </inkml:context>
    <inkml:brush xml:id="br0">
      <inkml:brushProperty name="width" value="0.05292" units="cm"/>
      <inkml:brushProperty name="height" value="0.05292" units="cm"/>
      <inkml:brushProperty name="color" value="#FF0000"/>
    </inkml:brush>
  </inkml:definitions>
  <inkml:trace contextRef="#ctx0" brushRef="#br0">9340 5702 0,'26'0'94,"27"0"-78,146 0 15,105 0 0,-53 13 1,-92-13-17,-93 0-15,133 0 31,-1 0 1,-145 0-32,66 0 31,-93 0-31,14 0 16,-13 0-16,52 0 31,-39 0-16,39 0 17,-66 0-32</inkml:trace>
  <inkml:trace contextRef="#ctx0" brushRef="#br0" timeOffset="1391.93">14301 5675 0,'26'0'109,"67"0"-93,-27 0-16,251 0 31,-12-13-15,52 13-1,40 0 1,-225 0-16,-14 0 16,-12 0-16,158-13 31,-198 0-15,-53 13-1,-40 0 1,1 0 15,25 0 0,-12-14 1,26 14-1,-40 0-31,66 0 15,-52 0 1,105-13 15,-92 13-31,132 0 16,185 27 15,93-14 0,-54 0 1,-91 0-1,-94-13 0,-144 0-15,144 0-1,-145 0 1,146 0 0,-159 0-1,172 0 1,53 0 15,-27 0 0,-158 0-15,26 14 15,-53-14 1,-13 0-17,0 13 16,-40-13 1</inkml:trace>
  <inkml:trace contextRef="#ctx0" brushRef="#br0" timeOffset="10512.36">4352 6297 0,'14'0'62,"-1"0"-46,0-13 0,53 0-1,0-1 1,-26 1 0,79 13-1,106 0 16,-93 0-15,27 0 0,-13 0-1,-67 13 1,133 1 0,-14-14 15,-79 13-16,-53-13-15,93 0 32,-66 13-17,-40-13-15,92 0 32,-92 0-17,106 0 1,-106 0-1,105 0 1,-105 13 0,53-13-1,66 0 1,-106 14 0,133-14-1,-120 0 1,133 26-1,52 0 17,-26 1-1,-92-14 0,-93-13-15,53 13-1,-53 1 1,-40-14-16,53 0 31,-53 0-15,27 0 0,-27 0-1,40 0 16,-40 0-31,40 0 16,-26 0 0,26 0 15,-27 0-31,40 0 16,-53 0-1,54 0 1,38 0 15,28 0 0,-1 13 1,27-13-1,-1 0 0,-118 0-15,106 13-1,-107-13 1,107 0 0,-106 13-1,92-13 1,-92 0-1,65 0 1,-78 0 0,65 0-1,-12 0 32,-14 0-31,-13 0 15,-27 0 0,1 0 16,-1 0-31,-12 0 31,-1 0 0,0 0-16,0 0 16,14 0-16,-14 0 0,0 0 0,0 0 1,1 0-17,-1 0 1,0 0 0,0 0-1,-13-13 1,40 13-1,0 0 17,-1 0-1,-25 0-15,12 0 15,-13 0-31,27 0 15,-14 0 17,-12-13 140,25 13-141,-25 0-16,52-13 1,53 13 15,92-14 1,1 14-1,-93 0 0,-39 0 0,-1 0 16,-26 0-16,-14 0-15,28 0 31,-28 0-31,-25-13-16,38 13 31,15 0-16,-28 0-15,173-13 16,105 13 15,-52 0 1,13 13-1,26 0 0,-119 1 0,-118-14-15,118 0 0,-119 0-1,93 0 1,-106 0-1,92 0 1,-92 0 0,79 0-1,-92 0 1,66 0 0,13 0 15,-53 0 0,-40 0 0,-12 0 735,12 0-750,-13 0-1,14-14 1,39 1-1,-40 13 1,27 0 0,0-13 15,-13 13 0,-27 0-15,14 0 15,-14 0 16,13 0-31,-12 0 30,-1 0 173,0 0 94</inkml:trace>
  <inkml:trace contextRef="#ctx0" brushRef="#br0" timeOffset="14744.01">6575 7117 0,'-13'0'94,"-14"0"-78,-65 27 15,39-1-15,-66 14 15,79-27-15,27 0-1,-1-13 1,1 0-16,0 14 31,13-1-15,-13 0-1,0 13 1,-27 54 15,13-40-15,14 12-1,0-12 17,13-13-1,-13-14-15,13 27-1,0-27 1,13 13-1,13 1 17,1-14-17,92 53 17,0-39-17,-40-14-15,186 13 16,185 14 31,-252-27-32,146 0 17,-13 14-17,0-1 32,-146-26-31,212 0 15,-133 0-15,358 0 15,-172 0 0,-53 14-15,-67-1 15,-158 0-15,-105-13-16,118 13 31,-93-13-16,1 0 1,0 0 0,12 13-1,1-13 1,0 0 0,119 0 15,13 0 0,-92 0-15,-107 0-1,94 0 1,-80-13 0,39 13-1,-65 0 1,52 0-1,-53 0 1,54-13 0,26 0 15,-67 0 0,-12-1-15,-14 14-16,13-26 31,-12 13-15,12-14-1,-13 1 1,1 12 0,-14-25-1,0 26 1,0-40-1,0 26 1,-40-26 0,-79-39 15,53 39-15,-106-53 15,13 13 0,0 40-15,53 27-16,-251-67 31,79 40-15,146 40-16,-291-53 31,264 53-16,-370-14 1,344 14 0,-331 0-1,357 13 1,-304 0 0,185 0-1,-251 13 16,410 0-15,-225-13 0,132 14-1,-171-1 17,197 13-17,-131 1 16,211-14-15,-238 40 0,106 13-1,119-40-15,-185 67 32,145-67-17,106-12 1,0-14-1,80 13 32</inkml:trace>
  <inkml:trace contextRef="#ctx0" brushRef="#br0" timeOffset="16612.33">14618 7250 0,'0'0'16,"-26"-14"124,-40 1-124,26 0-16,-106 13 31,41 0-15,52 13-16,13-13 15,0 13-15,-79 40 32,27 27-1,78-27-16,1-27 1,13 0 0,66 94 15,53-28-15,53 27 15,-66-79-16,-66-27-15,132 0 32,-27-13-17,41 0 1,25-13 0,54 13-1,13 0 1,13 0-1,13 13 1,305 14 15,-292-27-15,-39 0 0,-40 0-1,132-40 16,-224 14-15,-27 12 0,-66-12-1,-27-27 17,-26 0-17,0 40-15,-26-66 31,-54-14-15,-91-26 0,-81-13-1,-52 13 1,0 39 0,-305 40 15,-13 173 0,305-14-15,-186 92 15,331-144-31,-331 65 31,239-79-15,184-40-16,1-13 31</inkml:trace>
</inkml:ink>
</file>

<file path=ppt/ink/ink2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55:24.765"/>
    </inkml:context>
    <inkml:brush xml:id="br0">
      <inkml:brushProperty name="width" value="0.05292" units="cm"/>
      <inkml:brushProperty name="height" value="0.05292" units="cm"/>
      <inkml:brushProperty name="color" value="#FF0000"/>
    </inkml:brush>
  </inkml:definitions>
  <inkml:trace contextRef="#ctx0" brushRef="#br0">10583 6945 0,'14'0'125,"52"0"-109,-27 0-16,173 0 31,-133 0-31,120 0 31,-93 0-15,-27 0 0,27-13 15,-80 13-15,27 0 15,-39 0-16,12 0 1,-13 0 0,27 0-1,-14 0 1,14 13 15,26-13-15,-53 0-1,40 14 1,-26-14-16,52 0 31,-39 13-15,-14-13-16,67 0 31,-27 0-15,-26 0-16,52 13 31,-26-13-15,-39 0-16,52 0 31,-39 0-15,-14 0-1,41 0 1,-54 0-16,40 0 31,-27 0-15,-13 0-1,40 0 1,0 0 15,-26 0-15,-14 0-1,40-13 1,40 0 15,-14 13 1,-39 0-17,52-14 16,1 1 1,-67 13-17,67-13 1,-67 13 0,54 0-1,-67 0 1,53-13-1,-53 13 1,27-14 0,-27 14-1,0 0 1,1-13 0,12 13-1,-13 0 16,1 0-15,-1 0 0</inkml:trace>
  <inkml:trace contextRef="#ctx0" brushRef="#br0" timeOffset="2636.03">10425 6919 0,'-14'0'46,"14"-27"-14,0-52-1,14 26 0,-1 40-15,27-40-1,-27 40 1,13-14 0,-13 14 31,-26 0-1,-13-14-30,13 27 0,-14-26-1,14 13 17,39-1 46,1 1-63,12 0-15,94-13 32,-1 12-17,-66 14-15,172-13 31,-66 13-15,-79 0 0,158 0-1,-185 0 1,40 13 0,-79-13-1,26 14 1,52-1 15,-65-13-15,119 0-1,-27-13 17,-53 13-17,-39 0-15,53 0 31,-67 0-15,40 0 0,-26 0-1,-13 0-15,39 13 32,-40-13-17,67 0 1,-67 0-1,54 0 1,-54 13 0,53-13-1,-52 0 1,52 0 15,-52 0-31,26 0 16,-14 0 15,-12 0 0,-1 0 1,27 13-1,-26-13 16,-14 0-32,0 0 1,0 13 0,1-13-1,25 0 16,-12 0-31,-1 0 0,27 0 16,-40 0 0,40 14-1,0-14 17,-26 13-1,-14-13 16,-13 13 0,0 40-16,-13 0-16,13-40 1,-40 40 0,40-40-1,-27 14 17,14-27-17,13 13 173</inkml:trace>
  <inkml:trace contextRef="#ctx0" brushRef="#br0" timeOffset="3761.83">10967 6429 0,'-93'-26'0,"-330"-80"31,26 13-15,-410-52 15,476 118-16,80 14 1,79 0 0,27 13-1,-14 0 1,-53 0 0,-39 0-1,-186 0 16,146 0-15,132 0-16,-251-13 31,291 0-31,-211 13 32,105 26-17,106 0 1,-186 41-1,160-54 1,13-13 0,-54 0 15,133 0-15,27 0-1,-1 0 1,-78-27 15,78 14-15</inkml:trace>
  <inkml:trace contextRef="#ctx0" brushRef="#br0" timeOffset="4376.25">5106 5715 0,'0'0'0,"-92"0"16,-120 66 15,106-13-15,14 26 15,79-65-15,-1-14-16,1 26 31,0-26-15,13 13-1,0 1 1,-13 25 15,13 1-15,26-14-1,40 41 1,0-15-16,0-12 16,252 106-1,-27-27 16,-225-106-15,-53-13 0</inkml:trace>
  <inkml:trace contextRef="#ctx0" brushRef="#br0" timeOffset="7670.76">17132 6998 0,'66'0'47,"40"0"-32,132-39 16,185-14 1,106 26-1,-251 27-15,132 27 15,-251-27-16,92 13 17,-132-13-17,133 0 17,-133 0-17,13 0 1,-66 0-1,0 13-15,106-13 32,-92 0-17,-54 0-15,27 0 32</inkml:trace>
  <inkml:trace contextRef="#ctx0" brushRef="#br0" timeOffset="12165.53">13176 6628 0,'13'-13'94,"27"-27"-79,106-119 17,-40 80-17,132-40 17,-119 66-17,53-27 16,-66 41-15,-54 12-16,68-26 31,-28 14-15,-79 39 0</inkml:trace>
  <inkml:trace contextRef="#ctx0" brushRef="#br0" timeOffset="12620.18">14116 5821 0,'26'0'0,"106"0"31,-79 26-15,106 67-1,106 66 17,-199-120-1,-66-25 0,-93 38 0,0 41 1</inkml:trace>
  <inkml:trace contextRef="#ctx0" brushRef="#br0" timeOffset="14160.65">14698 6429 0,'13'14'62,"13"-1"-46,1 13-1,39 14 1,-40-14 0,27 14-1,-26-13 1,-27-14-1,13-13 1,-13-13 343,-13-1-343,-1 1 0,14 0-1,-13 13 1</inkml:trace>
  <inkml:trace contextRef="#ctx0" brushRef="#br0" timeOffset="22737.39">2262 10689 0,'-13'0'31,"-14"0"-15,-78 13 15,39 1 0,13-14-15,39 13-16,-65 13 31,26-12-15,-26 25-1,-27 14 1,53-13 0,-79 52-1,92-65 1,-66 79 0,14 39 15,78-79-16,1 27 17,13-53-17,146 132 17,-1-66-17,199 39 16,-198-105-15,383 79 0,-331-93-1,226 40 1,224 27 0,-437-53-16,372 52 31,-398-65-16,278 26 1,-318-40 0,239 0-1,-252 0 1,265 27 0,-265-27-1,278 27 1,-251-27-1,304 0 1,265-39 15,92-53 1,-608 52-17,-1 14-15,424-40 31,-423 53-15,450-40 0,-451 40-1,385-53 1,-226 14 0,-26 25-1,-53 14 1,-146 0-1,173-26 1,-120-53 15,-171 39-15,13-13 15,-27 13-15,-13 27-16,0-27 31,-13-13-15,-27 1-16,-119-120 31,14 39-15,39 67-16,-278-106 31,14 53-16,158 66-15,-542-106 32,489 120-17,-290-41 1,-199-25 0,-212-1 15,754 92-16,-396-38 1,-107-15 15,385 28-15,-345-1 15,503 27-15,13 0-16,-277-27 31,145 13-15,158 14-16,-277-13 31,132 26-15,133 0-1,-278 26 1,290-26-1,-211 27 1,252-27 0,-186 0-1,-40 13 17,186 0-17,-93 14 16,133-14-15,25 0 15,41 0 47,-14 27-62,14-27-16,-54 80 31,1-1-15,39-52 0,-52 53-1,79-67 1,-14-13-1</inkml:trace>
</inkml:ink>
</file>

<file path=ppt/ink/ink2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56:18.668"/>
    </inkml:context>
    <inkml:brush xml:id="br0">
      <inkml:brushProperty name="width" value="0.05292" units="cm"/>
      <inkml:brushProperty name="height" value="0.05292" units="cm"/>
      <inkml:brushProperty name="color" value="#FF0000"/>
    </inkml:brush>
  </inkml:definitions>
  <inkml:trace contextRef="#ctx0" brushRef="#br0">15372 12859 0,'0'-13'32,"27"-93"-17,65-185 1,14-186 0,-40-740 15,-105 596-16,-1-67 17,27 529-17,13 106 17,0 40 108,-13-27-124,13-132 15,0 66-15,0 14-1,0 52 1,0 13-16,0-12 31,0 26-15</inkml:trace>
  <inkml:trace contextRef="#ctx0" brushRef="#br0" timeOffset="454.65">15266 8784 0,'67'-40'94,"12"-26"-78,133-13 15,-133 79-15,-53 13-16,67 80 31,-27 26-15,-26-27-1,0-25 1</inkml:trace>
  <inkml:trace contextRef="#ctx0" brushRef="#br0" timeOffset="2265.83">13626 9194 0,'-13'-26'47,"13"-80"-32,0 27 1,-13-265 0,-1 172-16,14-238 31,0 185-31,0-490 31,0 213-15,-13 39-1,0 79 1,13-79 15,0 384-15,13 65 15,-13-39 32,0-39-48,13-27 1,-13 26 0,0 40-1,0 40 1</inkml:trace>
  <inkml:trace contextRef="#ctx0" brushRef="#br0" timeOffset="2735.74">13057 4948 0,'40'-27'31,"66"-26"-15,-67 40-1,54-13 1,-67 12 0,54 14-1,-27 53 16,66 80 1,26 12-1,-65-65 16,-41-41-32,-12-12 17,-14-27-17,0 13 1</inkml:trace>
</inkml:ink>
</file>

<file path=ppt/ink/ink2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56:31.624"/>
    </inkml:context>
    <inkml:brush xml:id="br0">
      <inkml:brushProperty name="width" value="0.05292" units="cm"/>
      <inkml:brushProperty name="height" value="0.05292" units="cm"/>
      <inkml:brushProperty name="color" value="#FF0000"/>
    </inkml:brush>
  </inkml:definitions>
  <inkml:trace contextRef="#ctx0" brushRef="#br0">1495 2447 0,'13'0'62,"106"0"-46,-13 14-16,397 25 31,-27-39-15,715-79 15,-503 13-15,13 39-1,555 41 17,-449 65-1,-542-39-15,53-40 15,-226 0-31,14 0 15,304 0 17,-317-14-32,158 1 15,-198 13 1,40 0 15,-80 0-15</inkml:trace>
  <inkml:trace contextRef="#ctx0" brushRef="#br0" timeOffset="1460.76">8678 2130 0,'14'0'47,"105"79"-16,-53-39-31,66 53 31,-79-54-15,-27-26 15,-26 1-15,0 12 15,14-13-15,-14 1 93,-14-14-31,14 13-78,-52 13 16,12 27 15,13-40 0,14 14 235,-93 52-235,14-39 0,-54 0 1,27-14-1,93-26-16,-1 0 1</inkml:trace>
  <inkml:trace contextRef="#ctx0" brushRef="#br0" timeOffset="13908.98">17595 5384 0,'26'0'94,"40"14"-79,-13-14-15,185 26 32,-13-26-17,-92 0-15,-1 0 16,27-13-16,-14 13 15,14 0-15,304 0 32,79 0-1,-317 0-15,199 0 15,-213 0-16,1 0 1,13 13 0,145 13 15,-211-26-15,106-13 15,-160 0-16,67-13 17,-119 12-17,-13 14 17,-27 0-17,0 0-15,27-13 31,-27 13 1,14 0 93,26-13-110,119-14 17,-80 1-17,41 13 16,-41-14-15,-26 14 15,-52 13-15,-1-13-16</inkml:trace>
  <inkml:trace contextRef="#ctx0" brushRef="#br0" timeOffset="19192.37">12594 6787 0,'13'0'78,"14"0"-63,79 0 17,-53-14-17,185 14 1,-146 0-1,292 0 1,-252 0 0,265-13-1,-278 13 1,252 0 0,-266-13-1,200 13 1,-213 0-1,173 0 1,66 26 15,-159-26-15,158 14 15,-39-1 0,-52 0 16,-94-13-31,-105 0 0,52 0-1,-52 0 1,79 0-1,-66 0 1,53 0 0,13 0-1,-79 0 1,65 0 15,-65 0-31,-27 0 0,53 0 31,-26 0 1,0 13-1,-14-13 0,-12 0 0,-1 0-15,0 0 15</inkml:trace>
  <inkml:trace contextRef="#ctx0" brushRef="#br0" timeOffset="29671.71">15200 9816 0,'0'0'0,"-39"-13"16,-14-27 0,-40 14-1,14 26 1,-14 0-1,-79 66 17,93-13-17,13 26 1,-14 27 0,14 13-1,26 27 1,27-1-1,13-92 1,0-27-16,53 27 31,13-39-15,0-1-16,159-13 31,-13-13-15,-106-1-16,185-52 31,-146 13-15,-105 14-16,0-1 15,13-39 1,-40 26-16,-13-93 31,-66-26 0,-14 79-15,-12 27 0,-107-39 15,67 65-15,-133 80 15,133 52-16,-66 67 17,158-133-17,27 1 1</inkml:trace>
  <inkml:trace contextRef="#ctx0" brushRef="#br0" timeOffset="33169.67">13573 8586 0,'27'0'16,"25"13"0,-12 13-16,198 41 31,-132-41-15,331 40-1,-80-39 1,-172-14-16,331-13 31,-357 13-15,264 14-1,-304-14 1,199 13 0,-120-26-1,159-13 16,-264 0-15,185-27 0,119-105 15,-80 12 0,-158 94-15,66-14 15,-159 39-15,132-52-1,-92 27 1,-53 25-16,53-12 31,-53 13-15,-27 13-1,27-27 1,-40 14 0,14-13-1,-27-14 17,0-13-17,-212-159 16,93 146-15,-317-79 0,-107 105 15,133 53-15,185-13-16,-423-26 31,251-40-16,212 39-15,-291-39 32,277 53-17,120 13 1,-120 26 0,133-26-1,-106 13 1,53 1-1,-13-1 1,-14 0 0,1-13-1,66 0 1,-133 0 0,132 13-1,28 14 1,-94 12-1,80-12 1,39-27-16,1 26 31,-40 41 1,13-1-17,0 13 1,0 14-1,13-14 1,1 14 0,39-1-1,-14 1 1,28-14 0,25-13-1,41 0 16,-41-39-15,-12-1-16,26 14 31,-14-13-15,-12-14 0</inkml:trace>
  <inkml:trace contextRef="#ctx0" brushRef="#br0" timeOffset="36563.01">17621 9446 0,'-79'26'31,"158"-52"-31,-238 79 16,107-40-16,-94 66 31,40 40-16,-79 225 17,119-145-17,53-67 1,251 40 31,-132-159-47,238 0 15,-27-39 17,-211-1-32,158-105 31,-158-27-15,-40-39-1,-66 13 1,-26 92-16,-159-185 31,0 106-15,-14 53-1,-118 66 17,158 67-17</inkml:trace>
  <inkml:trace contextRef="#ctx0" brushRef="#br0" timeOffset="117894.13">6443 9737 0,'0'-14'109,"0"-25"-93,26-1 15,-26 27-15,13 0 15,1-14-15,-1 14-16,13-53 31,1 26-15,-27 27-16,0 0 15,13 13 1,-13-14-16</inkml:trace>
  <inkml:trace contextRef="#ctx0" brushRef="#br0" timeOffset="118628.04">6443 9353 0,'26'0'31,"67"40"1,13-1-1,-80-12-15,-13-14 15,-13 0-16,13-13-15,1 66 32,-1 14-17,-13 65 17,-13-105-17,13-27 1</inkml:trace>
  <inkml:trace contextRef="#ctx0" brushRef="#br0" timeOffset="122679.5">6535 11853 0,'-13'0'297,"-13"14"-266,12-14 438,1 0-438,-13 0 0,-27-14 0,26 14-15,-39-26 0,40 26-1,-107-40 1,80 27-1,-132-40 1,-132-40 15,158 27-15,-106-132 15,67-1 0,145 107-15,13-80 15,40-53 1,0 132-17,53-158 1,-26 172-1,65-186 1,-65 186 0,79-146-1,-53 145 1,145-197 0,-119 171-1,133-132 1,-40 66 15,-53 145 0,-13 54 1,26 52-1,-13 27 0,-66-66-15,53 39-1,-80-53 1,1-12 0</inkml:trace>
  <inkml:trace contextRef="#ctx0" brushRef="#br0" timeOffset="123307.81">6244 9049 0,'0'13'47,"13"0"-47,40 40 15,-39-40 1,25 27 0,-26-27-1,14 14 17,13-1-17,-14-26 16,1 0-15,39-66 15,53-66 1,-80 79-1</inkml:trace>
  <inkml:trace contextRef="#ctx0" brushRef="#br0" timeOffset="124718.39">6839 9287 0,'0'-13'78,"40"13"-63,-27 0-15,1 0 16,25 0 0,-25-14-1,-1 14 1,26 0 15</inkml:trace>
  <inkml:trace contextRef="#ctx0" brushRef="#br0" timeOffset="125193.3">6972 9168 0,'0'13'31,"0"40"1,0-13-17,0-27-15,13 53 31,-13-40-15,13 1 0,-13-14-1</inkml:trace>
  <inkml:trace contextRef="#ctx0" brushRef="#br0" timeOffset="125792.91">6853 9300 0,'13'0'16,"53"0"0,-39 0-1,65-13 1,-65 0-1,39-1 1,-53 14 0,40-13-1,-27 13 1,1-13 0,-14 13-1,0 0 16</inkml:trace>
  <inkml:trace contextRef="#ctx0" brushRef="#br0" timeOffset="126421.82">6959 9022 0,'0'14'15,"13"78"16,0-12-15,0-14 0,0 13-1,-13-26-15,14 79 32,-1-26-1,0-66-16,-13-27 17,0 0-17</inkml:trace>
  <inkml:trace contextRef="#ctx0" brushRef="#br0" timeOffset="126996.74">6773 9300 0,'14'0'62,"25"-13"-31,14 13-15,27-27 15,-67 27-15</inkml:trace>
</inkml:ink>
</file>

<file path=ppt/ink/ink2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57:18.758"/>
    </inkml:context>
    <inkml:brush xml:id="br0">
      <inkml:brushProperty name="width" value="0.05292" units="cm"/>
      <inkml:brushProperty name="height" value="0.05292" units="cm"/>
      <inkml:brushProperty name="color" value="#FF0000"/>
    </inkml:brush>
  </inkml:definitions>
  <inkml:trace contextRef="#ctx0" brushRef="#br0">2619 7660 0,'14'0'125,"12"0"-125,106 0 15,-79 13 1,132-13 0,-118 0-1,131 13 1,-145 0 0,0-13-1,26 0 1,-52 0-16,12 0 31,-25 0-31,-1 0 31,27 0 1,-14 0-1,-13 0-31,14 0 31,65-13 0,27 13-15,14 0 31,-41 0-32,-78 0 1,52 0 15,-40 0-31,27 13 16,-40-13 0,14 0-1,-14 0 1,27 0-1,65 0 32,54 0-31,66 14 15,26-1 16,-39 0-16,-93 0-15,-92-13 0,65 14-1,-52-1 1,66 0 15,53 0-15,-120 0-1,54-13 17,-54 0-32,81 0 15,65 0 16,0 0 1,-13-13 15,-106 0-32,-13 0 16,-53 0-15,13 13 0,0-53 62,-13 39-63,0-12 1,0 13 0,0-1-1,0-12 17,-13 26 14,-26-13-30,-67-14 15,-40 1 1,80 13-17,-119-14 1,119 14-1,-106-14 1,106 14 0,-80-13-1,93 26 1,-119-27 0,-66 1 15,159 13-16,-107 13 17,-105-27-17,14 14 32,-14 13-31,-14 0 15,80 26 0,146-26-15,-119 40 0,131-40-1,-118 53 1,132-40-1,-66 14 1,93-14 0,-14 0-1,27-13 1,13 13 31,26 14 31,226 52-47,-1-26 0,-172-53-15,133 13 0,-159-13-1,119 0 1,-132 14 0,-1-14-1</inkml:trace>
  <inkml:trace contextRef="#ctx0" brushRef="#br0" timeOffset="799.46">5966 7554 0,'14'0'62,"52"-27"-46,198-26 15,-92 53-15,106 14 15,-185-1 0,-80-13-15</inkml:trace>
  <inkml:trace contextRef="#ctx0" brushRef="#br0" timeOffset="1299.68">6800 7422 0,'26'0'32,"27"0"-17,27 13 16,-80 0 1,0 13-17,0 1 1,-40 105 15,13-79-15,-12 0 15</inkml:trace>
</inkml:ink>
</file>

<file path=ppt/ink/ink2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57:29.494"/>
    </inkml:context>
    <inkml:brush xml:id="br0">
      <inkml:brushProperty name="width" value="0.05292" units="cm"/>
      <inkml:brushProperty name="height" value="0.05292" units="cm"/>
      <inkml:brushProperty name="color" value="#FF0000"/>
    </inkml:brush>
  </inkml:definitions>
  <inkml:trace contextRef="#ctx0" brushRef="#br0">9895 12475 0,'14'0'31,"25"27"-15,94 25 15,39 1-15,-119-39-1,92 25 1,-79-25-16,159 25 31,-53-12-15,172 12 15,-198-25-15,92 25 15,-119-25-15,0-1-1,185 13 17,0-13-1,-66-13-16,-105 0-15,277 0 32,-132 14-17,-173-14-15,187 0 32,-28 0-1,-198 0-31,146 0 31,-146 0-31,159 13 31,-66 0-15,13-13 0,145 13 15,-145-13-16,146 14 17,-239-14-17,14 0-15,145 0 32,-93 0-17,-65 0-15,131 0 31,-92 0-15,-52 0-16,91 0 31,-52-14-15,-53 14-16,119 0 31,-53 0-15,-66 0-16,119-13 31,-40 13-15,-26 0-1,0 0 1,-13 0 0,-27 0-1,-13-13 1,0 13-1,-1 0 1,-12-13 0,13-1-1,-13 1 1,13-13 0,-14 13-1,-12-1 1,-14 1-16,53-27 31,-26 14-15,-27 13-16,53-40 31,-26 13-15,0 0-1,13-13 1,-14 14-1,-12-1 1,-14 0 0,-26-79 15,-27 40-15,-13 13-1,-53-40 16,27 66-15,-14 1 0,-39 12-1,-172-39 17,39-13-17,120 52-15,-504-145 31,491 119-15,-160-26 0,14 13-1,158 39-15,-343-39 32,158 26-17,14 1 1,26 12-1,0 1 1,0-14 0,39 14-1,1-1 1,39 1 0,14 13-1,26-1 1,0-12-1,13-1 1,-13 1 0,13 0-1,80 12 1,-14 1-16,-145-27 31,79 14-15,80 13-16,-146-1 31,80 1-15,12 0-1,-131 13 17,145 13-17,-106 27 16,119 0-15,-66 65 15,106-25-15,-27 39 15,54-40-15,12-39-16,-26 132 31,40-27-15,0-78-16,13 144 31,0-78-15,13-28-1,0-12 1,0-27-1,1 13 1,12 14 15,-26-80-15</inkml:trace>
  <inkml:trace contextRef="#ctx0" brushRef="#br0" timeOffset="1408.48">12793 6443 0,'158'132'31,"67"0"-16,-92-79-15,343 26 32,-13-65-17,-185-14-15,740 0 32,-303-27-17,-371-12-15,661-94 31,-436 54-15,-80 0 0,-290 39-16,251-66 31,-252 40-15,-79 0-1,-53 0 1,-26 13-1,-27-27 1,0 1 0,-52-80 15,-41 0-15,41 93-16,-28-13 15,-12 0-15,-13-1 16,-120-65-1,80 78-15,-345-91 32,-369 39-1,356 79-15,-92-13-1,-53-13 1,-608-13 15,753 105-15,-251 146 15,463-93-15,159-26-16,27 27 15,-1-1 1,14 14-16,-133 330 31,67 172-15,118-383-1,80 172 1,26-226-16,252 186 31,-106-225-15,-132-92-16,145 26 31,-93-53-15,-79 0-16,133-53 31</inkml:trace>
</inkml:ink>
</file>

<file path=ppt/ink/ink2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57:37.312"/>
    </inkml:context>
    <inkml:brush xml:id="br0">
      <inkml:brushProperty name="width" value="0.05292" units="cm"/>
      <inkml:brushProperty name="height" value="0.05292" units="cm"/>
      <inkml:brushProperty name="color" value="#FF0000"/>
    </inkml:brush>
  </inkml:definitions>
  <inkml:trace contextRef="#ctx0" brushRef="#br0">2262 4180 0,'-26'0'0,"52"0"0,-105 14 15,39-1-15,-132 66 32,27 14-17,-14 39 1,-119 225 15,185-185-15,67 0-1,66 14 1,118 52 0,239 106 15,-211-265-15,-81-39-1,147-1 1,-107-25-16,437-67 31,-53 13-15,-237 27-16,581-1 31,-344 41-15,-26-27-1,-265-13 1,410-106-1,-106-146 17,-449 159-17,-40-26 17,-40 26-17,-13 53-15,-66-132 31,-40 39-15,-225-184 15,133 171-15,79 66-16,-252-131 31,94 118-15,-14 13-1,-27 40 1,-13 13 0,-357 1 15,344 52-15,0 27-1,1-1 1,38 1-1,27 0 1,-118 92 15,237-39-15,66-40 0,-52 52-1,79-52-15,-67 93 31,80-67-15,27-39-16,-40 79 31,39-53-15,14-39 15</inkml:trace>
  <inkml:trace contextRef="#ctx0" brushRef="#br0" timeOffset="4683.43">1548 4908 0,'0'40'140,"0"-1"-124,0 41 15,13-14 0,-13-53-15,0 0 0,0 1-16,13-14 31,-13 13 16,0 0-16,14 0-15,-1 1 15,-13-1 0,13 0-15,0 13 15,0-12-15,1-1 15,-14 0-15,13-13 15,-13 13 125,13 1-140,14 12 15,-14-13-15,0 14-1,0-27 1,-13 13-1,0 0 32,13-13 16,-13 13 140,27-13-141</inkml:trace>
  <inkml:trace contextRef="#ctx0" brushRef="#br0" timeOffset="14622.75">6839 9803 0,'14'0'47,"25"13"-15,14 13-17,53 14 1,26-13-1,173-14 17,-120-26-17,13-1 1,14 1 0,-14 13-1,-12 0 1,131 0 15,-171 0-15,52 0 15,1 0-15,12 0 15,-78-13-16,-54 13-15,106-27 32,53 1-1,-185 26-31,79-13 31,-39 13-15,66 0 15,-80 0-15,53 0 15,-92 0-15</inkml:trace>
  <inkml:trace contextRef="#ctx0" brushRef="#br0" timeOffset="16616.93">12832 9829 0,'14'0'47,"78"40"-16,-39-27-15,119 0-1,40 1 16,52 12 1,27-13 15,-158 1-32,118-14 16,-158 0-31,171 13 32,-92-13-17,-79 13-15,-14-13 16,120 13 0,-94 0-16,186-13 31,-92 0-16,-120 0-15,14 0 16,-14 0-16,1 14 16,52-14-1,27 13 17,-120-13-1,-25 0-16,-1 0 32</inkml:trace>
  <inkml:trace contextRef="#ctx0" brushRef="#br0" timeOffset="18877.38">2434 10332 0,'40'0'16,"264"40"15,119-1 0,-264-25-15,238 12 0,-185-13-1,-106 1-15,171 12 32,-78-13-17,-107 0 1,252 1-1,-119-1 1,-106-13 0,239 0-1,171 26 17,-384-26-17,-12 0 1,409 0-1,-79 14 17,-251-14-17,52 26 17,-118-26-17,-67 0-15,93 0 31,-66 13-15,-53-13 0,66 0-1,13 0 17,-66 0-17,0 0 1,14 13-1,-40-13 1,52 0 0,-39 14-16,119-1 31,-53 0-15,-66-13-16,119 13 31,-27 14-16,-78-14-15,144 14 32,-52-1-17,0-13 1,13 0 0,13 1-1</inkml:trace>
  <inkml:trace contextRef="#ctx0" brushRef="#br0" timeOffset="25183.05">3903 11761 0,'13'13'94,"13"-13"-78,146 0 15,-26 13-15,-54 0-1,54 1 1,-1-1 0,54 13-1,-40-12 16,-67-1-15,1-13 0,-14 13-1,-13-13 1,14 13 0,-54-13-1,80 0 1,-66 13-1,66-13 1,-54 14 0,-25-14-1,39 13 1,27-13 0,39 13 15,-39 0-16,211 1 17,79-14-1,-277 0-15,0 0-16,198 13 31,-105-13-16,-107 0-15,186 0 32,-198 0-17,171 0 1,-172-13 0,146 13-1,-159 0 1,120-14-1,-133 14 1,79-13 0,-92 13-1,79-13 1,-80 13 0,41 0-1,-1-13 1,40-1-1,53 1 17,-40 0-1,14 0 0,-14-14 16,0 14-16,-12 0 1,-81 13-32,80 0 15,-79-13 1,66 13-1,-80 0 1,80-14 0,-79 14-1,92-13 1,66 0 15,0 0 16,-13 13-31,-40-13 15,-13 13 0,-39 0 0,-54 0-15,67 0 15,-67 0-31,27-14 16,-26 14 0,26 0-1,-40 0 1,26 0-1,-12 0 1,13 0 15,-27 0-15,0 0-16,0 0 31</inkml:trace>
  <inkml:trace contextRef="#ctx0" brushRef="#br0" timeOffset="28933.32">3770 12303 0,'14'0'78,"12"13"-62,0 1-1,14-1 1,40 13 0,-1-13-1,-39 1 1,13-14-16,39 0 15,146 13 17,-105-13-17,-14 0 1,-27 0 0,-52 0-1,13 0 1,-27 0-1,1 0 1,39 0 0,-26 0-1,-14 0-15,40 0 32,-13 0-17,93 0 16,-67 0-15,0-13 0,1 13-1,-14-14 1,-13 14 0,-27 0-1,40-13 1,1 13-1,-15 0 1,54-13 0,-40 13-1,40-13 17,-40 0-17,-26 13-15,66-14 31,-27 14-15,-39 0-16,92-13 31,-52 13-15,-41-13-16,27 13 31,-39 0-15,-1 0 15</inkml:trace>
  <inkml:trace contextRef="#ctx0" brushRef="#br0" timeOffset="30418.18">6985 12859 0,'13'0'94,"14"13"-78,-1 0-16,106 14 31,-13-14-15,-52-13-16,-14 0 15,79 0 1,0 0 0,-13 0-1,0 13 1,93 14 15,-67-27 0,-92 0-15,0 0 0,40 0 15,-80 0-16</inkml:trace>
  <inkml:trace contextRef="#ctx0" brushRef="#br0" timeOffset="34603.53">2844 12912 0,'14'0'93,"-1"13"-77,40 0 15,66 0 1,-27 1-17,-12-1 1,-1-13-1,-13 0 1,0 0 15,-26 0-15,-14 0-16,1 0 16,-14 0-16,14 0 15,-1 0-15,40 0 31,-39 0-15,12 0 15,-12 13-15,-14-13 0,14 0-1,-14 0 1,13 0-1,1 0 1,12 0 0,-12 0-1,13 0 1,39 0 15,-39 0-15,-14 0-16,40 0 31,-26 0-15,-27 0-16,40 0 31,-13 0-15,-1 0-1,54 0 16,-53 0-15,-1 0 0,1 0-1,39 0 17,-52 0-17,39 0 16,-53-13-15,14 13-16,26 0 31,-27 0-15,1 0-16,12 0 31,-12 0-15,-14 0-16,13 0 31,-12 0-15,-1 0-1,0 0 17,0 0-17,1 0 16,-1 0 16,0 0-15,13 0-17,-12 0-15,39 0 31,-14 0-15,1 0 0,0-13-1,13 13 1,-14 0 0,1 0 15,-27 0-16,0 0 1,1 0 0,12 0-16,-13 0 15,14 0 1,39-14 15,-26 14-15,-1 0 15,1 0-15,39 0 15,-39 0-15,53 0 15,-67 0-16,-13 0 17,1 0 108,-1 0 876,0 0-985,0 0 47,0 0 16,1 14-63,-1-14-15,13 0 15,-12 0-15,-1 0-16,27 13 31,-1-13-15,-26 0-16,27 13 31,-27-13 0</inkml:trace>
  <inkml:trace contextRef="#ctx0" brushRef="#br0" timeOffset="38386.51">8533 12978 0,'13'0'62,"27"0"-30,-1 0-17,1 0 1,13 0-1,-27-13-15,1 13 16,-1 0-16,54-27 31,-41 27-15,1-13 0,13 0 15</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39:25.724"/>
    </inkml:context>
    <inkml:brush xml:id="br0">
      <inkml:brushProperty name="width" value="0.05292" units="cm"/>
      <inkml:brushProperty name="height" value="0.05292" units="cm"/>
      <inkml:brushProperty name="color" value="#FF0000"/>
    </inkml:brush>
  </inkml:definitions>
  <inkml:trace contextRef="#ctx0" brushRef="#br0">12052 6654 0,'0'0'0,"39"-13"16,28 13 15,-14-13-15,39 13 15,-13-13-15,-26 13-16,93-14 31,-40 14-15,-53 0-16,132 0 31,-53 0-16,-66 0-15,133 0 32,-54 14-17,-79-14-15,159 13 32,-159-13-17,159 13 1,-158-13-1,157 13 1,-144-13 0,118 0-1,-132 0 1,120 14 0,-120-14-1,53 13 1,79-13-1,-79 13 1,67-13 15,-54 0-15,-79 0-16,158 0 31,-144 0-15,144 13-1,-145-13 1,120 0 0,-134 0-1,120 0 1,-119 0 0,133 0-1,-134 0 1,120 0-1,-66 0 1,79 0 15,-105-13-15,92 13 15,-27-13 0,27 0 1,-66 13-1,-66 0-15,39-14-1,-26 14 1,-26 0-1,39 0 1,-13 0 0,13-13 15,-40 13-15,27 0 15,-40 0-16,1 0 1,-1 0 31</inkml:trace>
  <inkml:trace contextRef="#ctx0" brushRef="#br0" timeOffset="4777.41">1614 7871 0,'26'0'78,"54"0"-62,39 0 0,53-13-1,39 13 1,14 0-1,-119 0 1,106 0 0,-119 0-16,211 0 31,-106-13-15,-105 13-16,158 0 31,-92 0-16,-66 0-15,171 13 32,80 0-1,-66-13 0,-40 0 0,-119 14-15,0-14 0,-39 0-1,91 0 17,-78-14-17,172 1 16,-80 13-15,-40 0 0,-26 0-1,14 0 17,-80 0-17,53 0 16,-27 0-15,-26 0-16,79 0 31,-66 0-15,-26 0-16,39 0 31,-65 0-31,78 0 31,-39 0-15,0 0 0,13 0-1,-26 0 1,13 0 0,-14 0 15,-12 0-16,-1 0 17,-12 0-17,-1 0 1,0 0 0</inkml:trace>
  <inkml:trace contextRef="#ctx0" brushRef="#br0" timeOffset="6618.27">5662 7064 0,'-40'0'15,"14"27"1,-40-1 15,39 1-15,-12 26-1,25-27 1,1 40 0,13-39-1,0 79 1,13-67 0,67 107-1,-27-93 1,105 66-1,94 13 17,-14-53-1,-185-65 0</inkml:trace>
  <inkml:trace contextRef="#ctx0" brushRef="#br0" timeOffset="7928.22">5411 6959 0,'0'-14'47,"13"14"-32,53-26 1,-39 13-1,145-14 1,-93 14 0,225-27-1,-198 40 1,185-13 0,-225 13-1,119 0 1,-118 0-1,105 0 17,-67 0-17,-12 0 1,39 13 0,1 0 15,12 27 16,-39 26-32,-80-39 1,27 65 0,-53-52-1,27 119 1,-27-120-1,0 94 1,0-94 0,-40 54 15,27-53-31,-67 79 31,1-40-15,-27-13-1,-158 40 17,145-93-17,-14 1 1,14-14 0,-53 0 15,119 0-16,27 0 1,13 0 0</inkml:trace>
  <inkml:trace contextRef="#ctx0" brushRef="#br0" timeOffset="13312.14">13269 7805 0,'26'0'62,"40"0"-46,-26 0-16,145 0 31,-13 0-15,-79 0-16,13 0 15,79 0 1,-13 0 0,132 13 15,-171-13-15,91 0 15,-131 0-16,39 0 17,-26 0-17,-66 0-15,119 0 32,-67 0-17,-39 0-15,119 0 31,-53 0-15,0 0 0,-13 14-1,0-14 1,79 0 15,-79 0-15,13 13-1,13-13 1,-13 13 0,0-13-1,93 0 17,-106 0-17,92 0 16,-118 0-15,-14 0 0,-26 0-1,-14 0-15,67 0 32,-27 0-17,-40 0-15,67 0 31,-40 0-15,13-13 0,79 13 15,27 0 0,14 0 0,-94 0-15,1-13 0,132-1 15,-67 1-15,28 13-1,-1 0 1,-106 0-1,67 0 1,-80 0-16,93-13 31,-54 0-15,-52 13-16,80 0 31,-41 0-15,-52 0-16,92 0 31,-92 0-31,0 0 16,39 0-1,-39 0-15,52 0 32,-39 0-17,-26 0-15,-14 0 16,27 0-1,-27 0-15,13 0 32,-12 0-17,-1 0 1</inkml:trace>
</inkml:ink>
</file>

<file path=ppt/ink/ink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39:53.808"/>
    </inkml:context>
    <inkml:brush xml:id="br0">
      <inkml:brushProperty name="width" value="0.05292" units="cm"/>
      <inkml:brushProperty name="height" value="0.05292" units="cm"/>
      <inkml:brushProperty name="color" value="#FF0000"/>
    </inkml:brush>
  </inkml:definitions>
  <inkml:trace contextRef="#ctx0" brushRef="#br0">5080 6099 0,'13'0'31,"-26"0"-31,39 0 31,-12 0-31,39 0 32,105 0-1,-65 0-16,26-14 1,0 14 0,0-13-1,0 13 1,0 0 0,0-13-1,-13 13 1,53 0 15,-106 0-15,0 0 15,-14-13-15,-12 13-16,26 0 31,0 0 0,-40 0-15,13-14 15,-12 14-15,-1 0-1,13 0 1,1 0 15,-1 0-15,14 0 15,-14 0-15,1 0-1,-1 0 1,40-13 15,-26 13-15,-27 0-16,40 0 31,-26-13-15,65 13 15,-26-13-16,27 13 17,-40 0-17,13 0 17,-13 0-17,53 0 16,-40 0-15,13 0 15,-26 0-15,-26 0-16,52 0 31,-13 0 0,-39 0-15,12 0 0,1 0-1,0 0 1,13 0 15,-27 0-15,27 0 15,-26 0-15,-1 0-1,14 0 1,-14 13 0,14-13-1,26 0 16,-26 0-15,-27 0-16,66 0 31,-39 13-15,-14-13-16,67 0 31,-40 0-15,-13 0-16,52 13 31,-39-13-15,-13 0-16,26 14 31,-26-14-15,-1 13-1,1-13 1,13 0-1,-13 13 1,-14-13 0,27 0 15,-40 0-15,40 0 15,-26 0-16,-14 0-15,53 13 32,-26-13-17,-1 0 1,-12 0 0,26 0 15,-40 0 0</inkml:trace>
  <inkml:trace contextRef="#ctx0" brushRef="#br0" timeOffset="5703.62">15240 5980 0,'13'0'16,"133"0"15,-93 0-15,158 0 15,133 0 0,-159-14-15,120-12 15,-173 13-15,53 13 15,-132 0-15,0 0-1,-13 13 1,-1-13-1,28 0 1,-28 0-16,41 0 31,12 0-15,-39 0-16,119 13 31,-53-13-15,-53 13-16,120-13 31,-67 14-15,0-14-1,132 13 17,-132 0-17,13-13 1,-26 0-1,13 13 1,14-13 0,-14 0-1,-27 0 1,-26 0 0,-13 13-1,14-13 16,-54 0-15</inkml:trace>
  <inkml:trace contextRef="#ctx0" brushRef="#br0" timeOffset="11348.43">8956 10874 0,'27'-13'63,"12"13"-47,54-13-1,26 0 1,53-1-1,13 14 1,40-13 0,0 13-1,0 0 1,13 0 0,119-13 15,-13-13-16,13-1 17,-132 14-17,-106 13-15,212-13 32,-133-1-17,-92 14-15,172 0 31,92 0 1,-211 0-17,145 0 17,-118 0-17,184 14 16,-185-14-15,186 0 15,-173-14-15,-26 14 0,0 0-1,185-13 16,-158 13-15,-40 0 0,-1 0-1,-52-13 1,-53 13 0,-27 0-16,27-13 31,-26 13-16,-14 0-15</inkml:trace>
  <inkml:trace contextRef="#ctx0" brushRef="#br0" timeOffset="25689.1">8930 10702 0,'-66'40'62,"-54"66"-31,54-27 1,80-79 30,12 0-46,186 0-1,-133 14 1,106 38 15,-158-38-31,-14-14 16</inkml:trace>
  <inkml:trace contextRef="#ctx0" brushRef="#br0" timeOffset="26982.41">7011 12435 0,'40'0'62,"92"14"-46,93-1 15,-26 13-15,-27 1-1,-40-14 1,-79-13-16,-13 13 0,39 0 31,14-13-15,118 14 15,-145-14-31</inkml:trace>
  <inkml:trace contextRef="#ctx0" brushRef="#br0" timeOffset="27708.18">7369 8969 0,'13'-13'31,"40"13"-15,0 0-1,291 0 1,53 27 0,92 12-1,-79 14 1,-251-40-1,105 1 1,-224-14 15</inkml:trace>
  <inkml:trace contextRef="#ctx0" brushRef="#br0" timeOffset="32564.79">5212 7289 0,'53'0'63,"53"0"-48,-40 13 1,252 1 0,92-1 15,-132 0-15,-159 0-16,211-13 31,-144 0-16,-41 0 1,14 0 0,-80 0-16,173 0 31,-80 0-15,26 0-1,14 0 1,13 0-1,-14 0 1,173 0 15,-239 0-31,332 0 32,-173 0-17,-159 0-15,213 14 31,-173-1-15,-93-13-16,94 13 31,-81-13-15,-12-13 0,119 13 15,-80 0-16,159 26 17,-145-26-17,131 14 17,-158-14-17,1 0 16,-107-14-15,13 14 15,1 0-15,-1 0-16,54-13 31,-28 13-15,-25-13-16,-1 13 31</inkml:trace>
  <inkml:trace contextRef="#ctx0" brushRef="#br0" timeOffset="37093.67">5265 7355 0,'-13'-26'125,"0"-1"-110,13 14-15,-27-40 32,14 40-32,-13-40 31,12 40-31,-12-27 31,13 1-15,-1 25 15,-25-12 0,12 13 16,14-14-31,0 14-1,13 0 1,-13-14 0,-1 14-1,1 0 1,13-14 15,-13 1-15,0 13-16,13-1 31,0 1-15,0 0 31,0 0-32,0 0 16,0-1-15,0-12 15,13-1-15,27-25 15,-27 38-15,0 14-1,0-26 1,67-1 15,26 1 1,-80 13-32,40-1 31,-26 1-16,-14 13-15,54-13 32,-1 13-17,53 0 17,-79 0-17,53 0 16,-40 0-15,53 13 15,-66 0-15,53 1 15,-40-1-15,53 0 15,-79-13-15,26 13 15,-26-13-15,-27 0-16,40 14 31,-27-14-16,1 0-15,39 0 32,-13 0-17,13 0 1,-40 0-16,41 0 31,-28 0-15,1 0-1,26 0 17,-26 0-17,52 0 17,-65 0-17,-1 13-15,80 27 31,-40-14-15,-26-13-16,39 0 31,40 1 1,-66-14-17,-13 0 16,13 0 1,-13 0-17,26 0 1,26 0 15,1-14-15,-27 14 15,14 0-15,12 0 15,-26 0-15,-39 0-16,65 0 31,14 0-16,13 0 17,-13 0-17,-53 0-15,119 0 32,-79 0-17,-54 0-15,67 0 31,-40-13-15,-26 13-16,53 0 31,65-13 1,-78 13-17,92-13 16,-93 0-15,93-1 15,-79 1-15,-1 0 0,-26 0-1,40-1 16,-40 1-15,-26 13-16,92 0 31,-39 0-15,-40 0-16,79 0 31,-39 0-15,-54 0-16,67 13 31,-79-13-31,79 14 31,-40-14-15,13 0 0,0 13-1,-12 0 1,-1-13-1,0 0 1,-13 13 0,0-13-1,0 0 1,-40 0 0,0 0-16,53 14 31,-13-14-16,-26 0-15,39 0 32,-27 0-17,14 13 17,-26-13-17,52 13 16,-39-13-15,13 13 0,-14-13-1,-12 0 1,-14 13 0,0-13-16,27 14 31,-27-14-16,1 13-15,12 0 32,0 14-17,-12-1 1,-1-13 0,0 0-1,0 14 1,40 105 15,-39-66-15,-14-26-1,13-13 1,-13 25 15,0-38-15,0-1-16,0 27 31,-13-27-15,13 0-16,0 0 31,0 0-15,-14 1 15,-12-1-16,-40 13 17,52-12-17,-12-14 1,0 13 0,-54 13 15,1 1-16,-40-1 17,92-13-17</inkml:trace>
  <inkml:trace contextRef="#ctx0" brushRef="#br0" timeOffset="39082.35">5040 6800 0,'0'26'63,"-26"159"-32,13-26 0,13-132-15,13-1-16,13 27 31,-26-40-15,40 0-1,0 1 1,-14-14 0,54 13-1,-54-13 1,67-13-1,-67 13 1,27-14 0,-40 1 15,0 13 16,54-26-16,-1 13 0</inkml:trace>
  <inkml:trace contextRef="#ctx0" brushRef="#br0" timeOffset="55437.98">18918 12700 0,'13'0'62,"40"0"-46,-13 0 0,145 0-1,-26 0 1,26-13-1,93 13 17,-80 0-17,-105 0-15,198 0 32,-119-13-17,-93-1-15,159 1 31,-106 0-15,-13 0 0,93-1 15,-119 14-15,13 0-1,13 0 1,0 0-1,13 0 1,106-13 15,-92 13-15,78 0 15,-52 0-15,-92 0-16,12 13 15,41-13 1,-14 0 0,-27 0-1,27 0 17,-92-13-17</inkml:trace>
  <inkml:trace contextRef="#ctx0" brushRef="#br0" timeOffset="56545.04">18098 13229 0,'39'0'78,"80"0"-62,-39 0-16,277 0 31,-26 13-15,409 1 15,-356-14-15,-27 0-1,-185 0 1,-26 0-16,145-14 15,-66 14 1,-27-13 0,-13 13-1,1 0 1,-15 0 0,-12 0-1,-13 13 1,-27-13-1,0 14 1,53-1 15,-106-13-15,-40 0-16,27 0 31</inkml:trace>
  <inkml:trace contextRef="#ctx0" brushRef="#br0" timeOffset="57313.78">17978 13904 0,'53'0'63,"53"0"-48,40 0 1,39 0 0,0 0-1,0 0 1,-66 0-1,-92 0 1</inkml:trace>
  <inkml:trace contextRef="#ctx0" brushRef="#br0" timeOffset="65344.75">10054 10041 0,'-13'0'15,"0"0"1,-14 0 0,1 13-1,-27 40 17,40-13-17,-14 119 16,27-120-15,13 27 0,-13-39-16,40 26 31,0-40-15,13 27 15,0-14-16,13-13 1,0 1 0,79-14 15,-52-27 0,-53 1-15,-1-27-1,-12 26 1,26-39 0,-14-26 15,-25 39-15,-14 26-16,0-13 31,0 27-16,-14 0-15,-65-40 32,-13 13-17,52 14-15,-92-14 32,92 27-17,13 13 1,-12 26 15,12-12-15,14-14 15,0 0-15,0 0 30,-1 0-30,14 13 0,-26-13-1,13 0 1,-1 0-16</inkml:trace>
  <inkml:trace contextRef="#ctx0" brushRef="#br0" timeOffset="79472.47">10610 9102 0,'39'26'79,"-12"14"-64,39 13 16,-39-27-15,-14 1-16,53 12 31,-26 1-15,-27-40-16,0 13 31,0-13 79,-13-13-79,14-13-16,12-14 1,-13-13 0,-13-26 15,0 52 0,-13 14-15,13 0-1,-13-1 1,-14-12 0,1 13-1,-67-27 17,54 27-17,-14 0 1,-66 13 15,66 13-15,0 0-1,0 66 17,40 14-17,-14 13 16,27-53-15,13-14-16,54 54 31,-15-40-15,-12-27 0,0 1-1,52-14 16,-52-13-15,13 0 0,0 0-1,-13-13 1,-1 0 0,1-1-1,13-25 1,-27-1-1,80-119 17,-79 120-32,-27-1 15,26-13 1,-26 27-16,0-1 31,0 14-15,-13-27 15,-14 14-15,-78-27 15,52 26-15,-40 1 15,80 26-16</inkml:trace>
  <inkml:trace contextRef="#ctx0" brushRef="#br0" timeOffset="107271.51">9657 10054 0,'-26'0'110,"-40"13"-95,-27 1 1,0-14-1,-12 13 1,-1-13 0,13 26 15,67-26-15,13 0-16,-1 14 31</inkml:trace>
  <inkml:trace contextRef="#ctx0" brushRef="#br0" timeOffset="107768.95">9088 9895 0,'-26'14'15,"52"-28"-15,-78 54 0,25-13 16,-52 92-1,65-80 1,1-12-16,-13 12 16,13 1 15,-1-40-15,14 27 15,40-1-16,-27 1-15,133 52 32,-40-13-17,-67-53-15,14 14 32</inkml:trace>
  <inkml:trace contextRef="#ctx0" brushRef="#br0" timeOffset="108718.81">7554 10795 0,'0'13'32,"-13"0"-17,-1 40 1,14-26-1,0 13 1,-13 12 15,0-12 16,13-27-31</inkml:trace>
  <inkml:trace contextRef="#ctx0" brushRef="#br0" timeOffset="109139.51">7527 10954 0,'40'0'78,"0"-13"-47,-1 13-15,67 0 15,-53 0-16,-26 0 1,-1 0 0,1 0 15,-14 0-15</inkml:trace>
  <inkml:trace contextRef="#ctx0" brushRef="#br0" timeOffset="109593.08">7977 10729 0,'0'13'31,"13"53"-15,-13 93 15,14-93-15,-14-13-1,0-27 1,0-12 15</inkml:trace>
  <inkml:trace contextRef="#ctx0" brushRef="#br0" timeOffset="117484.64">10993 8070 0,'-13'53'63,"13"26"-47,-13-13-16,39 146 31,54-67-16,52-39 1,40-13 0,185-40 15,-264-66-15,39-133 15,-79 53-16,-40-198 17,-26 159-17,-66 0 17,-14 79-17,53 26-15,-132-25 31,-132 12 1,225 40-32,-146 53 31,13 132 0,146-66-15,26 40 15,40-120-15,14-12 15,-1-14-31</inkml:trace>
  <inkml:trace contextRef="#ctx0" brushRef="#br0" timeOffset="122739.37">9790 10081 0,'-14'13'31,"28"-26"-31,-28 52 16,1 27 15,13-39-15,0-1-1,0 14 1,0-27-16,27 67 31,-1-41-15,-26-25-16,53 39 31,-13-27-15,13 0-1,92 14 17,-52-27-17,-14-13 1,0 0 0,27 0 15,-66-13-16,-14-13 1,-12-1 0,12-26 15,-13 0-15,1 40-16,-14-53 31,-14-13 0,-65-27 0,26 53-15,0 13 0,13 0-1,1 27 1,12 0-1,-12 13 1,-14 13 0,-80 53 15,67-13-15,27-13-1,-14 26 16,39-39-31,-12 26 32,13-14-17,-1-26-15,14 27 32,0 0-17,27 26 16,39 0 1,-53-53-17,40 14 17,-26-27-17,39 0 16,0-13-15,-13-1 0,-27 1-1,1 0 1,-14-14 0,0 14-16,27-66 31,-14 26-16,-26 26-15,27-39 32,-27 0-1,0 13-15,-27 0-1,-25-13 1,-15 0-1,14 13 1,1 13 0,12 27-1,-26-13 17,13 26-17,-66 26 16,53 14-15,-1 13 0,1 13-1,-26 79 17,78-92-17,-12-13 16,26-27 1,0 1-17,13-1 1,0 0-16,1-13 16</inkml:trace>
</inkml:ink>
</file>

<file path=ppt/ink/ink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41:33.963"/>
    </inkml:context>
    <inkml:brush xml:id="br0">
      <inkml:brushProperty name="width" value="0.05292" units="cm"/>
      <inkml:brushProperty name="height" value="0.05292" units="cm"/>
      <inkml:brushProperty name="color" value="#FF0000"/>
    </inkml:brush>
  </inkml:definitions>
  <inkml:trace contextRef="#ctx0" brushRef="#br0">11364 6548 0,'0'0'0,"-13"14"31,-1-1-15,1 0 15,0 0-15,-14 27 15,14 0-15,-13 26 15,13-26-16,-1-27-15,14 26 32,0 1-17,0-13-15,40 65 32,0-26-17,79 27 16,-40-53-15,27-14 0,-13-26-1,92-26 17,-119-1-17,0-12 1,-13-1-1,-27 0 1,-12 0 0,-28-105 15,-25 26-15,-67-53 15,27 79-16,39 54-15,-39-14 32,-1 26-1,14 14-15,-13 13-1,12 0 1,-12-13-1,-40 26 17,79 13-17,14-12 17</inkml:trace>
  <inkml:trace contextRef="#ctx0" brushRef="#br0" timeOffset="1052.7">11933 6509 0,'-14'0'47,"1"53"-31,-53 66 15,40-53-15,12 53 15,14-53-15,0-53-16,67 67 31,12-27-16,-26-27-15,92 27 32,41-66-1,-81-14-15,54-52 15,-106 52-16,-26 1 17,-27 13-17,0-53 17,-40-14-17,-66-26 1,-13 1-1,53 65 1,-80-39 0,107 79-1,-14 0 1,-27 0 0,1 13-1,-14 26 1,27-12-1,13-1 17</inkml:trace>
  <inkml:trace contextRef="#ctx0" brushRef="#br0" timeOffset="2129.75">13560 6482 0,'0'0'16,"-66"0"-1,-67 66 17,54-39-17,13 39 17,53-53-17,-1 1-15,14 38 31,0-12-15,0-13-16,14 39 31,25-13-15,54 26 15,-53-39-15,13-1 15,-40-25-15,0-1-1,14-13 1,92 26 15,-14-26-15,28 0-1,-1-13 1,53-80 15,-132 27-15,-13-13 0,-14 0-1,-26-40 16,-13 66-15,-13 26-16,-93-52 31,-14 13-15,-26-1 0,-118 15 15,224 52-16</inkml:trace>
  <inkml:trace contextRef="#ctx0" brushRef="#br0" timeOffset="3440.64">9988 6469 0,'0'0'16,"-79"13"0,-1 14 15,54-14-15,13 27-1,-14 13 1,14 79 15,13-40-15,0-39-16,66 53 31,53 0 0,-53-79-15,67 39 15,-67-53-15,13 13-1,-26-26 1,-13 14-16,145-14 31,-106-27-15,40-65 15,-53-14-15,-39 53-16,-1 0 15,-12 0-15,-14-106 32,-119-39-1,92 171-16,-39-12 1,26 12-16,-105-52 31,79 52-31,-133-12 32,93 39-17,27 0 1,52 13-16,-65 66 31,52-26 0</inkml:trace>
  <inkml:trace contextRef="#ctx0" brushRef="#br0" timeOffset="15245.01">11165 7951 0,'14'0'32,"-1"0"14,13 0-30,-12 0-16,38 0 31,-12 0-15,40 0 15,-41 0-15,54 0 15,-40 0-15,-14 0-1,14 0 1,27 0 15,-54 0-31,54 0 31,39 0 1,-80 0-32,67 0 15,53 0 17,53 0-1,26 0 16,26 13-32,14 0 32,-40-13-16,-66 0-15,-106 0 0,80-13-1,-106 13 1,92-26 0,-92 26-1,65-27 16,-65 27-31,66-40 16,26 1 15,-66-14 1,-39 13-1,-14-39 0,-13 65-15,0-52-1,0 40 1,0-1 0,-13 14-1,0 0 1,-1 0-1,-39-27 1,27 27 0,-40-27-1,26 27 1,-105-80 0,-1 40 15,40 27 0,67 13-15,12 13-16,-92 0 31,13-14-15,53 1-16,-105 13 31,38-13-16,-12 13 1,-13 0 0,65 0-1,-171 0 1,172 0 0,-160 0-1,-25 40 16,132-27-15,-107 0 15,200 0-15,-14-13-16,-66 14 31,39-1-15,41 0-16,-80 0 31,66 0-15,-13-13-1,13 14 17,13-14-32,13 0 0,-25 13 15,-15-13 1,-91 13 15,78-13-15,-78 13 15,91 1-15,28-1-1,-41 0 1,27 0-16,-79 14 31,-13-1 0,118-26-31,-26 27 32,40-14-17,0 0-15,0 14 31,13-1-15,0 14 0,0-1-1,66 54 17,0-40-17,-26-27-15,105 27 31,-39-39-15,-66-1-16,39 0 31,-53 14-15,1-27-16,-1 13 16,27 0-1,-13 0-15,132 0 31,159 14 1,-173-27-17,-52 0 1,-26 0 0,-41 0-1,-25 0 1</inkml:trace>
  <inkml:trace contextRef="#ctx0" brushRef="#br0" timeOffset="25361.66">9829 6601 0,'0'27'31,"-13"-1"-15,0-12-16,0 52 31,-1 0-15,14-40-16,-13 80 31,13-53-15,0 0-1,27-13 1,-14-14 0,26 1-1,1-1 1,26 0-1,40-12 1,0-1 0,-27 0-1,14-13 17,-14-53-17,-26-26 16,0 26-15,-40 40-16,27-27 31,-13 14-15,-27-1-16,39-39 31,-26 39-31,1-39 31,-1 13-15,-13 14 0,0-14-1,0 13 1,-27-39 15,14 39-15,-40-26 15,0 26-15,-26 1 15,39 25-15,14 14-16,-106 0 31,26 14-16,-13 25 1,13 1 0,-79 119 15,92-40-15,27-40-1,39-13 16,27-39 48,14-14-79</inkml:trace>
  <inkml:trace contextRef="#ctx0" brushRef="#br0" timeOffset="33039.43">12250 9194 0,'13'0'93,"1"0"-77,171 0 15,132 0-15,-171 0-1,145 0 1,-119 0-16,-13 0 16,-1 0-16,292-13 31,-198 0-15,197 13 15,-158 13 0,-211 14-15,-14-27-1,-40 13 1,107-13 0,12 0 15,-79 0-16,-13-13 17</inkml:trace>
  <inkml:trace contextRef="#ctx0" brushRef="#br0" timeOffset="33991.69">11351 9300 0,'13'0'63,"53"0"-48,53 0 1,80 0-1,224 13 17,-264-13-17,13-13 17,-159 13-17</inkml:trace>
  <inkml:trace contextRef="#ctx0" brushRef="#br0" timeOffset="36881.69">17423 8321 0,'-53'0'32,"-13"13"-1,39 14-15,-26-14-16,-39 40 15,-27 26 1,-119 120 15,145-93-15,67-53-16,-14 105 31,40-52-15,53 0-1,53-13 1,330 65 15,-65-105-15,78-40-1,-224-13 1,185-26 0,-238 13-16,212-67 31,-278 14-16,-93 27-15,0-173 32,-79 27-17,-26 13 1,-41 0 0,-52 39-1,-13 1 1,-146 40 15,158 92-15,-316 119 15,369-93-15,28 14-16,-120 13 31,172-27-16</inkml:trace>
  <inkml:trace contextRef="#ctx0" brushRef="#br0" timeOffset="43873.85">5173 10835 0,'13'0'31,"0"0"-15,0 0-16,80 0 31,13 13-15,-53-13-16,211 13 31,-26 0-15,-119 1-16,265 25 31,-159-12-16,-119-1-15,172 1 32,-93-1-17,-79-13 1,145 1 0,27-1 15,-186-13-16,1 0 1,-14 0 0,-26 0-1,53 0 1,93 0 0,-41-13-1,133-1 16,-172 14-15,40 0 15,-132 0-15,52 0 0,-53 0-1,54 0 1,-14 0-1,-26-13-15,118 13 32,-105 0-17,172 0 1,-159-13 0,146 0-1,-146 13 1,93 0-1,-119-14 1,105 14 0,-13-26 15,-39 26 0,-66 0-15,-14 0 15</inkml:trace>
  <inkml:trace contextRef="#ctx0" brushRef="#br0" timeOffset="47671.02">11232 10874 0,'13'0'47,"40"0"-31,0 0-1,145 0 1,-92 0-1,278-26 1,-252 13 0,291-1-1,-158 14 1,-146 0 0,198 0-1,54 0 16,12-13 1,67-13-1,40-1 0,-27-12 0,-159-14 1,-225 39-17,146-12 1,-145 26 0,105 0-1,-132 0 1,105 0-1,-91 0 1,91 0 0,-105 0-1,66-13 1,67 0 0,65 13 15,-39 0 0,-27 0 0,0 13 1,-39-13-1,-41 0 0,-39 0 0,-52 0 1,-1 0-17,0 0 16</inkml:trace>
  <inkml:trace contextRef="#ctx0" brushRef="#br0" timeOffset="50899.72">18931 10848 0,'26'0'109,"27"0"-93,-13 0-16,132 0 31,-40 0-15,-79 0-1,106 0 1,-119 0-16,39 0 31,-26-13-15,-27 13 0,80-14-1,40-12 16,-80 26-15,53-13 15,-79 13-15,26 0 15,-13 0 0,-40 0-15,40 0 0,-13 0-1,-27 0-15,26 0 32,-12 0-17,-1-13 16,-12 13-15</inkml:trace>
  <inkml:trace contextRef="#ctx0" brushRef="#br0" timeOffset="51903.83">18785 10795 0,'-39'26'32,"-14"67"-1,40-40 0,211 92 0,225-52 1,-118-80-1,-239-13-16,26-13 1</inkml:trace>
  <inkml:trace contextRef="#ctx0" brushRef="#br0" timeOffset="52996.29">20307 10676 0,'0'0'0,"39"0"32,-12 0-32,79 0 31,-14 0-16,-52 0-15,66 26 32,-80-26-32,14 27 31,-40-14 0,-13 40-15,-14 26-1,-131 80 17,39-132-17,-14-27 1,-12 0 15,131 0-15</inkml:trace>
  <inkml:trace contextRef="#ctx0" brushRef="#br0" timeOffset="53886.97">18852 10702 0,'-14'14'94,"1"12"-78,0 1-16,-40 39 31,40-27-15,-1-25-16,1 52 31,0-40-31,13 1 31,0-1 78</inkml:trace>
  <inkml:trace contextRef="#ctx0" brushRef="#br0" timeOffset="54781.23">19024 10861 0,'-27'0'46,"14"13"-30,0 1 0,-14 12-1,-26 67 17,40-54-17,13-25 1,-13 12 15</inkml:trace>
  <inkml:trace contextRef="#ctx0" brushRef="#br0" timeOffset="55747.1">20611 10742 0,'0'13'47,"13"-13"-32,106 53 17,14-26-17,-94-14 1</inkml:trace>
</inkml:ink>
</file>

<file path=ppt/ink/ink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42:42.670"/>
    </inkml:context>
    <inkml:brush xml:id="br0">
      <inkml:brushProperty name="width" value="0.05292" units="cm"/>
      <inkml:brushProperty name="height" value="0.05292" units="cm"/>
      <inkml:brushProperty name="color" value="#FF0000"/>
    </inkml:brush>
  </inkml:definitions>
  <inkml:trace contextRef="#ctx0" brushRef="#br0">13467 5503 0,'40'14'110,"13"-14"-95,106 0 16,-40 0-15,-53 0-16,146 0 31,-40 0-15,26 0 0,14 13-1,-107-13-15,213 13 31,52 13 1,-198-26-17,119 14 17,-158-14-17,118 0 16,-185 0-15,0 0-16,120-14 31,25 14-15,14 0 15,-79 0-15,-14-13-1,66 0 1,-132 13-16,54-13 31,12 13-15,-79 0-16,132-13 31,-79 13-15,105-14 15,-105 14-15,13 0-1,0 0 1,120-13 15,-120 13-15,0 0-1,13 0 1,66 0 15,-39 0-15,-79 0-16,197 0 31,-91 13-15,-81-13-16,173 14 31,-185-14-31,132 13 31,-159-13-31,93 0 32,79 13-1,-119-13-16,-13 13 1,-1-13 0,81 13 15,-107-13-15,93 14 15,-93-14-16,67 13 17,52 0-1,-145-13-31,80 0 31,-67 0-15,0 0-1,-13 0 1,53 0 15,-53 0-15,-14 0 0,-26 0-1</inkml:trace>
  <inkml:trace contextRef="#ctx0" brushRef="#br0" timeOffset="2565.81">1720 6191 0,'39'0'47,"94"-13"-32,-14 0-15,516 0 32,-40 13-17,-264 0-15,635 13 31,13 0 1,-662-13-17,-198 13 1,106 14 0,-185-14 15</inkml:trace>
  <inkml:trace contextRef="#ctx0" brushRef="#br0" timeOffset="6577.3">11787 5503 0,'-13'0'16,"-27"0"0,-52 27 15,39-1-16,-53 54 17,66-14-17,-13 66 17,53-66-17,40 66 16,106 1 1,-67-94-32,212 81 31,-40-81-15,-132-26-16,199-13 31,-186-13-16,-79-13 1,-26-14 0,-14 0-16,-40-118 31,-26 39-15,-39-14-1,-239-92 16,133 133-15,-160 26 15,266 66-15,12 0-16,-105 39 31,119 14-15,40-40-16,-41 67 31,28-27-15</inkml:trace>
  <inkml:trace contextRef="#ctx0" brushRef="#br0" timeOffset="8200.9">10888 8255 0,'-14'0'63,"-12"53"-48,13 0 1,-14 13 0,1 40 15,13-27 0,13-39-15,0 0-1,13 52 17,0-52-17,0 0 1,14 12-1,-14 1 1,13-13 0,-12-13-1,25 25 1,-25-38 0,38 25 15,-25-39-31,26 0 31,-27 0-31,40-13 31,53-79 1,-39 39-17,52-93 16,-79 93-15,40-53 15,-80 80-15,0-54 0,-13 41-1,0-41 16,-53-12-15,-13 26 15,13 39-15,13 1 0,-65-40 15,-1-14 0,53 54-15,0 13-1,-66-27 17,26 13-1,40 27-16,27 0-15,-67 67 32,1 65-1,52-79-15,27-14-1,13-25 1</inkml:trace>
  <inkml:trace contextRef="#ctx0" brushRef="#br0" timeOffset="8828.12">11337 7964 0,'0'0'0,"14"-13"32,12 0-1,1-14-15,52-66-1,40-52 1,159-199 15,-80 119-15,-105 132-16,118-158 31,-131 119 0</inkml:trace>
  <inkml:trace contextRef="#ctx0" brushRef="#br0" timeOffset="9421.07">11959 6350 0,'0'-13'16,"66"13"31,27 0-32,66 0 17,-54 13-17,-65 0-15,-27-13 16,1 13-16,25 40 31,1 14-15,13 12-1,-27-26 1,1-27-16,-27 27 31,0-26-15,0 12 0,-27 160 15,-65-1-16,-173 318 17,173-304-17,39-120 1,39-65 0</inkml:trace>
  <inkml:trace contextRef="#ctx0" brushRef="#br0" timeOffset="13183.85">13957 6165 0,'13'0'15,"13"0"1,133 13-1,397 0 17,291-52-1,-371 12-15,450 40 15,-238 27 0,-318-40 16,-290-13-31,-67 0-1,0 13 1</inkml:trace>
  <inkml:trace contextRef="#ctx0" brushRef="#br0" timeOffset="21954.69">11602 8189 0,'-26'0'31,"-80"0"0,-40 66 16,67-26-31,-1 39 15,67-52-15,0-14-1,0 26 1,13 14 15,26-13-15,27 39 15,13-39-15,-26-13-16,66 39 31,-27-40-15,-26 1-16,66 12 31,-53-25-16,40-14 1,66 0 15,-53 0 1,13-14-17,107 14 16,-120-13-15,13 13 0,-66 0-1,13-13-15,160 0 32,-160 13-32,146-14 15,-146 14 1,106-26-1,14 13 32,-14-1-31,-26 1 15,-53-13 16,-67 26-47,41-27 16,-54 14 15,-13 13-15,1-26-1,-14 12 1,39-65-1,-25 53 1,12-41 0,-26 15-1,0 38 1,-26-39 0,-1 40 15,-13-27 0,-105-26 0,-146-26 1,0 52-1,185 40-16,-212 0 1,226 0 0,-173 26-1,186-26 1,-133 14 0,159-14-1,-119 13 1,119-13-1,-92 26 1,92-12 0,-106-1-1,0 13 17,54-12-1,25-1 0,14 0 0,53 0 1,0-13-17,-14 0 1,14 0-1,-27 13 1,14-13 0,-1 0-1</inkml:trace>
  <inkml:trace contextRef="#ctx0" brushRef="#br0" timeOffset="26011.53">10702 8083 0,'0'26'79,"14"14"-64,78 79 1,-39-39 31,-40-67-47,27 27 31,-40-27-31,13 0 16,1-13-1,-14 13 16,0 0 1</inkml:trace>
  <inkml:trace contextRef="#ctx0" brushRef="#br0" timeOffset="27874.28">9710 8149 0,'-13'0'0,"-13"27"15,-1-1 1,-39 27 15,53-27-15,-1-12-1,-25 39 1,12 52 15,14-65 1,0 0-17,26 13 16,27-14-15,-27-12 0,93 39-1,-66-40 1,118 54 0,-105-54-1,93 14 1,-93-27-1,-40-13 32,0-13-15,14-13-17,-14-1-15,40-79 31,-27 27-15,-13 39-16,14-52 31,-27 12-15,0 27 0,-27-66-1,-52 0 16,26 66-15,13 40 0,-65-40-1,-41 53 17</inkml:trace>
  <inkml:trace contextRef="#ctx0" brushRef="#br0" timeOffset="40641.25">11496 11695 0,'27'0'47,"52"0"-31,-13 0-16,225 0 31,-39 0-15,-107-14-16,305-25 31,-212 12-15,-93 27-1,-39 0 16,-92 13-15,-1-13 0,13 0-1</inkml:trace>
  <inkml:trace contextRef="#ctx0" brushRef="#br0" timeOffset="48901.25">17304 11774 0,'13'0'46,"66"0"-14,-39 0-17,158 0 1,-118 0 0,224 0-1,-198 0 1,211 13-1,-211-13 1,199 13 0,-200-13-1,200 0 1,52 14 15,-93-1 0,-25-13 1,38 13 15,14-13-32,-92 0 16,-133 0-15,159 0 0,-146 0-1,146 0 1,-172 0 0,106 0-1,-119 0 1,92 0 15,-92 0-31,92 0 31,-93 13-31,81-13 32,12 0-17,-13 0 16,-27 0 1,-65 0-17,26 0 1,-27 0 0,14 0-1,-14 0 1,14 0-1,-13 0 1,26-13 15,-40 13-31,0 0 16</inkml:trace>
</inkml:ink>
</file>

<file path=ppt/ink/ink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43:37.251"/>
    </inkml:context>
    <inkml:brush xml:id="br0">
      <inkml:brushProperty name="width" value="0.05292" units="cm"/>
      <inkml:brushProperty name="height" value="0.05292" units="cm"/>
      <inkml:brushProperty name="color" value="#FF0000"/>
    </inkml:brush>
  </inkml:definitions>
  <inkml:trace contextRef="#ctx0" brushRef="#br0">10438 4511 0,'13'0'31,"0"0"-15,14 0-1,39 0 1,-13 0-16,13 0 16,212 0-1,-80 0 1,14 13-1,-40 1 1,-13-1 0,26 0 15,-93-13-15,-52 0-16,13 0 31,-40 0-16,0 0 1,1 0 62,-1 0-47,13 0-15,14 0 0,-13 0-1,-1 0 17,-13 0 46</inkml:trace>
  <inkml:trace contextRef="#ctx0" brushRef="#br0" timeOffset="1141.25">12872 4604 0,'13'0'31,"53"26"-16,1-13-15,224 40 32,-14-26-17,332 12 17,-345-39-17,-65 14 1,-54-14-1,-78 0 1</inkml:trace>
  <inkml:trace contextRef="#ctx0" brushRef="#br0" timeOffset="2357.98">15703 4736 0,'53'0'31,"53"13"-15,92 0 0,67 14-1,462 13 17,-330-14-17,-13-13 1,-93-13-1</inkml:trace>
  <inkml:trace contextRef="#ctx0" brushRef="#br0" timeOffset="6482.52">1892 3717 0,'-13'0'63,"-14"0"-48,1 0 1,-14 14 0,-13 12-1,0-13 1,-13 1 0,0-1-1,-53 26 16,66 1-15,0 0 0,0 26-1,-26 66 17,52-52-17,14 25 16,26-38-15,-13-28-16,13-12 16,27 12-1,-13-12-15,-1-1 16,53 14 0,-39-13-16,26-14 15,106 26 1,66-12-1,40 13 1,212 26 15,-292-53-15,172 27 15,-211-40-15,159 13 15,-146-26-15,-93 13-16,106-27 31,-13 1-15,-92 12-16,171-38 31,-106 25-16,41-26 17,-147 27-17,-25 13 1,-1-1 0,-13-25 15,-13-1-16,-173-132 17,-65 26-1,145 94-31,-238-68 31,80 54-15,145 40-16,-265-40 31,159 52-15,27 1-1,26 0 1,26 13 0,27 0-1,13 0 1,27 0-1,13 0 1,13 0 0,-79 0 15,65 0-15,-38 0 15,52 0-16,26 0 1,-13 0 0,1 26 15,12-26-15</inkml:trace>
  <inkml:trace contextRef="#ctx0" brushRef="#br0" timeOffset="7966.29">5292 4538 0,'0'0'16,"119"13"0,-53-13-16,93 40 31,-93-40-16,-13 13 17,-27 0-17,14 0 17,-14 0-17</inkml:trace>
  <inkml:trace contextRef="#ctx0" brushRef="#br0" timeOffset="8511.16">5741 4339 0,'0'0'0,"40"27"16,-13-1-16,52 27 31,14 53 1,-54-27-17,-12 14 16,-27-80-15,-14 0-16,-65-13 31,0 0-15,26 0-16,-27 27 31,54-14-15</inkml:trace>
  <inkml:trace contextRef="#ctx0" brushRef="#br0" timeOffset="13311.26">12422 5715 0,'13'0'0,"40"0"32,27 0-17,198 13 17,-80 0-17,14-13 1,-14 0-1,-13 14 1,-13-14 0,27 13 15,-80-13-15,-80 0-16,14 0 15,40 13 1,-14-13-1,-13 0 1,-13 0 0,-13 0-1,13 0 17,-40 0-17</inkml:trace>
  <inkml:trace contextRef="#ctx0" brushRef="#br0" timeOffset="15310.01">16656 5768 0,'26'0'62,"67"0"-46,-27 0-16,251 13 31,-65 14-15,12-14-1,279 13 17,-424-12-17,158-1 1,-131 13 0,-14-26-1,-13 13 1,-66 1-1,106-14 1,0 13 15,-67 0-15,-39-13-16,93 27 31,-80-27-15,-40 0-16,1 13 31</inkml:trace>
  <inkml:trace contextRef="#ctx0" brushRef="#br0" timeOffset="18100.02">1984 6416 0,'27'0'47,"92"-26"-32,-27 12-15,332-12 32,-67 26-17,0 0 1,-79 13 0,-106-13-1,-93 13 1</inkml:trace>
  <inkml:trace contextRef="#ctx0" brushRef="#br0" timeOffset="21701.14">5226 5861 0,'-27'0'0,"-26"0"16,-13 52 15,0 81 0,13 39 1,53-119-17,13 79 1,14-106 0,26 1 15,-40-27-31,13 0 0,27 0 15,-13-13 1,119-1 0,-93 14-1,119 0 1,53-26 15,-92-1 0,-54-12 1,-26-14-1,-52 13-15,-1 14-16,0-40 31,-13 39-16,0-52 1,-13 52 0,-40-39-1,13 40 1,-132-80 0,80 66-1,-213-39 16,186 66-31,-172 39 16,13 106 15,239-92 1</inkml:trace>
  <inkml:trace contextRef="#ctx0" brushRef="#br0" timeOffset="25531.23">9525 6337 0,'13'0'78,"0"0"-63,27 0 1,-13 0 0,-1 0-16,67 13 31,-40-13-15,-1 13-1,1-13 1,-13 13-1,0-13 1,13 0 15,-27 14-15,1-14 15,-14 0-15,13 0 15,-12 0-15,12 0-1,-13 0 1,14 0 0,-14 0-1,13 13 1,1-13-1,26 0 17,39 13-1,-65-13-31,65 0 31,-39 0-15,-26 13-16,12-13 31,-12 0-15,-14 0-16,14 0 31,-14 0-15,0 0-1,40 0 16,-27 0-15,67 14 15,-40-14-15,66 13 15,-40-13-15,54 13 15,-54-13-15,-26 13-16,79-13 31,-39 14-15,0-14-1,-1 13 1,1-13-1,-1 0 1,-52 0-16,92 0 31,-52 0-15,-14 0 0,53 0 15,-79 0-16,12 0 1,-12 0 0,53 0 15,-27 0 0,-53-13-15,27-14 15,-27 27-31,-13-13 16,13-14-1,-13 14-15,0-40 32,-26 0-17,-1 14 16,1-14-15,-1 39-16,-12-52 31,-1 27-15,14 12-16,-54-39 31,14 26-15,26 27-16,-105-66 31,26 39-15,39 14-16,-131-27 31,65 26-15,-12-12-1,-107 12 16,159 27-15,0 13 0,-13 1-1,-119-1 17,119 0-17,-26 0 16,39 0-15,-80 27 15,94-27-15,-67 1 15,106-14-15,0 13-1,0-13 1,-52 13 15,78-13-15,1 0-16,-27 13 31,39 1-15,1-14-16,-13 13 31,13-13-15,-1 13-16,-12 0 31,13 14-15,-1-1-1,1-13-15,0 1 31,13 52 1,0-13-17,0-14 1,0-12 0,0 26 15,13-14 0,-13-12-15,27-1-1,-1 14 17,27 0-17,-27-27-15,80 40 31,-40-40-15,53-13 15,-92 0-31</inkml:trace>
  <inkml:trace contextRef="#ctx0" brushRef="#br0" timeOffset="29613.66">9234 12885 0,'-40'0'32,"27"13"-17,-27 14 17,14-14-17,13 27 1,-1-14-1,1 14 1,13-14 0,0-12-16,0 65 31,13-26-15,14-27-16,-14 1 15,53 26 1,14 13-1,-1-13 1,-53-40-16,54 40 31,-54-53-15,14-26 31,13-27-32,26-27 1,1 14 0,-27 0-1,-40 39 1,13-25 0,-26-15-1,-13 28 1,-40-14-1,13 40 1,-118-40 0,25 53-1,1 0 1,-80 39 15,186-25-15</inkml:trace>
  <inkml:trace contextRef="#ctx0" brushRef="#br0" timeOffset="30930.4">9432 12422 0,'0'13'32,"0"54"-1,0-28-16,0-12-15,0 39 16,0-26-16,14 12 31,-1-38-15,53 12 0,-26-26-1,79 0 1,-66 0-1,26-13 1,-66 13 15</inkml:trace>
  <inkml:trace contextRef="#ctx0" brushRef="#br0" timeOffset="31458.97">9842 12052 0,'-13'26'32,"-40"67"-1,-26 39-15,26-26 15,13-27-16,27-39-15,-27 53 32,27-54-17,0-25 17</inkml:trace>
  <inkml:trace contextRef="#ctx0" brushRef="#br0" timeOffset="35348.83">12674 10808 0,'39'40'62,"-26"-27"-46,54 53-1,-1 0 1,-40-39 0,80 92-1,-79-93 1,25 67-1,-38-40 17,-14-40-17,0 14 17,0-1-17,0-13 1,0 1-16,-14 12 15,14 14 17,-13-27-17,13 0-15,0 14 32,0-14-17,-13 40 1,13 0-1,0 0 1,0-27 0,0-13-1,0 14 32,0-1-31,13-13-1,-13 14 1,13-27 15,-13 13-15</inkml:trace>
  <inkml:trace contextRef="#ctx0" brushRef="#br0" timeOffset="36038.91">12726 11681 0,'40'27'16,"40"26"15,12 13 1,-12-13-1,-1-27-16,-53-13 1,54 27 0,-67-40-1,0 0 1,0-13 31,1-14-32,39-39 17,-1 13-17,1-39 1,14-1 0,-1-26 15,-27 40-16,-25 79 17</inkml:trace>
  <inkml:trace contextRef="#ctx0" brushRef="#br0" timeOffset="40652.16">9036 8123 0,'26'0'94,"40"0"-78,14-14-1,39 14 1,26 0-1,-13 0 1,133 40 15,-159 13-15,0-13 0,-14-14-1,-12-13 1,-1-26-1,-13 0 1,-13 0 0,13 0-1,-26 13 1,-27-14 31,0 14-32,14-13-15,-14 13 16,119-13 15,-92 13-31,26 0 32,-26 0-17,13 0 1,0 0-1,13 0 1,66 0 15,-66 0-15,67 0 15,-41 0-15,93 0 15,-92-13-15,79 13 15,-53 0 0,-93 0-31,67 0 31,-27 0-15,-53 0-16,80 0 31,-53 0-15,52 13 15,-26 13-15,54-12-1,-1 12 1,66 0 15,-132-26-15,-14 0 0,1 0-1,0 0 16,-14 0-15,27 0 15,-13 0-15,-14 0-16,54 0 31,-54 0-15,-13 0 46,54 0-46,12 27 0,-26-14-1,-14-13 16,-25 0 32,-1 0-32,0 0 0,0 0-15,14 0 15,-27-13 204</inkml:trace>
</inkml:ink>
</file>

<file path=ppt/ink/ink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44:27.091"/>
    </inkml:context>
    <inkml:brush xml:id="br0">
      <inkml:brushProperty name="width" value="0.05292" units="cm"/>
      <inkml:brushProperty name="height" value="0.05292" units="cm"/>
      <inkml:brushProperty name="color" value="#FF0000"/>
    </inkml:brush>
  </inkml:definitions>
  <inkml:trace contextRef="#ctx0" brushRef="#br0">1720 4736 0,'0'-13'78,"39"13"-62,41-13 0,39-1-1,-26 1 1,92 0-1,-93 13-15,120-13 32,-14 13-1,-145-14-31,185 1 31,-39 13-15,-80 0-16,251 0 31,-118-13-15,158 13 15,-251 0-15,145 0 15,-40 53 0,-184-27-15,-40 1-1,-1-14 17,-12-13-17,12 0 16,-25 0-15,12 0 0,-13 0 15</inkml:trace>
  <inkml:trace contextRef="#ctx0" brushRef="#br0" timeOffset="11732.72">9604 12951 0,'0'14'46,"0"-1"-14,0 13-17,0 14 1,0 0 0,27-14-16,-1 1 15,67 12 1,79 41 15,-66-41-15,-67-25-16,54-1 31,-67-13-15,1 0-1,13-27 1,-14 1-1,1-14 1,25-39 15,-38 26-15,-14 13 0,-14 14-1,-38-27 1,-28 13-1,1 27 1,-1 26 0,-12 0-1,-1 1 1,27-1 15</inkml:trace>
  <inkml:trace contextRef="#ctx0" brushRef="#br0" timeOffset="13159.73">11192 12819 0,'-13'0'31,"-14"27"1,-13 52-1,14-13-16,26 66 17,40-79-17,66 0 1,-40-26 0,13-14-16,186 0 31,-173-26-16,-39-14 1,-13-12 0,-14 25-16,27-38 31,-13 25-15,-14 1-1,-12 26 1,-14-27-1,0 14 1</inkml:trace>
</inkml:ink>
</file>

<file path=ppt/ink/ink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3:44:49.286"/>
    </inkml:context>
    <inkml:brush xml:id="br0">
      <inkml:brushProperty name="width" value="0.05292" units="cm"/>
      <inkml:brushProperty name="height" value="0.05292" units="cm"/>
      <inkml:brushProperty name="color" value="#FF0000"/>
    </inkml:brush>
  </inkml:definitions>
  <inkml:trace contextRef="#ctx0" brushRef="#br0">1349 4696 0,'0'0'0,"14"0"15,-1 0 16,40 0-15,-14 0 0,147 14-1,224 25 17,-146-12-17,371 12 16,-291-25-15,159-1 15,-185-13-15,-173 13-16,199-13 31,-238 0-15,-80 0-16,1 0 31</inkml:trace>
  <inkml:trace contextRef="#ctx0" brushRef="#br0" timeOffset="15504.9">6773 8083 0,'14'0'79,"25"0"-64,133 0 1,238 0 15,80-13 0,-80-14 1,-212 27-1,-158 0-16,66-13 1,-80 0 0,67 13-1,-67-13 1,93 13 0,-79 0-1,106 0 1,-80 0-1,132 0 1,40-14 15,-198 14-15,66 0 0,13-13 30,0 13-30,0 0 15,-13 13 1,-80-13-17,67 0 1,-53 0-1,66 0 1,-80 0 0,93 0-1,-79 0 1,66 0 15,-67 0-31,94 0 31,-107 0-31,93 0 32,-93 0-32,54 0 15,39 0 17,0 0-1,-13 0 0,-27 0 0,67 0 1,12 0-1,-78 0-16,52 0 17,-52 0-17,-41 0-15,67 0 32,-40 0-17,0 14 1,-26-14-1,-14 0 1,1 0 0,-1 0-1,27 0 1,13 13 15,-39-13-15,-14 0-1,27 0 1,13 0 0,-27 13 15,-13-13-15,14 0 15,-14 0-16,0 0 17</inkml:trace>
  <inkml:trace contextRef="#ctx0" brushRef="#br0" timeOffset="17401.93">15266 7938 0,'40'26'62,"185"40"-15,-79-39-31,224 25 15,-185-38-15,93 12-1,-185-13 1,132 1 15,-93-1-15,-79 0-16,119 0 31,53 1-15,13-14 15,13 0 0,-66 0 1,-39-14-1,-107 14-16,54-13 1</inkml:trace>
  <inkml:trace contextRef="#ctx0" brushRef="#br0" timeOffset="23161.76">20294 8017 0,'26'0'109,"14"13"-93,-14-13-1,93 13 1,-66-13 0,79 0-1,-79 0 1,53 0 0,0 14 15,-40-14 0,0 0 0,40 0 1,0-14-1,-27 14 0,-39 0-15,39-13-1,-26 13 1,-26 0 0,39 0-1,-40 0 1,67-13-1,-67 13 1,41 0 0,-54 0-1,66 0 17,-52 0-32,78 0 31,-78 0-31,66 0 15,-67-13 1,67 13 0,39 0 31,-13 0-16,0-14 0,-40 14-15,-65 0-1,65 0 1,-53 0 0,54 0-1,-67 0 1,40-13-1,-40 13 1,27 0 15,13 0 1,-13 0-1,12 0 0,1 0 0,-13 0-15,13 13 31,-27-13-32,14 0 17,-27 14-32,67-1 31,-54-13-15,14 13-16,66 0 31,26 1-16,-106-14 1,41 0 0,-41 0 15</inkml:trace>
  <inkml:trace contextRef="#ctx0" brushRef="#br0" timeOffset="24477.71">2328 8612 0,'159'27'0,"-318"-54"0,450 67 16,-172-40-16,93 26 31,-172-26-15</inkml:trace>
  <inkml:trace contextRef="#ctx0" brushRef="#br0" timeOffset="25020.48">1283 8493 0,'66'0'15,"27"0"-15,198 13 16,119 40-1,40 13 1,-40 1 0,-92-28-1,-120-12 1,-92-27 0,-93 13-1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214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7BB9E-0573-FADB-E999-DE8207D95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F13EF0-1EFD-7CD1-455E-E0374E942C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FC2D55-F5ED-94FA-F7B5-647671D3B1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EA8896-9588-74EB-88F2-31394FA3EAC2}"/>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634910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2518A-E09E-80CA-BE5F-F51A422416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AD608-17FE-3A2E-C6C8-06733234C1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CD306D-1583-1A2E-E492-A955ED2CAD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9837D3-5091-3748-517F-237758800E62}"/>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618619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2A4E6-A71A-D0C4-DB62-18C47AC79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4CB6F3-86BC-EED9-0AC1-D9AD4A292A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B83C44-FB06-EDC3-4987-C5A34B3E7A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89B632-1D1A-C6BA-62E5-F36EB06BB39D}"/>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235535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013D5-C8A5-6E41-9865-CBD46357C0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C6587-14FD-AADC-2BBC-264A127BD1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46F959-AE0C-5862-519A-B13D1EF799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22015F-4114-A7F8-CBE6-AC51049D0919}"/>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316329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F85DE-E6EC-3A79-B07D-8480C529D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49EFFA-FEBE-927B-2C37-04AC32278A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B5A9C5-5D81-3838-164B-AB6D13ADC8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DDA678-6981-CEAB-42C6-298BBCC30713}"/>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318405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462E0-1339-9697-B73B-1F065AB46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0D4930-AC0A-9720-2E58-FEBB325500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DF1DB0-F73E-C0D2-39C9-30DF2BAEC2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5E890F-A8B1-126D-26A0-AF1901A6F6DB}"/>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228286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49AB8-1637-A20F-77FE-98A88D60B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233FE2-8D9E-A0C4-F2AA-83B761A9B0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1AE0B1-57AE-FF49-FA8F-5993DDA09B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8D107F-898E-01AE-6758-ADEC49033E36}"/>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4031029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91253-8E36-9E4D-0B10-DAC3FE2B4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675AF9-0DC0-7AC9-8C07-80B840C0F1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F2BB2-9B1C-5FAE-6211-A637B69B9E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6DEB01-D8C0-3D66-A946-E5C22255532B}"/>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40458210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50523-B18D-7310-CC8A-9E9DCEA348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9DFE0-1154-800E-FAEF-3035F3E3B3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CA08EB-5D74-937B-4FC5-B31E3B47B2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A93371-2970-2F35-2B73-788996A6789D}"/>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40618546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95E6D-82E8-16AF-3123-D550DB4102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DA683A-0D15-0F6C-26AF-CAB217360A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73A4EC-D37C-6FEC-E904-A317E44982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828B07-E944-82F5-8B18-7CFAAE05C4F6}"/>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778849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DD443-03E6-FF39-6E1A-161AEEE65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2BA8D5-8761-885E-B983-EED42C88F1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6D35A8-7192-8957-9677-BA8DF91F35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95E3CB-A491-8DBA-BCFC-B14ED4A3B751}"/>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29316813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10679-801B-6643-5ABE-3E0EC87C81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6DDEA-467C-3AA8-7A30-2A47FA8D5B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A64C11-6C51-7E0F-7089-798D7D1D44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4CE25F-ABEE-F6B7-5436-B155FA3462DC}"/>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2490729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D007D-82AF-6E59-5CF9-7767F786B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25464-331C-8F98-A740-ADACAB710D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3FFD48-67A6-4787-5758-B573253706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0F7245-1D8E-28B0-5B30-02F89B82A7FD}"/>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33944215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D0BDF-2FD3-D7D8-92AC-584A3A0F74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ED158-2B03-1303-2E9D-3AB4CEDCB3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1F1404-E636-8085-2AE9-87F2150652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9BC81E-C084-7674-DA7B-8DBA6AA1BCCE}"/>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7080898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178DC-06F6-E50B-26AF-77CB1178BF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BBFB86-7981-C5CD-987E-6231CE0969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1D767D-CDA1-3CAD-C970-71067D2823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5B853A-7692-E863-0632-F5564DCB78F5}"/>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7123440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6EA02-FC07-4270-4280-3E2E00CD6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90ADE9-B9FA-DEDB-8C85-0B57E1C7F2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548331-52BD-6473-0F36-195496520A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42BF5F-5E7A-5846-0E15-80273D4A9A8D}"/>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3085870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946FC-92F2-3B10-5C22-26EEBDD71A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48658-16E6-1BD0-3C3D-E22C94A6AC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B4F853-736C-5A1D-696A-339650B104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398B58-8D50-7560-70C5-66631B2F6D44}"/>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8201461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DF224-43BC-9027-0223-B84C23309D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8F163-B598-15D5-A93F-A13AED155E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E65C3C-1D6E-E693-4374-91A53AE032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C8D1D3-87C1-FEB3-AA83-D0DD2D85A435}"/>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6663991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0E19-474E-91F1-3269-E5EFF2CDFA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3054DD-EBA9-975E-ADC7-CFB9A009E3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9A95CA-219E-4DF5-9233-EBA47BD021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41351E-71D1-A2CC-A9FE-2E4E2EF188E7}"/>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697259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F5732-0D6E-A6D2-8D80-5C1FEE6DD6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FD9B4-73D9-11A9-4F6B-1A44765871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148743-DB4B-39EC-916F-AF28AEA771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E90CF6-D5BA-B08A-856E-4F9DA2C89E38}"/>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28692265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123D5-8992-4C94-3C86-BA47B9008A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DD325F-462A-D4FC-605C-B00A2AFD76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358CB9-6279-644C-2530-C1F36D9023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4D2332-F2E6-3721-5445-63086090C5FC}"/>
              </a:ext>
            </a:extLst>
          </p:cNvPr>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42593427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A8D7D-3EF6-80D7-9827-C1B3D4E01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4CF43A-1784-641F-E722-97532BC097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012D3C-0413-9A57-6984-3E7F5965F3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224B00-04E9-FFE1-290E-EA58EBFF5BB9}"/>
              </a:ext>
            </a:extLst>
          </p:cNvPr>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4810271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4F874-BB50-BDFE-0ED7-B9E0D7DF5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1582B-D9E8-2219-5D9F-944E72B2A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7C8F47-662A-CBF6-1EDC-B0DE8EE1A2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7BFDDF-8613-23B8-DF1C-585565B6923C}"/>
              </a:ext>
            </a:extLst>
          </p:cNvPr>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39278064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6C02C-922D-4127-44E8-016B1089D8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C5B5D4-F3A4-131B-BE4F-A83C030027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5E9DA3-41CC-3A7F-BA50-FFFB89B8D1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3FED71-F71D-50BF-43DF-E099A7EF1527}"/>
              </a:ext>
            </a:extLst>
          </p:cNvPr>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42648231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F65C5-7EF2-1576-382B-DAC1645F8C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96F927-DE27-6200-18B1-7C38C744DD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469B73-C474-4749-76B2-0BD615F676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9CFA79-6CD6-130D-3927-D2A6B96198E5}"/>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4144988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73303-1595-94B3-5213-3F5FEA799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985644-C339-E32C-B2BB-B655C154E8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CC0102-E81A-82DD-77BE-3450F0006B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E5BF1D-7BDC-FD0E-F407-F2F19532831B}"/>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685889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02B70-A8D7-143C-6582-2DB023F8F5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D65CC-05F3-624D-7AE2-B085C2EBD1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4540C3-162C-10CD-FE95-61E57CA70F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CF3EB2-34AF-4A9D-8E5E-8987DF5F5E64}"/>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246469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FA853-BF49-1397-7706-B34FF7AA6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D830A-B7FA-5910-0234-48F2BAE292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B7EA33-C053-F865-7FFF-FB3C5BAE42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0922F4-8147-F2E3-5CD9-1443D71B252B}"/>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26804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EAA78-7607-C207-89F9-4E3DD31A0B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8E5879-4DB5-5579-1B23-8A2C07668A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ABDFB3-3BAA-C72D-74B7-89B3AAFB2C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F8DBEF-2E79-B042-9A0A-5122512AFED0}"/>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812157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C2A3D-F0B5-055A-7717-8CD01D0677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CE2A08-CF8A-04C1-DF1A-8D512A63D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7F3A8A-D83D-57CE-3920-53794F72C7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A2E6BB-D494-EF2C-DFAE-3387F700A925}"/>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88632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customXml" Target="../ink/ink7.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customXml" Target="../ink/ink8.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customXml" Target="../ink/ink9.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customXml" Target="../ink/ink10.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customXml" Target="../ink/ink11.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customXml" Target="../ink/ink1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customXml" Target="../ink/ink13.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customXml" Target="../ink/ink14.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customXml" Target="../ink/ink15.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customXml" Target="../ink/ink16.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customXml" Target="../ink/ink1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customXml" Target="../ink/ink18.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customXml" Target="../ink/ink19.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customXml" Target="../ink/ink20.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customXml" Target="../ink/ink21.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customXml" Target="../ink/ink22.xml"/><Relationship Id="rId5" Type="http://schemas.openxmlformats.org/officeDocument/2006/relationships/image" Target="../media/image42.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customXml" Target="../ink/ink23.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customXml" Target="../ink/ink24.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customXml" Target="../ink/ink25.xml"/><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customXml" Target="../ink/ink26.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customXml" Target="../ink/ink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customXml" Target="../ink/ink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customXml" Target="../ink/ink3.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customXml" Target="../ink/ink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customXml" Target="../ink/ink5.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customXml" Target="../ink/ink6.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571500" y="1500188"/>
            <a:ext cx="8001000" cy="666750"/>
          </a:xfrm>
          <a:prstGeom prst="rect">
            <a:avLst/>
          </a:prstGeom>
          <a:noFill/>
          <a:ln/>
        </p:spPr>
        <p:txBody>
          <a:bodyPr vert="horz" wrap="square" lIns="0" tIns="0" rIns="0" bIns="0" rtlCol="0" anchor="ctr"/>
          <a:lstStyle/>
          <a:p>
            <a:pPr marL="0" indent="0" algn="l">
              <a:lnSpc>
                <a:spcPts val="5250"/>
              </a:lnSpc>
              <a:buNone/>
            </a:pPr>
            <a:r>
              <a:rPr lang="en-US" sz="3750" b="1" dirty="0" err="1">
                <a:solidFill>
                  <a:srgbClr val="333333"/>
                </a:solidFill>
                <a:latin typeface="Microsoft YaHei" pitchFamily="34" charset="0"/>
                <a:ea typeface="Microsoft YaHei" pitchFamily="34" charset="-122"/>
                <a:cs typeface="Microsoft YaHei" pitchFamily="34" charset="-120"/>
              </a:rPr>
              <a:t>多层感知机</a:t>
            </a:r>
            <a:endParaRPr lang="en-US" sz="3750" dirty="0"/>
          </a:p>
        </p:txBody>
      </p:sp>
      <p:sp>
        <p:nvSpPr>
          <p:cNvPr id="4" name="Text 1"/>
          <p:cNvSpPr/>
          <p:nvPr/>
        </p:nvSpPr>
        <p:spPr>
          <a:xfrm>
            <a:off x="571500" y="2243138"/>
            <a:ext cx="8001000" cy="400050"/>
          </a:xfrm>
          <a:prstGeom prst="rect">
            <a:avLst/>
          </a:prstGeom>
          <a:noFill/>
          <a:ln/>
        </p:spPr>
        <p:txBody>
          <a:bodyPr vert="horz" wrap="square" lIns="0" tIns="0" rIns="0" bIns="0" rtlCol="0" anchor="ctr"/>
          <a:lstStyle/>
          <a:p>
            <a:pPr marL="0" indent="0" algn="l">
              <a:lnSpc>
                <a:spcPts val="3150"/>
              </a:lnSpc>
              <a:buNone/>
            </a:pPr>
            <a:endParaRPr lang="en-US" sz="225" dirty="0"/>
          </a:p>
        </p:txBody>
      </p:sp>
      <p:sp>
        <p:nvSpPr>
          <p:cNvPr id="5" name="Shape 2"/>
          <p:cNvSpPr/>
          <p:nvPr/>
        </p:nvSpPr>
        <p:spPr>
          <a:xfrm>
            <a:off x="571500" y="2976563"/>
            <a:ext cx="604838" cy="114300"/>
          </a:xfrm>
          <a:prstGeom prst="rect">
            <a:avLst/>
          </a:prstGeom>
          <a:solidFill>
            <a:srgbClr val="5438FF"/>
          </a:solidFill>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FA31B-29F3-FA37-0325-47691CDA66B0}"/>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C841BB47-381F-B4F2-B66B-48D6477292ED}"/>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0EEAD3AD-7AB9-B74C-C7A4-C9DC53085CDE}"/>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多层感知机的原理</a:t>
            </a:r>
            <a:endParaRPr lang="en-US" altLang="zh-CN" sz="2400" b="1" dirty="0"/>
          </a:p>
        </p:txBody>
      </p:sp>
      <p:sp>
        <p:nvSpPr>
          <p:cNvPr id="5" name="Text 2">
            <a:extLst>
              <a:ext uri="{FF2B5EF4-FFF2-40B4-BE49-F238E27FC236}">
                <a16:creationId xmlns:a16="http://schemas.microsoft.com/office/drawing/2014/main" id="{7F8135B9-D892-E086-0299-33EAE371515A}"/>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816DE705-2964-CF91-BD1D-C0C2A0187B87}"/>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en-US" altLang="zh-CN" sz="1600" b="1" dirty="0" err="1">
                <a:solidFill>
                  <a:srgbClr val="333333"/>
                </a:solidFill>
                <a:latin typeface="Microsoft YaHei" pitchFamily="34" charset="0"/>
                <a:ea typeface="Microsoft YaHei" pitchFamily="34" charset="-122"/>
              </a:rPr>
              <a:t>ReLU</a:t>
            </a:r>
            <a:r>
              <a:rPr lang="zh-CN" altLang="en-US" sz="1600" b="1" dirty="0">
                <a:solidFill>
                  <a:srgbClr val="333333"/>
                </a:solidFill>
                <a:latin typeface="Microsoft YaHei" pitchFamily="34" charset="0"/>
                <a:ea typeface="Microsoft YaHei" pitchFamily="34" charset="-122"/>
              </a:rPr>
              <a:t>函数</a:t>
            </a:r>
            <a:endParaRPr lang="en-US" sz="1600" dirty="0"/>
          </a:p>
        </p:txBody>
      </p:sp>
      <p:sp>
        <p:nvSpPr>
          <p:cNvPr id="6" name="Text 7">
            <a:extLst>
              <a:ext uri="{FF2B5EF4-FFF2-40B4-BE49-F238E27FC236}">
                <a16:creationId xmlns:a16="http://schemas.microsoft.com/office/drawing/2014/main" id="{930BC1B0-E85F-AAAB-26AE-806BD3F693D3}"/>
              </a:ext>
            </a:extLst>
          </p:cNvPr>
          <p:cNvSpPr/>
          <p:nvPr/>
        </p:nvSpPr>
        <p:spPr>
          <a:xfrm>
            <a:off x="2615310" y="1227631"/>
            <a:ext cx="5531161" cy="57332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激活函数包括：</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ReLU</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函数，</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sigmoid</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函数，</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tanh</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函数</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p:txBody>
      </p:sp>
      <p:pic>
        <p:nvPicPr>
          <p:cNvPr id="14" name="图片 13">
            <a:extLst>
              <a:ext uri="{FF2B5EF4-FFF2-40B4-BE49-F238E27FC236}">
                <a16:creationId xmlns:a16="http://schemas.microsoft.com/office/drawing/2014/main" id="{B146B9E9-9D42-EB60-B6F7-2E7DDD8A4BB8}"/>
              </a:ext>
            </a:extLst>
          </p:cNvPr>
          <p:cNvPicPr>
            <a:picLocks noChangeAspect="1"/>
          </p:cNvPicPr>
          <p:nvPr/>
        </p:nvPicPr>
        <p:blipFill>
          <a:blip r:embed="rId4"/>
          <a:stretch>
            <a:fillRect/>
          </a:stretch>
        </p:blipFill>
        <p:spPr>
          <a:xfrm>
            <a:off x="372645" y="1804445"/>
            <a:ext cx="8091567" cy="1356301"/>
          </a:xfrm>
          <a:prstGeom prst="rect">
            <a:avLst/>
          </a:prstGeom>
        </p:spPr>
      </p:pic>
      <p:pic>
        <p:nvPicPr>
          <p:cNvPr id="17" name="图片 16">
            <a:extLst>
              <a:ext uri="{FF2B5EF4-FFF2-40B4-BE49-F238E27FC236}">
                <a16:creationId xmlns:a16="http://schemas.microsoft.com/office/drawing/2014/main" id="{431B9087-E91D-E9A3-3F61-430823DEA9B2}"/>
              </a:ext>
            </a:extLst>
          </p:cNvPr>
          <p:cNvPicPr>
            <a:picLocks noChangeAspect="1"/>
          </p:cNvPicPr>
          <p:nvPr/>
        </p:nvPicPr>
        <p:blipFill>
          <a:blip r:embed="rId5"/>
          <a:stretch>
            <a:fillRect/>
          </a:stretch>
        </p:blipFill>
        <p:spPr>
          <a:xfrm>
            <a:off x="2762383" y="3277575"/>
            <a:ext cx="3312093" cy="1717635"/>
          </a:xfrm>
          <a:prstGeom prst="rect">
            <a:avLst/>
          </a:prstGeom>
        </p:spPr>
      </p:pic>
      <mc:AlternateContent xmlns:mc="http://schemas.openxmlformats.org/markup-compatibility/2006">
        <mc:Choice xmlns:p14="http://schemas.microsoft.com/office/powerpoint/2010/main" Requires="p14">
          <p:contentPart p14:bwMode="auto" r:id="rId6">
            <p14:nvContentPartPr>
              <p14:cNvPr id="7" name="墨迹 6">
                <a:extLst>
                  <a:ext uri="{FF2B5EF4-FFF2-40B4-BE49-F238E27FC236}">
                    <a16:creationId xmlns:a16="http://schemas.microsoft.com/office/drawing/2014/main" id="{DBD9A3BD-DD11-4077-5A37-22C7D250E580}"/>
                  </a:ext>
                </a:extLst>
              </p14:cNvPr>
              <p14:cNvContentPartPr/>
              <p14:nvPr/>
            </p14:nvContentPartPr>
            <p14:xfrm>
              <a:off x="414360" y="1338120"/>
              <a:ext cx="6710760" cy="3524760"/>
            </p14:xfrm>
          </p:contentPart>
        </mc:Choice>
        <mc:Fallback>
          <p:pic>
            <p:nvPicPr>
              <p:cNvPr id="7" name="墨迹 6">
                <a:extLst>
                  <a:ext uri="{FF2B5EF4-FFF2-40B4-BE49-F238E27FC236}">
                    <a16:creationId xmlns:a16="http://schemas.microsoft.com/office/drawing/2014/main" id="{DBD9A3BD-DD11-4077-5A37-22C7D250E580}"/>
                  </a:ext>
                </a:extLst>
              </p:cNvPr>
              <p:cNvPicPr/>
              <p:nvPr/>
            </p:nvPicPr>
            <p:blipFill>
              <a:blip r:embed="rId7"/>
              <a:stretch>
                <a:fillRect/>
              </a:stretch>
            </p:blipFill>
            <p:spPr>
              <a:xfrm>
                <a:off x="405000" y="1328760"/>
                <a:ext cx="6729480" cy="3543480"/>
              </a:xfrm>
              <a:prstGeom prst="rect">
                <a:avLst/>
              </a:prstGeom>
            </p:spPr>
          </p:pic>
        </mc:Fallback>
      </mc:AlternateContent>
    </p:spTree>
    <p:extLst>
      <p:ext uri="{BB962C8B-B14F-4D97-AF65-F5344CB8AC3E}">
        <p14:creationId xmlns:p14="http://schemas.microsoft.com/office/powerpoint/2010/main" val="1815661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FE1DA-685A-D73A-58D5-A25026998274}"/>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5E5CA7D1-C4AB-C08A-85E1-7D2912DBDADD}"/>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CDB2E704-9A28-4E44-5278-B2B088974A4E}"/>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多层感知机的原理</a:t>
            </a:r>
            <a:endParaRPr lang="en-US" altLang="zh-CN" sz="2400" b="1" dirty="0"/>
          </a:p>
        </p:txBody>
      </p:sp>
      <p:sp>
        <p:nvSpPr>
          <p:cNvPr id="5" name="Text 2">
            <a:extLst>
              <a:ext uri="{FF2B5EF4-FFF2-40B4-BE49-F238E27FC236}">
                <a16:creationId xmlns:a16="http://schemas.microsoft.com/office/drawing/2014/main" id="{B7DFD362-B3F7-D4DD-99F4-3C6ADEE66E84}"/>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543FAF50-C72D-9E14-1CE7-97A5B9940B0F}"/>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en-US" altLang="zh-CN" sz="1600" b="1" dirty="0">
                <a:solidFill>
                  <a:srgbClr val="333333"/>
                </a:solidFill>
                <a:latin typeface="Microsoft YaHei" pitchFamily="34" charset="0"/>
                <a:ea typeface="Microsoft YaHei" pitchFamily="34" charset="-122"/>
              </a:rPr>
              <a:t>sigmoid</a:t>
            </a:r>
            <a:r>
              <a:rPr lang="zh-CN" altLang="en-US" sz="1600" b="1" dirty="0">
                <a:solidFill>
                  <a:srgbClr val="333333"/>
                </a:solidFill>
                <a:latin typeface="Microsoft YaHei" pitchFamily="34" charset="0"/>
                <a:ea typeface="Microsoft YaHei" pitchFamily="34" charset="-122"/>
              </a:rPr>
              <a:t>函数</a:t>
            </a:r>
            <a:endParaRPr lang="en-US" sz="1600" dirty="0"/>
          </a:p>
        </p:txBody>
      </p:sp>
      <p:sp>
        <p:nvSpPr>
          <p:cNvPr id="6" name="Text 7">
            <a:extLst>
              <a:ext uri="{FF2B5EF4-FFF2-40B4-BE49-F238E27FC236}">
                <a16:creationId xmlns:a16="http://schemas.microsoft.com/office/drawing/2014/main" id="{48C19F3E-86A7-7A73-0D7D-B21765F05BF3}"/>
              </a:ext>
            </a:extLst>
          </p:cNvPr>
          <p:cNvSpPr/>
          <p:nvPr/>
        </p:nvSpPr>
        <p:spPr>
          <a:xfrm>
            <a:off x="2615310" y="1227631"/>
            <a:ext cx="5531161" cy="57332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激活函数包括：</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ReLU</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函数，</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sigmoid</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函数，</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tanh</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函数</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p:txBody>
      </p:sp>
      <p:pic>
        <p:nvPicPr>
          <p:cNvPr id="8" name="图片 7">
            <a:extLst>
              <a:ext uri="{FF2B5EF4-FFF2-40B4-BE49-F238E27FC236}">
                <a16:creationId xmlns:a16="http://schemas.microsoft.com/office/drawing/2014/main" id="{8E110B7C-4958-372E-A4E3-D4AA46903545}"/>
              </a:ext>
            </a:extLst>
          </p:cNvPr>
          <p:cNvPicPr>
            <a:picLocks noChangeAspect="1"/>
          </p:cNvPicPr>
          <p:nvPr/>
        </p:nvPicPr>
        <p:blipFill>
          <a:blip r:embed="rId4"/>
          <a:stretch>
            <a:fillRect/>
          </a:stretch>
        </p:blipFill>
        <p:spPr>
          <a:xfrm>
            <a:off x="714664" y="1865925"/>
            <a:ext cx="7196860" cy="1250446"/>
          </a:xfrm>
          <a:prstGeom prst="rect">
            <a:avLst/>
          </a:prstGeom>
        </p:spPr>
      </p:pic>
      <p:pic>
        <p:nvPicPr>
          <p:cNvPr id="10" name="图片 9">
            <a:extLst>
              <a:ext uri="{FF2B5EF4-FFF2-40B4-BE49-F238E27FC236}">
                <a16:creationId xmlns:a16="http://schemas.microsoft.com/office/drawing/2014/main" id="{8BADED8C-C299-11C2-226D-42C34AC6B10C}"/>
              </a:ext>
            </a:extLst>
          </p:cNvPr>
          <p:cNvPicPr>
            <a:picLocks noChangeAspect="1"/>
          </p:cNvPicPr>
          <p:nvPr/>
        </p:nvPicPr>
        <p:blipFill>
          <a:blip r:embed="rId5"/>
          <a:stretch>
            <a:fillRect/>
          </a:stretch>
        </p:blipFill>
        <p:spPr>
          <a:xfrm>
            <a:off x="2825659" y="3116371"/>
            <a:ext cx="3492681" cy="1938012"/>
          </a:xfrm>
          <a:prstGeom prst="rect">
            <a:avLst/>
          </a:prstGeom>
        </p:spPr>
      </p:pic>
      <mc:AlternateContent xmlns:mc="http://schemas.openxmlformats.org/markup-compatibility/2006">
        <mc:Choice xmlns:p14="http://schemas.microsoft.com/office/powerpoint/2010/main" Requires="p14">
          <p:contentPart p14:bwMode="auto" r:id="rId6">
            <p14:nvContentPartPr>
              <p14:cNvPr id="7" name="墨迹 6">
                <a:extLst>
                  <a:ext uri="{FF2B5EF4-FFF2-40B4-BE49-F238E27FC236}">
                    <a16:creationId xmlns:a16="http://schemas.microsoft.com/office/drawing/2014/main" id="{23EAD833-F7AA-43FF-8093-52166711493B}"/>
                  </a:ext>
                </a:extLst>
              </p14:cNvPr>
              <p14:cNvContentPartPr/>
              <p14:nvPr/>
            </p14:nvContentPartPr>
            <p14:xfrm>
              <a:off x="619200" y="1662120"/>
              <a:ext cx="3696120" cy="3134160"/>
            </p14:xfrm>
          </p:contentPart>
        </mc:Choice>
        <mc:Fallback>
          <p:pic>
            <p:nvPicPr>
              <p:cNvPr id="7" name="墨迹 6">
                <a:extLst>
                  <a:ext uri="{FF2B5EF4-FFF2-40B4-BE49-F238E27FC236}">
                    <a16:creationId xmlns:a16="http://schemas.microsoft.com/office/drawing/2014/main" id="{23EAD833-F7AA-43FF-8093-52166711493B}"/>
                  </a:ext>
                </a:extLst>
              </p:cNvPr>
              <p:cNvPicPr/>
              <p:nvPr/>
            </p:nvPicPr>
            <p:blipFill>
              <a:blip r:embed="rId7"/>
              <a:stretch>
                <a:fillRect/>
              </a:stretch>
            </p:blipFill>
            <p:spPr>
              <a:xfrm>
                <a:off x="609840" y="1652760"/>
                <a:ext cx="3714840" cy="3152880"/>
              </a:xfrm>
              <a:prstGeom prst="rect">
                <a:avLst/>
              </a:prstGeom>
            </p:spPr>
          </p:pic>
        </mc:Fallback>
      </mc:AlternateContent>
    </p:spTree>
    <p:extLst>
      <p:ext uri="{BB962C8B-B14F-4D97-AF65-F5344CB8AC3E}">
        <p14:creationId xmlns:p14="http://schemas.microsoft.com/office/powerpoint/2010/main" val="2215534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901A9-3B9A-F2F9-7458-C8A6AA5C99D8}"/>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8823AEDD-98DA-B50F-D8AE-2CE9859EBA34}"/>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7EBD409-D9FD-36DE-9A0D-0062499456DF}"/>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多层感知机的原理</a:t>
            </a:r>
            <a:endParaRPr lang="en-US" altLang="zh-CN" sz="2400" b="1" dirty="0"/>
          </a:p>
        </p:txBody>
      </p:sp>
      <p:sp>
        <p:nvSpPr>
          <p:cNvPr id="5" name="Text 2">
            <a:extLst>
              <a:ext uri="{FF2B5EF4-FFF2-40B4-BE49-F238E27FC236}">
                <a16:creationId xmlns:a16="http://schemas.microsoft.com/office/drawing/2014/main" id="{6D9DC5F8-FAB0-59AC-2926-968288ACD91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24656161-D14A-3468-3AA6-040DCD53C978}"/>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en-US" altLang="zh-CN" sz="1600" b="1" dirty="0">
                <a:solidFill>
                  <a:srgbClr val="333333"/>
                </a:solidFill>
                <a:latin typeface="Microsoft YaHei" pitchFamily="34" charset="0"/>
                <a:ea typeface="Microsoft YaHei" pitchFamily="34" charset="-122"/>
              </a:rPr>
              <a:t>tanh</a:t>
            </a:r>
            <a:r>
              <a:rPr lang="zh-CN" altLang="en-US" sz="1600" b="1" dirty="0">
                <a:solidFill>
                  <a:srgbClr val="333333"/>
                </a:solidFill>
                <a:latin typeface="Microsoft YaHei" pitchFamily="34" charset="0"/>
                <a:ea typeface="Microsoft YaHei" pitchFamily="34" charset="-122"/>
              </a:rPr>
              <a:t>函数</a:t>
            </a:r>
            <a:endParaRPr lang="en-US" sz="1600" dirty="0"/>
          </a:p>
        </p:txBody>
      </p:sp>
      <p:sp>
        <p:nvSpPr>
          <p:cNvPr id="6" name="Text 7">
            <a:extLst>
              <a:ext uri="{FF2B5EF4-FFF2-40B4-BE49-F238E27FC236}">
                <a16:creationId xmlns:a16="http://schemas.microsoft.com/office/drawing/2014/main" id="{5587B35C-314C-035D-364C-E3928F808A1D}"/>
              </a:ext>
            </a:extLst>
          </p:cNvPr>
          <p:cNvSpPr/>
          <p:nvPr/>
        </p:nvSpPr>
        <p:spPr>
          <a:xfrm>
            <a:off x="2615310" y="1227631"/>
            <a:ext cx="5531161" cy="57332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激活函数包括：</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ReLU</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函数，</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sigmoid</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函数，</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tanh</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函数</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p:txBody>
      </p:sp>
      <p:pic>
        <p:nvPicPr>
          <p:cNvPr id="8" name="图片 7">
            <a:extLst>
              <a:ext uri="{FF2B5EF4-FFF2-40B4-BE49-F238E27FC236}">
                <a16:creationId xmlns:a16="http://schemas.microsoft.com/office/drawing/2014/main" id="{4B7E2AA7-4683-01D9-B2E2-E2789802E0BD}"/>
              </a:ext>
            </a:extLst>
          </p:cNvPr>
          <p:cNvPicPr>
            <a:picLocks noChangeAspect="1"/>
          </p:cNvPicPr>
          <p:nvPr/>
        </p:nvPicPr>
        <p:blipFill>
          <a:blip r:embed="rId4"/>
          <a:stretch>
            <a:fillRect/>
          </a:stretch>
        </p:blipFill>
        <p:spPr>
          <a:xfrm>
            <a:off x="285750" y="1751704"/>
            <a:ext cx="8572500" cy="1354826"/>
          </a:xfrm>
          <a:prstGeom prst="rect">
            <a:avLst/>
          </a:prstGeom>
        </p:spPr>
      </p:pic>
      <p:pic>
        <p:nvPicPr>
          <p:cNvPr id="10" name="图片 9">
            <a:extLst>
              <a:ext uri="{FF2B5EF4-FFF2-40B4-BE49-F238E27FC236}">
                <a16:creationId xmlns:a16="http://schemas.microsoft.com/office/drawing/2014/main" id="{79A7CCFF-074E-C7E3-8D0A-B65462648E4A}"/>
              </a:ext>
            </a:extLst>
          </p:cNvPr>
          <p:cNvPicPr>
            <a:picLocks noChangeAspect="1"/>
          </p:cNvPicPr>
          <p:nvPr/>
        </p:nvPicPr>
        <p:blipFill>
          <a:blip r:embed="rId5"/>
          <a:stretch>
            <a:fillRect/>
          </a:stretch>
        </p:blipFill>
        <p:spPr>
          <a:xfrm>
            <a:off x="2854234" y="3215916"/>
            <a:ext cx="3208700" cy="1775168"/>
          </a:xfrm>
          <a:prstGeom prst="rect">
            <a:avLst/>
          </a:prstGeom>
        </p:spPr>
      </p:pic>
      <mc:AlternateContent xmlns:mc="http://schemas.openxmlformats.org/markup-compatibility/2006">
        <mc:Choice xmlns:p14="http://schemas.microsoft.com/office/powerpoint/2010/main" Requires="p14">
          <p:contentPart p14:bwMode="auto" r:id="rId6">
            <p14:nvContentPartPr>
              <p14:cNvPr id="7" name="墨迹 6">
                <a:extLst>
                  <a:ext uri="{FF2B5EF4-FFF2-40B4-BE49-F238E27FC236}">
                    <a16:creationId xmlns:a16="http://schemas.microsoft.com/office/drawing/2014/main" id="{D8E7CCC5-2E4B-0889-0B75-6ABC43BC37D1}"/>
                  </a:ext>
                </a:extLst>
              </p14:cNvPr>
              <p14:cNvContentPartPr/>
              <p14:nvPr/>
            </p14:nvContentPartPr>
            <p14:xfrm>
              <a:off x="461880" y="1690560"/>
              <a:ext cx="8163360" cy="1467360"/>
            </p14:xfrm>
          </p:contentPart>
        </mc:Choice>
        <mc:Fallback>
          <p:pic>
            <p:nvPicPr>
              <p:cNvPr id="7" name="墨迹 6">
                <a:extLst>
                  <a:ext uri="{FF2B5EF4-FFF2-40B4-BE49-F238E27FC236}">
                    <a16:creationId xmlns:a16="http://schemas.microsoft.com/office/drawing/2014/main" id="{D8E7CCC5-2E4B-0889-0B75-6ABC43BC37D1}"/>
                  </a:ext>
                </a:extLst>
              </p:cNvPr>
              <p:cNvPicPr/>
              <p:nvPr/>
            </p:nvPicPr>
            <p:blipFill>
              <a:blip r:embed="rId7"/>
              <a:stretch>
                <a:fillRect/>
              </a:stretch>
            </p:blipFill>
            <p:spPr>
              <a:xfrm>
                <a:off x="452520" y="1681200"/>
                <a:ext cx="8182080" cy="1486080"/>
              </a:xfrm>
              <a:prstGeom prst="rect">
                <a:avLst/>
              </a:prstGeom>
            </p:spPr>
          </p:pic>
        </mc:Fallback>
      </mc:AlternateContent>
    </p:spTree>
    <p:extLst>
      <p:ext uri="{BB962C8B-B14F-4D97-AF65-F5344CB8AC3E}">
        <p14:creationId xmlns:p14="http://schemas.microsoft.com/office/powerpoint/2010/main" val="492875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FA823-64E3-6673-05AD-ED58A0CD549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329064DA-7C4B-122C-C80C-E86DA5697B07}"/>
              </a:ext>
            </a:extLst>
          </p:cNvPr>
          <p:cNvPicPr>
            <a:picLocks noChangeAspect="1"/>
          </p:cNvPicPr>
          <p:nvPr/>
        </p:nvPicPr>
        <p:blipFill>
          <a:blip r:embed="rId3"/>
          <a:srcRect/>
          <a:stretch/>
        </p:blipFill>
        <p:spPr>
          <a:xfrm>
            <a:off x="0" y="0"/>
            <a:ext cx="9144000" cy="5143500"/>
          </a:xfrm>
          <a:prstGeom prst="rect">
            <a:avLst/>
          </a:prstGeom>
        </p:spPr>
      </p:pic>
      <p:sp>
        <p:nvSpPr>
          <p:cNvPr id="3" name="Text 0">
            <a:extLst>
              <a:ext uri="{FF2B5EF4-FFF2-40B4-BE49-F238E27FC236}">
                <a16:creationId xmlns:a16="http://schemas.microsoft.com/office/drawing/2014/main" id="{8C27CC2C-3725-F0AC-B244-C1049EDFC989}"/>
              </a:ext>
            </a:extLst>
          </p:cNvPr>
          <p:cNvSpPr/>
          <p:nvPr/>
        </p:nvSpPr>
        <p:spPr>
          <a:xfrm>
            <a:off x="571500" y="3314700"/>
            <a:ext cx="4762500" cy="666750"/>
          </a:xfrm>
          <a:prstGeom prst="rect">
            <a:avLst/>
          </a:prstGeom>
          <a:noFill/>
          <a:ln/>
        </p:spPr>
        <p:txBody>
          <a:bodyPr vert="horz" wrap="square" lIns="0" tIns="0" rIns="0" bIns="0" rtlCol="0" anchor="ctr"/>
          <a:lstStyle/>
          <a:p>
            <a:pPr marL="0" indent="0" algn="l">
              <a:lnSpc>
                <a:spcPts val="5250"/>
              </a:lnSpc>
              <a:buNone/>
            </a:pPr>
            <a:r>
              <a:rPr lang="zh-CN" altLang="en-US" sz="3750" b="1" dirty="0">
                <a:solidFill>
                  <a:srgbClr val="333333"/>
                </a:solidFill>
                <a:latin typeface="Microsoft YaHei" pitchFamily="34" charset="0"/>
                <a:ea typeface="Microsoft YaHei" pitchFamily="34" charset="-122"/>
                <a:cs typeface="Microsoft YaHei" pitchFamily="34" charset="-120"/>
              </a:rPr>
              <a:t>多层感知机的实现</a:t>
            </a:r>
            <a:endParaRPr lang="en-US" sz="3750" dirty="0"/>
          </a:p>
        </p:txBody>
      </p:sp>
      <p:sp>
        <p:nvSpPr>
          <p:cNvPr id="4" name="Shape 1">
            <a:extLst>
              <a:ext uri="{FF2B5EF4-FFF2-40B4-BE49-F238E27FC236}">
                <a16:creationId xmlns:a16="http://schemas.microsoft.com/office/drawing/2014/main" id="{06C87BD5-7A6D-4A0D-C2FB-62247BBE13E5}"/>
              </a:ext>
            </a:extLst>
          </p:cNvPr>
          <p:cNvSpPr/>
          <p:nvPr/>
        </p:nvSpPr>
        <p:spPr>
          <a:xfrm>
            <a:off x="571500" y="4157662"/>
            <a:ext cx="4762500" cy="14288"/>
          </a:xfrm>
          <a:prstGeom prst="rect">
            <a:avLst/>
          </a:prstGeom>
          <a:solidFill>
            <a:srgbClr val="666666">
              <a:alpha val="30000"/>
            </a:srgbClr>
          </a:solidFill>
          <a:ln/>
        </p:spPr>
      </p:sp>
      <p:sp>
        <p:nvSpPr>
          <p:cNvPr id="5" name="Text 2">
            <a:extLst>
              <a:ext uri="{FF2B5EF4-FFF2-40B4-BE49-F238E27FC236}">
                <a16:creationId xmlns:a16="http://schemas.microsoft.com/office/drawing/2014/main" id="{6F725F75-4F02-875F-C219-F7FEBBB8A94B}"/>
              </a:ext>
            </a:extLst>
          </p:cNvPr>
          <p:cNvSpPr/>
          <p:nvPr/>
        </p:nvSpPr>
        <p:spPr>
          <a:xfrm>
            <a:off x="571500" y="4362450"/>
            <a:ext cx="4762500"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6" name="Text 3">
            <a:extLst>
              <a:ext uri="{FF2B5EF4-FFF2-40B4-BE49-F238E27FC236}">
                <a16:creationId xmlns:a16="http://schemas.microsoft.com/office/drawing/2014/main" id="{BBC91C7D-356E-FD83-6003-111F42840CE1}"/>
              </a:ext>
            </a:extLst>
          </p:cNvPr>
          <p:cNvSpPr/>
          <p:nvPr/>
        </p:nvSpPr>
        <p:spPr>
          <a:xfrm>
            <a:off x="5419725" y="3009900"/>
            <a:ext cx="3729038" cy="2857500"/>
          </a:xfrm>
          <a:prstGeom prst="rect">
            <a:avLst/>
          </a:prstGeom>
          <a:noFill/>
          <a:ln/>
        </p:spPr>
        <p:txBody>
          <a:bodyPr vert="horz" wrap="square" lIns="0" tIns="0" rIns="0" bIns="0" rtlCol="0" anchor="ctr"/>
          <a:lstStyle/>
          <a:p>
            <a:pPr marL="0" indent="0" algn="ctr">
              <a:lnSpc>
                <a:spcPts val="22500"/>
              </a:lnSpc>
              <a:buNone/>
            </a:pPr>
            <a:r>
              <a:rPr lang="en-US" sz="22500" b="1" dirty="0">
                <a:solidFill>
                  <a:srgbClr val="FFFFFF">
                    <a:alpha val="70000"/>
                  </a:srgbClr>
                </a:solidFill>
                <a:latin typeface="Microsoft YaHei" pitchFamily="34" charset="0"/>
                <a:ea typeface="Microsoft YaHei" pitchFamily="34" charset="-122"/>
                <a:cs typeface="Microsoft YaHei" pitchFamily="34" charset="-120"/>
              </a:rPr>
              <a:t>02</a:t>
            </a:r>
            <a:endParaRPr lang="en-US" sz="22500" dirty="0"/>
          </a:p>
        </p:txBody>
      </p:sp>
    </p:spTree>
    <p:extLst>
      <p:ext uri="{BB962C8B-B14F-4D97-AF65-F5344CB8AC3E}">
        <p14:creationId xmlns:p14="http://schemas.microsoft.com/office/powerpoint/2010/main" val="3718290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7DDF9-F9B5-3A4C-86C1-80F9F8B851DE}"/>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B76CE983-927B-C8E6-3E72-BF4698DA969B}"/>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68F9C959-86E3-638C-5202-78C7510342FD}"/>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多层感知机的实现</a:t>
            </a:r>
            <a:endParaRPr lang="en-US" altLang="zh-CN" sz="2250" dirty="0"/>
          </a:p>
        </p:txBody>
      </p:sp>
      <p:sp>
        <p:nvSpPr>
          <p:cNvPr id="5" name="Text 2">
            <a:extLst>
              <a:ext uri="{FF2B5EF4-FFF2-40B4-BE49-F238E27FC236}">
                <a16:creationId xmlns:a16="http://schemas.microsoft.com/office/drawing/2014/main" id="{C8DC2220-3296-73C1-CF03-6C196254DE0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B0E7FEA2-0FE7-1872-333D-4C8CBF200C60}"/>
              </a:ext>
            </a:extLst>
          </p:cNvPr>
          <p:cNvSpPr/>
          <p:nvPr/>
        </p:nvSpPr>
        <p:spPr>
          <a:xfrm>
            <a:off x="571499" y="1677233"/>
            <a:ext cx="8086526" cy="77773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与</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softmax</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回归的实现相比， 唯一的区别是我们添加了</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2</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个全连接层（之前我们只添加了</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1</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个全连接层）。 第一层是隐藏层，它包含</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256</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个隐藏单元，并使用了</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ReLU</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激活函数。 第二层是输出层。</a:t>
            </a:r>
            <a:endParaRPr lang="en-US" sz="1200" dirty="0">
              <a:solidFill>
                <a:schemeClr val="tx1">
                  <a:lumMod val="50000"/>
                  <a:lumOff val="50000"/>
                </a:schemeClr>
              </a:solidFill>
            </a:endParaRPr>
          </a:p>
        </p:txBody>
      </p:sp>
      <p:sp>
        <p:nvSpPr>
          <p:cNvPr id="2" name="Text 1">
            <a:extLst>
              <a:ext uri="{FF2B5EF4-FFF2-40B4-BE49-F238E27FC236}">
                <a16:creationId xmlns:a16="http://schemas.microsoft.com/office/drawing/2014/main" id="{6F2B5BB9-B574-5704-AFA0-8F91FDE5AE2A}"/>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模型概览</a:t>
            </a:r>
            <a:endParaRPr lang="en-US" sz="1600" dirty="0"/>
          </a:p>
        </p:txBody>
      </p:sp>
      <p:sp>
        <p:nvSpPr>
          <p:cNvPr id="25" name="文本框 24">
            <a:extLst>
              <a:ext uri="{FF2B5EF4-FFF2-40B4-BE49-F238E27FC236}">
                <a16:creationId xmlns:a16="http://schemas.microsoft.com/office/drawing/2014/main" id="{C1D69C63-EFE9-7E25-6B55-9D7CC2E257D0}"/>
              </a:ext>
            </a:extLst>
          </p:cNvPr>
          <p:cNvSpPr txBox="1"/>
          <p:nvPr/>
        </p:nvSpPr>
        <p:spPr>
          <a:xfrm>
            <a:off x="571498" y="2454970"/>
            <a:ext cx="5202648"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net = </a:t>
            </a:r>
            <a:r>
              <a:rPr lang="en-US" altLang="zh-CN" sz="1100" dirty="0" err="1"/>
              <a:t>nn.Sequential</a:t>
            </a:r>
            <a:r>
              <a:rPr lang="en-US" altLang="zh-CN" sz="1100" dirty="0"/>
              <a:t>(</a:t>
            </a:r>
            <a:r>
              <a:rPr lang="en-US" altLang="zh-CN" sz="1100" dirty="0" err="1"/>
              <a:t>nn.Flatten</a:t>
            </a:r>
            <a:r>
              <a:rPr lang="en-US" altLang="zh-CN" sz="1100" dirty="0"/>
              <a:t>(),</a:t>
            </a:r>
          </a:p>
          <a:p>
            <a:r>
              <a:rPr lang="en-US" altLang="zh-CN" sz="1100" dirty="0"/>
              <a:t>                    </a:t>
            </a:r>
            <a:r>
              <a:rPr lang="en-US" altLang="zh-CN" sz="1100" dirty="0" err="1"/>
              <a:t>nn.Linear</a:t>
            </a:r>
            <a:r>
              <a:rPr lang="en-US" altLang="zh-CN" sz="1100" dirty="0"/>
              <a:t>(784, 256),</a:t>
            </a:r>
          </a:p>
          <a:p>
            <a:r>
              <a:rPr lang="en-US" altLang="zh-CN" sz="1100" dirty="0"/>
              <a:t>                    </a:t>
            </a:r>
            <a:r>
              <a:rPr lang="en-US" altLang="zh-CN" sz="1100" dirty="0" err="1"/>
              <a:t>nn.ReLU</a:t>
            </a:r>
            <a:r>
              <a:rPr lang="en-US" altLang="zh-CN" sz="1100" dirty="0"/>
              <a:t>(),</a:t>
            </a:r>
          </a:p>
          <a:p>
            <a:r>
              <a:rPr lang="en-US" altLang="zh-CN" sz="1100" dirty="0"/>
              <a:t>                    </a:t>
            </a:r>
            <a:r>
              <a:rPr lang="en-US" altLang="zh-CN" sz="1100" dirty="0" err="1"/>
              <a:t>nn.Linear</a:t>
            </a:r>
            <a:r>
              <a:rPr lang="en-US" altLang="zh-CN" sz="1100" dirty="0"/>
              <a:t>(256, 10))</a:t>
            </a:r>
            <a:endParaRPr lang="zh-CN" altLang="en-US" sz="1100" dirty="0"/>
          </a:p>
        </p:txBody>
      </p:sp>
      <p:sp>
        <p:nvSpPr>
          <p:cNvPr id="6" name="Text 7">
            <a:extLst>
              <a:ext uri="{FF2B5EF4-FFF2-40B4-BE49-F238E27FC236}">
                <a16:creationId xmlns:a16="http://schemas.microsoft.com/office/drawing/2014/main" id="{847057C1-C7C0-2289-372D-F8A26257E6BC}"/>
              </a:ext>
            </a:extLst>
          </p:cNvPr>
          <p:cNvSpPr/>
          <p:nvPr/>
        </p:nvSpPr>
        <p:spPr>
          <a:xfrm>
            <a:off x="571498" y="3175878"/>
            <a:ext cx="8086526" cy="77773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其余的与实现</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softmax</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回归时完全相同，让我们回顾下代码（跳过数据下载）</a:t>
            </a:r>
            <a:endParaRPr lang="en-US" sz="1200" dirty="0">
              <a:solidFill>
                <a:schemeClr val="tx1">
                  <a:lumMod val="50000"/>
                  <a:lumOff val="50000"/>
                </a:schemeClr>
              </a:solidFill>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64B5C2C5-1EC1-2948-B7AF-75EFAD8A823C}"/>
                  </a:ext>
                </a:extLst>
              </p14:cNvPr>
              <p14:cNvContentPartPr/>
              <p14:nvPr/>
            </p14:nvContentPartPr>
            <p14:xfrm>
              <a:off x="633240" y="2266920"/>
              <a:ext cx="4362840" cy="948240"/>
            </p14:xfrm>
          </p:contentPart>
        </mc:Choice>
        <mc:Fallback>
          <p:pic>
            <p:nvPicPr>
              <p:cNvPr id="7" name="墨迹 6">
                <a:extLst>
                  <a:ext uri="{FF2B5EF4-FFF2-40B4-BE49-F238E27FC236}">
                    <a16:creationId xmlns:a16="http://schemas.microsoft.com/office/drawing/2014/main" id="{64B5C2C5-1EC1-2948-B7AF-75EFAD8A823C}"/>
                  </a:ext>
                </a:extLst>
              </p:cNvPr>
              <p:cNvPicPr/>
              <p:nvPr/>
            </p:nvPicPr>
            <p:blipFill>
              <a:blip r:embed="rId5"/>
              <a:stretch>
                <a:fillRect/>
              </a:stretch>
            </p:blipFill>
            <p:spPr>
              <a:xfrm>
                <a:off x="623880" y="2257560"/>
                <a:ext cx="4381560" cy="966960"/>
              </a:xfrm>
              <a:prstGeom prst="rect">
                <a:avLst/>
              </a:prstGeom>
            </p:spPr>
          </p:pic>
        </mc:Fallback>
      </mc:AlternateContent>
    </p:spTree>
    <p:extLst>
      <p:ext uri="{BB962C8B-B14F-4D97-AF65-F5344CB8AC3E}">
        <p14:creationId xmlns:p14="http://schemas.microsoft.com/office/powerpoint/2010/main" val="1626008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41294-61DB-A13F-49BF-2ECD6FC180FB}"/>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A1CD0396-A1D6-39FD-10EE-1D4D9058C871}"/>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9F75F661-09CC-D435-DA9E-CD3F7AB1B619}"/>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多层感知机的实现</a:t>
            </a:r>
            <a:endParaRPr lang="en-US" altLang="zh-CN" sz="2250" dirty="0"/>
          </a:p>
        </p:txBody>
      </p:sp>
      <p:sp>
        <p:nvSpPr>
          <p:cNvPr id="5" name="Text 2">
            <a:extLst>
              <a:ext uri="{FF2B5EF4-FFF2-40B4-BE49-F238E27FC236}">
                <a16:creationId xmlns:a16="http://schemas.microsoft.com/office/drawing/2014/main" id="{85233C9A-77B2-A472-B45A-BF2C1B8BD6C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93F65565-03B9-46A7-D9C5-D5B414BAC1AA}"/>
              </a:ext>
            </a:extLst>
          </p:cNvPr>
          <p:cNvSpPr/>
          <p:nvPr/>
        </p:nvSpPr>
        <p:spPr>
          <a:xfrm>
            <a:off x="571500" y="1320882"/>
            <a:ext cx="8086526" cy="402101"/>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首先导入包</a:t>
            </a:r>
            <a:endParaRPr lang="en-US" sz="1200" dirty="0">
              <a:solidFill>
                <a:schemeClr val="tx1">
                  <a:lumMod val="50000"/>
                  <a:lumOff val="50000"/>
                </a:schemeClr>
              </a:solidFill>
            </a:endParaRPr>
          </a:p>
        </p:txBody>
      </p:sp>
      <p:sp>
        <p:nvSpPr>
          <p:cNvPr id="25" name="文本框 24">
            <a:extLst>
              <a:ext uri="{FF2B5EF4-FFF2-40B4-BE49-F238E27FC236}">
                <a16:creationId xmlns:a16="http://schemas.microsoft.com/office/drawing/2014/main" id="{1AAED595-D18A-0D24-050E-337CFC101050}"/>
              </a:ext>
            </a:extLst>
          </p:cNvPr>
          <p:cNvSpPr txBox="1"/>
          <p:nvPr/>
        </p:nvSpPr>
        <p:spPr>
          <a:xfrm>
            <a:off x="571500" y="1683180"/>
            <a:ext cx="5202648"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import torch</a:t>
            </a:r>
          </a:p>
          <a:p>
            <a:r>
              <a:rPr lang="en-US" altLang="zh-CN" sz="1100" dirty="0"/>
              <a:t>import </a:t>
            </a:r>
            <a:r>
              <a:rPr lang="en-US" altLang="zh-CN" sz="1100" dirty="0" err="1"/>
              <a:t>torchvision</a:t>
            </a:r>
            <a:endParaRPr lang="en-US" altLang="zh-CN" sz="1100" dirty="0"/>
          </a:p>
          <a:p>
            <a:r>
              <a:rPr lang="en-US" altLang="zh-CN" sz="1100" dirty="0"/>
              <a:t>from </a:t>
            </a:r>
            <a:r>
              <a:rPr lang="en-US" altLang="zh-CN" sz="1100" dirty="0" err="1"/>
              <a:t>torch.utils</a:t>
            </a:r>
            <a:r>
              <a:rPr lang="en-US" altLang="zh-CN" sz="1100" dirty="0"/>
              <a:t> import data</a:t>
            </a:r>
          </a:p>
          <a:p>
            <a:r>
              <a:rPr lang="en-US" altLang="zh-CN" sz="1100" dirty="0"/>
              <a:t>from </a:t>
            </a:r>
            <a:r>
              <a:rPr lang="en-US" altLang="zh-CN" sz="1100" dirty="0" err="1"/>
              <a:t>torchvision</a:t>
            </a:r>
            <a:r>
              <a:rPr lang="en-US" altLang="zh-CN" sz="1100" dirty="0"/>
              <a:t> import transforms</a:t>
            </a:r>
          </a:p>
        </p:txBody>
      </p:sp>
      <p:sp>
        <p:nvSpPr>
          <p:cNvPr id="6" name="Text 7">
            <a:extLst>
              <a:ext uri="{FF2B5EF4-FFF2-40B4-BE49-F238E27FC236}">
                <a16:creationId xmlns:a16="http://schemas.microsoft.com/office/drawing/2014/main" id="{C3473F8E-A65A-DBA0-6210-86C2CFC6FFC4}"/>
              </a:ext>
            </a:extLst>
          </p:cNvPr>
          <p:cNvSpPr/>
          <p:nvPr/>
        </p:nvSpPr>
        <p:spPr>
          <a:xfrm>
            <a:off x="571500" y="2432691"/>
            <a:ext cx="8086526" cy="402101"/>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定义导入数据并生成训练集和测试集的函数</a:t>
            </a:r>
            <a:endParaRPr lang="en-US" sz="1200" dirty="0">
              <a:solidFill>
                <a:schemeClr val="tx1">
                  <a:lumMod val="50000"/>
                  <a:lumOff val="50000"/>
                </a:schemeClr>
              </a:solidFill>
            </a:endParaRPr>
          </a:p>
        </p:txBody>
      </p:sp>
      <p:sp>
        <p:nvSpPr>
          <p:cNvPr id="7" name="文本框 6">
            <a:extLst>
              <a:ext uri="{FF2B5EF4-FFF2-40B4-BE49-F238E27FC236}">
                <a16:creationId xmlns:a16="http://schemas.microsoft.com/office/drawing/2014/main" id="{4F88AD24-4E34-C117-BB67-012DCC12001E}"/>
              </a:ext>
            </a:extLst>
          </p:cNvPr>
          <p:cNvSpPr txBox="1"/>
          <p:nvPr/>
        </p:nvSpPr>
        <p:spPr>
          <a:xfrm>
            <a:off x="571500" y="2799051"/>
            <a:ext cx="5202648" cy="229293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def </a:t>
            </a:r>
            <a:r>
              <a:rPr lang="en-US" altLang="zh-CN" sz="1100" dirty="0" err="1"/>
              <a:t>load_data_fashion_mnist</a:t>
            </a:r>
            <a:r>
              <a:rPr lang="en-US" altLang="zh-CN" sz="1100" dirty="0"/>
              <a:t>(</a:t>
            </a:r>
            <a:r>
              <a:rPr lang="en-US" altLang="zh-CN" sz="1100" dirty="0" err="1"/>
              <a:t>batch_size</a:t>
            </a:r>
            <a:r>
              <a:rPr lang="en-US" altLang="zh-CN" sz="1100" dirty="0"/>
              <a:t>, resize=None): </a:t>
            </a:r>
          </a:p>
          <a:p>
            <a:r>
              <a:rPr lang="en-US" altLang="zh-CN" sz="1100" dirty="0"/>
              <a:t>    trans = [</a:t>
            </a:r>
            <a:r>
              <a:rPr lang="en-US" altLang="zh-CN" sz="1100" dirty="0" err="1"/>
              <a:t>transforms.ToTensor</a:t>
            </a:r>
            <a:r>
              <a:rPr lang="en-US" altLang="zh-CN" sz="1100" dirty="0"/>
              <a:t>()]</a:t>
            </a:r>
          </a:p>
          <a:p>
            <a:r>
              <a:rPr lang="en-US" altLang="zh-CN" sz="1100" dirty="0"/>
              <a:t>    if resize:</a:t>
            </a:r>
          </a:p>
          <a:p>
            <a:r>
              <a:rPr lang="en-US" altLang="zh-CN" sz="1100" dirty="0"/>
              <a:t>        </a:t>
            </a:r>
            <a:r>
              <a:rPr lang="en-US" altLang="zh-CN" sz="1100" dirty="0" err="1"/>
              <a:t>trans.insert</a:t>
            </a:r>
            <a:r>
              <a:rPr lang="en-US" altLang="zh-CN" sz="1100" dirty="0"/>
              <a:t>(0, </a:t>
            </a:r>
            <a:r>
              <a:rPr lang="en-US" altLang="zh-CN" sz="1100" dirty="0" err="1"/>
              <a:t>transforms.Resize</a:t>
            </a:r>
            <a:r>
              <a:rPr lang="en-US" altLang="zh-CN" sz="1100" dirty="0"/>
              <a:t>(resize))</a:t>
            </a:r>
          </a:p>
          <a:p>
            <a:r>
              <a:rPr lang="en-US" altLang="zh-CN" sz="1100" dirty="0"/>
              <a:t>    trans = </a:t>
            </a:r>
            <a:r>
              <a:rPr lang="en-US" altLang="zh-CN" sz="1100" dirty="0" err="1"/>
              <a:t>transforms.Compose</a:t>
            </a:r>
            <a:r>
              <a:rPr lang="en-US" altLang="zh-CN" sz="1100" dirty="0"/>
              <a:t>(trans)</a:t>
            </a:r>
          </a:p>
          <a:p>
            <a:r>
              <a:rPr lang="en-US" altLang="zh-CN" sz="1100" dirty="0"/>
              <a:t>    </a:t>
            </a:r>
            <a:r>
              <a:rPr lang="en-US" altLang="zh-CN" sz="1100" dirty="0" err="1"/>
              <a:t>mnist_train</a:t>
            </a:r>
            <a:r>
              <a:rPr lang="en-US" altLang="zh-CN" sz="1100" dirty="0"/>
              <a:t> = </a:t>
            </a:r>
            <a:r>
              <a:rPr lang="en-US" altLang="zh-CN" sz="1100" dirty="0" err="1"/>
              <a:t>torchvision.datasets.FashionMNIST</a:t>
            </a:r>
            <a:r>
              <a:rPr lang="en-US" altLang="zh-CN" sz="1100" dirty="0"/>
              <a:t>(</a:t>
            </a:r>
          </a:p>
          <a:p>
            <a:r>
              <a:rPr lang="en-US" altLang="zh-CN" sz="1100" dirty="0"/>
              <a:t>        root="./data", train=True, transform=trans, download=True)</a:t>
            </a:r>
          </a:p>
          <a:p>
            <a:r>
              <a:rPr lang="en-US" altLang="zh-CN" sz="1100" dirty="0"/>
              <a:t>    </a:t>
            </a:r>
            <a:r>
              <a:rPr lang="en-US" altLang="zh-CN" sz="1100" dirty="0" err="1"/>
              <a:t>mnist_test</a:t>
            </a:r>
            <a:r>
              <a:rPr lang="en-US" altLang="zh-CN" sz="1100" dirty="0"/>
              <a:t> = </a:t>
            </a:r>
            <a:r>
              <a:rPr lang="en-US" altLang="zh-CN" sz="1100" dirty="0" err="1"/>
              <a:t>torchvision.datasets.FashionMNIST</a:t>
            </a:r>
            <a:r>
              <a:rPr lang="en-US" altLang="zh-CN" sz="1100" dirty="0"/>
              <a:t>(</a:t>
            </a:r>
          </a:p>
          <a:p>
            <a:r>
              <a:rPr lang="en-US" altLang="zh-CN" sz="1100" dirty="0"/>
              <a:t>        root="./data", train=False, transform=trans, download=True)</a:t>
            </a:r>
          </a:p>
          <a:p>
            <a:r>
              <a:rPr lang="en-US" altLang="zh-CN" sz="1100" dirty="0"/>
              <a:t>    return (</a:t>
            </a:r>
            <a:r>
              <a:rPr lang="en-US" altLang="zh-CN" sz="1100" dirty="0" err="1"/>
              <a:t>data.DataLoader</a:t>
            </a:r>
            <a:r>
              <a:rPr lang="en-US" altLang="zh-CN" sz="1100" dirty="0"/>
              <a:t>(</a:t>
            </a:r>
            <a:r>
              <a:rPr lang="en-US" altLang="zh-CN" sz="1100" dirty="0" err="1"/>
              <a:t>mnist_train</a:t>
            </a:r>
            <a:r>
              <a:rPr lang="en-US" altLang="zh-CN" sz="1100" dirty="0"/>
              <a:t>, </a:t>
            </a:r>
            <a:r>
              <a:rPr lang="en-US" altLang="zh-CN" sz="1100" dirty="0" err="1"/>
              <a:t>batch_size</a:t>
            </a:r>
            <a:r>
              <a:rPr lang="en-US" altLang="zh-CN" sz="1100" dirty="0"/>
              <a:t>, shuffle=True,</a:t>
            </a:r>
          </a:p>
          <a:p>
            <a:r>
              <a:rPr lang="en-US" altLang="zh-CN" sz="1100" dirty="0"/>
              <a:t>                            </a:t>
            </a:r>
            <a:r>
              <a:rPr lang="en-US" altLang="zh-CN" sz="1100" dirty="0" err="1"/>
              <a:t>num_workers</a:t>
            </a:r>
            <a:r>
              <a:rPr lang="en-US" altLang="zh-CN" sz="1100" dirty="0"/>
              <a:t>=4),</a:t>
            </a:r>
          </a:p>
          <a:p>
            <a:r>
              <a:rPr lang="en-US" altLang="zh-CN" sz="1100" dirty="0"/>
              <a:t>            </a:t>
            </a:r>
            <a:r>
              <a:rPr lang="en-US" altLang="zh-CN" sz="1100" dirty="0" err="1"/>
              <a:t>data.DataLoader</a:t>
            </a:r>
            <a:r>
              <a:rPr lang="en-US" altLang="zh-CN" sz="1100" dirty="0"/>
              <a:t>(</a:t>
            </a:r>
            <a:r>
              <a:rPr lang="en-US" altLang="zh-CN" sz="1100" dirty="0" err="1"/>
              <a:t>mnist_test</a:t>
            </a:r>
            <a:r>
              <a:rPr lang="en-US" altLang="zh-CN" sz="1100" dirty="0"/>
              <a:t>, </a:t>
            </a:r>
            <a:r>
              <a:rPr lang="en-US" altLang="zh-CN" sz="1100" dirty="0" err="1"/>
              <a:t>batch_size</a:t>
            </a:r>
            <a:r>
              <a:rPr lang="en-US" altLang="zh-CN" sz="1100" dirty="0"/>
              <a:t>, shuffle=False,</a:t>
            </a:r>
          </a:p>
          <a:p>
            <a:r>
              <a:rPr lang="en-US" altLang="zh-CN" sz="1100" dirty="0"/>
              <a:t>                            </a:t>
            </a:r>
            <a:r>
              <a:rPr lang="en-US" altLang="zh-CN" sz="1100" dirty="0" err="1"/>
              <a:t>num_workers</a:t>
            </a:r>
            <a:r>
              <a:rPr lang="en-US" altLang="zh-CN" sz="1100" dirty="0"/>
              <a:t>=4))</a:t>
            </a:r>
          </a:p>
        </p:txBody>
      </p:sp>
    </p:spTree>
    <p:extLst>
      <p:ext uri="{BB962C8B-B14F-4D97-AF65-F5344CB8AC3E}">
        <p14:creationId xmlns:p14="http://schemas.microsoft.com/office/powerpoint/2010/main" val="1863860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25C66-4CAD-1E7E-CDDF-A92FA7427042}"/>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1D4744DB-B039-854A-3925-F5DAB234FB69}"/>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21907E37-33A8-0282-EA0D-C090E97C8810}"/>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多层感知机的实现</a:t>
            </a:r>
            <a:endParaRPr lang="en-US" altLang="zh-CN" sz="2250" dirty="0"/>
          </a:p>
        </p:txBody>
      </p:sp>
      <p:sp>
        <p:nvSpPr>
          <p:cNvPr id="5" name="Text 2">
            <a:extLst>
              <a:ext uri="{FF2B5EF4-FFF2-40B4-BE49-F238E27FC236}">
                <a16:creationId xmlns:a16="http://schemas.microsoft.com/office/drawing/2014/main" id="{B465AC42-5C95-639F-E025-D1994B72EC63}"/>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3C2321CC-8C00-F02C-9A78-A5E94A59D32C}"/>
              </a:ext>
            </a:extLst>
          </p:cNvPr>
          <p:cNvSpPr/>
          <p:nvPr/>
        </p:nvSpPr>
        <p:spPr>
          <a:xfrm>
            <a:off x="485974" y="1238250"/>
            <a:ext cx="8086526" cy="402101"/>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定义训练函数</a:t>
            </a:r>
            <a:endParaRPr lang="en-US" sz="1200" dirty="0">
              <a:solidFill>
                <a:schemeClr val="tx1">
                  <a:lumMod val="50000"/>
                  <a:lumOff val="50000"/>
                </a:schemeClr>
              </a:solidFill>
            </a:endParaRPr>
          </a:p>
        </p:txBody>
      </p:sp>
      <p:sp>
        <p:nvSpPr>
          <p:cNvPr id="25" name="文本框 24">
            <a:extLst>
              <a:ext uri="{FF2B5EF4-FFF2-40B4-BE49-F238E27FC236}">
                <a16:creationId xmlns:a16="http://schemas.microsoft.com/office/drawing/2014/main" id="{DEC3E319-93DA-1FF0-E680-2607EFBD55B3}"/>
              </a:ext>
            </a:extLst>
          </p:cNvPr>
          <p:cNvSpPr txBox="1"/>
          <p:nvPr/>
        </p:nvSpPr>
        <p:spPr>
          <a:xfrm>
            <a:off x="485974" y="1574679"/>
            <a:ext cx="5119521" cy="34778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def </a:t>
            </a:r>
            <a:r>
              <a:rPr lang="en-US" altLang="zh-CN" sz="1100" dirty="0" err="1"/>
              <a:t>train_model</a:t>
            </a:r>
            <a:r>
              <a:rPr lang="en-US" altLang="zh-CN" sz="1100" dirty="0"/>
              <a:t>(net, </a:t>
            </a:r>
            <a:r>
              <a:rPr lang="en-US" altLang="zh-CN" sz="1100" dirty="0" err="1"/>
              <a:t>train_iter</a:t>
            </a:r>
            <a:r>
              <a:rPr lang="en-US" altLang="zh-CN" sz="1100" dirty="0"/>
              <a:t>, </a:t>
            </a:r>
            <a:r>
              <a:rPr lang="en-US" altLang="zh-CN" sz="1100" dirty="0" err="1"/>
              <a:t>test_iter</a:t>
            </a:r>
            <a:r>
              <a:rPr lang="en-US" altLang="zh-CN" sz="1100" dirty="0"/>
              <a:t>, loss, </a:t>
            </a:r>
            <a:r>
              <a:rPr lang="en-US" altLang="zh-CN" sz="1100" dirty="0" err="1"/>
              <a:t>num_epochs</a:t>
            </a:r>
            <a:r>
              <a:rPr lang="en-US" altLang="zh-CN" sz="1100" dirty="0"/>
              <a:t>, optimizer=None):</a:t>
            </a:r>
          </a:p>
          <a:p>
            <a:r>
              <a:rPr lang="en-US" altLang="zh-CN" sz="1100" dirty="0"/>
              <a:t>    for epoch in range(</a:t>
            </a:r>
            <a:r>
              <a:rPr lang="en-US" altLang="zh-CN" sz="1100" dirty="0" err="1"/>
              <a:t>num_epochs</a:t>
            </a:r>
            <a:r>
              <a:rPr lang="en-US" altLang="zh-CN" sz="1100" dirty="0"/>
              <a:t>):</a:t>
            </a:r>
          </a:p>
          <a:p>
            <a:r>
              <a:rPr lang="en-US" altLang="zh-CN" sz="1100" dirty="0"/>
              <a:t>        </a:t>
            </a:r>
            <a:r>
              <a:rPr lang="en-US" altLang="zh-CN" sz="1100" dirty="0" err="1"/>
              <a:t>net.train</a:t>
            </a:r>
            <a:r>
              <a:rPr lang="en-US" altLang="zh-CN" sz="1100" dirty="0"/>
              <a:t>()</a:t>
            </a:r>
          </a:p>
          <a:p>
            <a:r>
              <a:rPr lang="en-US" altLang="zh-CN" sz="1100" dirty="0"/>
              <a:t>        </a:t>
            </a:r>
            <a:r>
              <a:rPr lang="en-US" altLang="zh-CN" sz="1100" dirty="0" err="1"/>
              <a:t>train_loss_sum</a:t>
            </a:r>
            <a:r>
              <a:rPr lang="en-US" altLang="zh-CN" sz="1100" dirty="0"/>
              <a:t>, </a:t>
            </a:r>
            <a:r>
              <a:rPr lang="en-US" altLang="zh-CN" sz="1100" dirty="0" err="1"/>
              <a:t>train_acc_sum</a:t>
            </a:r>
            <a:r>
              <a:rPr lang="en-US" altLang="zh-CN" sz="1100" dirty="0"/>
              <a:t>, n = 0.0, 0.0, 0</a:t>
            </a:r>
          </a:p>
          <a:p>
            <a:r>
              <a:rPr lang="en-US" altLang="zh-CN" sz="1100" dirty="0"/>
              <a:t>        for X, y in </a:t>
            </a:r>
            <a:r>
              <a:rPr lang="en-US" altLang="zh-CN" sz="1100" dirty="0" err="1"/>
              <a:t>train_iter</a:t>
            </a:r>
            <a:r>
              <a:rPr lang="en-US" altLang="zh-CN" sz="1100" dirty="0"/>
              <a:t>:</a:t>
            </a:r>
          </a:p>
          <a:p>
            <a:r>
              <a:rPr lang="en-US" altLang="zh-CN" sz="1100" dirty="0"/>
              <a:t>            </a:t>
            </a:r>
            <a:r>
              <a:rPr lang="en-US" altLang="zh-CN" sz="1100" dirty="0" err="1"/>
              <a:t>optimizer.zero_grad</a:t>
            </a:r>
            <a:r>
              <a:rPr lang="en-US" altLang="zh-CN" sz="1100" dirty="0"/>
              <a:t>()</a:t>
            </a:r>
          </a:p>
          <a:p>
            <a:r>
              <a:rPr lang="en-US" altLang="zh-CN" sz="1100" dirty="0"/>
              <a:t>            </a:t>
            </a:r>
            <a:r>
              <a:rPr lang="en-US" altLang="zh-CN" sz="1100" dirty="0" err="1"/>
              <a:t>y_hat</a:t>
            </a:r>
            <a:r>
              <a:rPr lang="en-US" altLang="zh-CN" sz="1100" dirty="0"/>
              <a:t> = net(X)</a:t>
            </a:r>
          </a:p>
          <a:p>
            <a:r>
              <a:rPr lang="en-US" altLang="zh-CN" sz="1100" dirty="0"/>
              <a:t>            l = loss(</a:t>
            </a:r>
            <a:r>
              <a:rPr lang="en-US" altLang="zh-CN" sz="1100" dirty="0" err="1"/>
              <a:t>y_hat</a:t>
            </a:r>
            <a:r>
              <a:rPr lang="en-US" altLang="zh-CN" sz="1100" dirty="0"/>
              <a:t>, y)</a:t>
            </a:r>
          </a:p>
          <a:p>
            <a:r>
              <a:rPr lang="en-US" altLang="zh-CN" sz="1100" dirty="0"/>
              <a:t>            </a:t>
            </a:r>
            <a:r>
              <a:rPr lang="en-US" altLang="zh-CN" sz="1100" dirty="0" err="1"/>
              <a:t>l.backward</a:t>
            </a:r>
            <a:r>
              <a:rPr lang="en-US" altLang="zh-CN" sz="1100" dirty="0"/>
              <a:t>()</a:t>
            </a:r>
          </a:p>
          <a:p>
            <a:r>
              <a:rPr lang="en-US" altLang="zh-CN" sz="1100" dirty="0"/>
              <a:t>            </a:t>
            </a:r>
            <a:r>
              <a:rPr lang="en-US" altLang="zh-CN" sz="1100" dirty="0" err="1"/>
              <a:t>optimizer.step</a:t>
            </a:r>
            <a:r>
              <a:rPr lang="en-US" altLang="zh-CN" sz="1100" dirty="0"/>
              <a:t>()</a:t>
            </a:r>
          </a:p>
          <a:p>
            <a:r>
              <a:rPr lang="en-US" altLang="zh-CN" sz="1100" dirty="0"/>
              <a:t>            </a:t>
            </a:r>
            <a:r>
              <a:rPr lang="en-US" altLang="zh-CN" sz="1100" dirty="0" err="1"/>
              <a:t>train_loss_sum</a:t>
            </a:r>
            <a:r>
              <a:rPr lang="en-US" altLang="zh-CN" sz="1100" dirty="0"/>
              <a:t> += </a:t>
            </a:r>
            <a:r>
              <a:rPr lang="en-US" altLang="zh-CN" sz="1100" dirty="0" err="1"/>
              <a:t>l.item</a:t>
            </a:r>
            <a:r>
              <a:rPr lang="en-US" altLang="zh-CN" sz="1100" dirty="0"/>
              <a:t>()</a:t>
            </a:r>
          </a:p>
          <a:p>
            <a:r>
              <a:rPr lang="en-US" altLang="zh-CN" sz="1100" dirty="0"/>
              <a:t>            </a:t>
            </a:r>
            <a:r>
              <a:rPr lang="en-US" altLang="zh-CN" sz="1100" dirty="0" err="1"/>
              <a:t>train_acc_sum</a:t>
            </a:r>
            <a:r>
              <a:rPr lang="en-US" altLang="zh-CN" sz="1100" dirty="0"/>
              <a:t> += (</a:t>
            </a:r>
            <a:r>
              <a:rPr lang="en-US" altLang="zh-CN" sz="1100" dirty="0" err="1"/>
              <a:t>y_hat.argmax</a:t>
            </a:r>
            <a:r>
              <a:rPr lang="en-US" altLang="zh-CN" sz="1100" dirty="0"/>
              <a:t>(dim=1) == y).sum().item()</a:t>
            </a:r>
          </a:p>
          <a:p>
            <a:r>
              <a:rPr lang="en-US" altLang="zh-CN" sz="1100" dirty="0"/>
              <a:t>            n += </a:t>
            </a:r>
            <a:r>
              <a:rPr lang="en-US" altLang="zh-CN" sz="1100" dirty="0" err="1"/>
              <a:t>y.shape</a:t>
            </a:r>
            <a:r>
              <a:rPr lang="en-US" altLang="zh-CN" sz="1100" dirty="0"/>
              <a:t>[0]</a:t>
            </a:r>
          </a:p>
          <a:p>
            <a:r>
              <a:rPr lang="en-US" altLang="zh-CN" sz="1100" dirty="0"/>
              <a:t>        # </a:t>
            </a:r>
            <a:r>
              <a:rPr lang="zh-CN" altLang="en-US" sz="1100" dirty="0"/>
              <a:t>在每个</a:t>
            </a:r>
            <a:r>
              <a:rPr lang="en-US" altLang="zh-CN" sz="1100" dirty="0"/>
              <a:t>epoch</a:t>
            </a:r>
            <a:r>
              <a:rPr lang="zh-CN" altLang="en-US" sz="1100" dirty="0"/>
              <a:t>结束后评估测试集上的准确率</a:t>
            </a:r>
          </a:p>
          <a:p>
            <a:r>
              <a:rPr lang="zh-CN" altLang="en-US" sz="1100" dirty="0"/>
              <a:t>        </a:t>
            </a:r>
            <a:r>
              <a:rPr lang="en-US" altLang="zh-CN" sz="1100" dirty="0" err="1"/>
              <a:t>test_acc</a:t>
            </a:r>
            <a:r>
              <a:rPr lang="en-US" altLang="zh-CN" sz="1100" dirty="0"/>
              <a:t> = </a:t>
            </a:r>
            <a:r>
              <a:rPr lang="en-US" altLang="zh-CN" sz="1100" dirty="0" err="1"/>
              <a:t>evaluate_accuracy</a:t>
            </a:r>
            <a:r>
              <a:rPr lang="en-US" altLang="zh-CN" sz="1100" dirty="0"/>
              <a:t>(</a:t>
            </a:r>
            <a:r>
              <a:rPr lang="en-US" altLang="zh-CN" sz="1100" dirty="0" err="1"/>
              <a:t>test_iter</a:t>
            </a:r>
            <a:r>
              <a:rPr lang="en-US" altLang="zh-CN" sz="1100" dirty="0"/>
              <a:t>, net)</a:t>
            </a:r>
          </a:p>
          <a:p>
            <a:r>
              <a:rPr lang="en-US" altLang="zh-CN" sz="1100" dirty="0"/>
              <a:t>        print(</a:t>
            </a:r>
            <a:r>
              <a:rPr lang="en-US" altLang="zh-CN" sz="1100" dirty="0" err="1"/>
              <a:t>f'epoch</a:t>
            </a:r>
            <a:r>
              <a:rPr lang="en-US" altLang="zh-CN" sz="1100" dirty="0"/>
              <a:t> {epoch + 1}, loss {</a:t>
            </a:r>
            <a:r>
              <a:rPr lang="en-US" altLang="zh-CN" sz="1100" dirty="0" err="1"/>
              <a:t>train_loss_sum</a:t>
            </a:r>
            <a:r>
              <a:rPr lang="en-US" altLang="zh-CN" sz="1100" dirty="0"/>
              <a:t> / n:.4f}, train acc {</a:t>
            </a:r>
            <a:r>
              <a:rPr lang="en-US" altLang="zh-CN" sz="1100" dirty="0" err="1"/>
              <a:t>train_acc_sum</a:t>
            </a:r>
            <a:r>
              <a:rPr lang="en-US" altLang="zh-CN" sz="1100" dirty="0"/>
              <a:t> / n:.3f}, test acc {test_acc:.3f}')</a:t>
            </a:r>
          </a:p>
          <a:p>
            <a:r>
              <a:rPr lang="en-US" altLang="zh-CN" sz="1100" dirty="0" err="1"/>
              <a:t>acc_sum</a:t>
            </a:r>
            <a:r>
              <a:rPr lang="en-US" altLang="zh-CN" sz="1100" dirty="0"/>
              <a:t> += (net(X).argmax(dim=1) == y).float().sum().item()</a:t>
            </a:r>
          </a:p>
          <a:p>
            <a:r>
              <a:rPr lang="en-US" altLang="zh-CN" sz="1100" dirty="0"/>
              <a:t>            n += </a:t>
            </a:r>
            <a:r>
              <a:rPr lang="en-US" altLang="zh-CN" sz="1100" dirty="0" err="1"/>
              <a:t>y.shape</a:t>
            </a:r>
            <a:r>
              <a:rPr lang="en-US" altLang="zh-CN" sz="1100" dirty="0"/>
              <a:t>[0]</a:t>
            </a:r>
          </a:p>
          <a:p>
            <a:r>
              <a:rPr lang="en-US" altLang="zh-CN" sz="1100" dirty="0"/>
              <a:t>    return </a:t>
            </a:r>
            <a:r>
              <a:rPr lang="en-US" altLang="zh-CN" sz="1100" dirty="0" err="1"/>
              <a:t>acc_sum</a:t>
            </a:r>
            <a:r>
              <a:rPr lang="en-US" altLang="zh-CN" sz="1100" dirty="0"/>
              <a:t> / n</a:t>
            </a:r>
          </a:p>
        </p:txBody>
      </p:sp>
      <p:sp>
        <p:nvSpPr>
          <p:cNvPr id="2" name="文本框 1">
            <a:extLst>
              <a:ext uri="{FF2B5EF4-FFF2-40B4-BE49-F238E27FC236}">
                <a16:creationId xmlns:a16="http://schemas.microsoft.com/office/drawing/2014/main" id="{005D7483-2F78-6327-8753-B75438592475}"/>
              </a:ext>
            </a:extLst>
          </p:cNvPr>
          <p:cNvSpPr txBox="1"/>
          <p:nvPr/>
        </p:nvSpPr>
        <p:spPr>
          <a:xfrm>
            <a:off x="5831700" y="1574679"/>
            <a:ext cx="2311310" cy="195438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def </a:t>
            </a:r>
            <a:r>
              <a:rPr lang="en-US" altLang="zh-CN" sz="1100" dirty="0" err="1"/>
              <a:t>evaluate_accuracy</a:t>
            </a:r>
            <a:r>
              <a:rPr lang="en-US" altLang="zh-CN" sz="1100" dirty="0"/>
              <a:t>(</a:t>
            </a:r>
            <a:r>
              <a:rPr lang="en-US" altLang="zh-CN" sz="1100" dirty="0" err="1"/>
              <a:t>data_iter</a:t>
            </a:r>
            <a:r>
              <a:rPr lang="en-US" altLang="zh-CN" sz="1100" dirty="0"/>
              <a:t>, net):</a:t>
            </a:r>
          </a:p>
          <a:p>
            <a:r>
              <a:rPr lang="en-US" altLang="zh-CN" sz="1100" dirty="0"/>
              <a:t>    </a:t>
            </a:r>
            <a:r>
              <a:rPr lang="en-US" altLang="zh-CN" sz="1100" dirty="0" err="1"/>
              <a:t>net.eval</a:t>
            </a:r>
            <a:r>
              <a:rPr lang="en-US" altLang="zh-CN" sz="1100" dirty="0"/>
              <a:t>()</a:t>
            </a:r>
          </a:p>
          <a:p>
            <a:r>
              <a:rPr lang="en-US" altLang="zh-CN" sz="1100" dirty="0"/>
              <a:t>    </a:t>
            </a:r>
            <a:r>
              <a:rPr lang="en-US" altLang="zh-CN" sz="1100" dirty="0" err="1"/>
              <a:t>acc_sum</a:t>
            </a:r>
            <a:r>
              <a:rPr lang="en-US" altLang="zh-CN" sz="1100" dirty="0"/>
              <a:t>, n = 0.0, 0</a:t>
            </a:r>
          </a:p>
          <a:p>
            <a:r>
              <a:rPr lang="en-US" altLang="zh-CN" sz="1100" dirty="0"/>
              <a:t>    with </a:t>
            </a:r>
            <a:r>
              <a:rPr lang="en-US" altLang="zh-CN" sz="1100" dirty="0" err="1"/>
              <a:t>torch.no_grad</a:t>
            </a:r>
            <a:r>
              <a:rPr lang="en-US" altLang="zh-CN" sz="1100" dirty="0"/>
              <a:t>():</a:t>
            </a:r>
          </a:p>
          <a:p>
            <a:r>
              <a:rPr lang="en-US" altLang="zh-CN" sz="1100" dirty="0"/>
              <a:t>        for X, y in </a:t>
            </a:r>
            <a:r>
              <a:rPr lang="en-US" altLang="zh-CN" sz="1100" dirty="0" err="1"/>
              <a:t>data_iter</a:t>
            </a:r>
            <a:r>
              <a:rPr lang="en-US" altLang="zh-CN" sz="1100" dirty="0"/>
              <a:t>:</a:t>
            </a:r>
          </a:p>
          <a:p>
            <a:r>
              <a:rPr lang="en-US" altLang="zh-CN" sz="1100" dirty="0"/>
              <a:t>            </a:t>
            </a:r>
            <a:r>
              <a:rPr lang="en-US" altLang="zh-CN" sz="1100" dirty="0" err="1"/>
              <a:t>acc_sum</a:t>
            </a:r>
            <a:r>
              <a:rPr lang="en-US" altLang="zh-CN" sz="1100" dirty="0"/>
              <a:t> += (net(X).argmax(dim=1) == y).float().sum().item()</a:t>
            </a:r>
          </a:p>
          <a:p>
            <a:r>
              <a:rPr lang="en-US" altLang="zh-CN" sz="1100" dirty="0"/>
              <a:t>            n += </a:t>
            </a:r>
            <a:r>
              <a:rPr lang="en-US" altLang="zh-CN" sz="1100" dirty="0" err="1"/>
              <a:t>y.shape</a:t>
            </a:r>
            <a:r>
              <a:rPr lang="en-US" altLang="zh-CN" sz="1100" dirty="0"/>
              <a:t>[0]</a:t>
            </a:r>
          </a:p>
          <a:p>
            <a:r>
              <a:rPr lang="en-US" altLang="zh-CN" sz="1100" dirty="0"/>
              <a:t>    return </a:t>
            </a:r>
            <a:r>
              <a:rPr lang="en-US" altLang="zh-CN" sz="1100" dirty="0" err="1"/>
              <a:t>acc_sum</a:t>
            </a:r>
            <a:r>
              <a:rPr lang="en-US" altLang="zh-CN" sz="1100" dirty="0"/>
              <a:t> / n</a:t>
            </a:r>
          </a:p>
        </p:txBody>
      </p:sp>
    </p:spTree>
    <p:extLst>
      <p:ext uri="{BB962C8B-B14F-4D97-AF65-F5344CB8AC3E}">
        <p14:creationId xmlns:p14="http://schemas.microsoft.com/office/powerpoint/2010/main" val="3643591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89294-0413-956B-535B-50B2D1CE35B0}"/>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44E7F63E-22DD-3EE2-8117-2DB21856E645}"/>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03B95F9E-B050-99A2-A6BC-3153850D13E5}"/>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多层感知机的实现</a:t>
            </a:r>
            <a:endParaRPr lang="en-US" altLang="zh-CN" sz="2250" dirty="0"/>
          </a:p>
        </p:txBody>
      </p:sp>
      <p:sp>
        <p:nvSpPr>
          <p:cNvPr id="5" name="Text 2">
            <a:extLst>
              <a:ext uri="{FF2B5EF4-FFF2-40B4-BE49-F238E27FC236}">
                <a16:creationId xmlns:a16="http://schemas.microsoft.com/office/drawing/2014/main" id="{81716216-6C92-34DC-0145-12885D922C20}"/>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0A1529C7-CCF2-6F3B-E917-D96297DCB2D8}"/>
              </a:ext>
            </a:extLst>
          </p:cNvPr>
          <p:cNvSpPr/>
          <p:nvPr/>
        </p:nvSpPr>
        <p:spPr>
          <a:xfrm>
            <a:off x="571500" y="1320882"/>
            <a:ext cx="8086526" cy="402101"/>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定义模型及参数初始化</a:t>
            </a:r>
            <a:endParaRPr lang="en-US" sz="1200" dirty="0">
              <a:solidFill>
                <a:schemeClr val="tx1">
                  <a:lumMod val="50000"/>
                  <a:lumOff val="50000"/>
                </a:schemeClr>
              </a:solidFill>
            </a:endParaRPr>
          </a:p>
        </p:txBody>
      </p:sp>
      <p:sp>
        <p:nvSpPr>
          <p:cNvPr id="25" name="文本框 24">
            <a:extLst>
              <a:ext uri="{FF2B5EF4-FFF2-40B4-BE49-F238E27FC236}">
                <a16:creationId xmlns:a16="http://schemas.microsoft.com/office/drawing/2014/main" id="{C5C72E70-AC5A-BB5F-7001-B3C6840485F3}"/>
              </a:ext>
            </a:extLst>
          </p:cNvPr>
          <p:cNvSpPr txBox="1"/>
          <p:nvPr/>
        </p:nvSpPr>
        <p:spPr>
          <a:xfrm>
            <a:off x="571500" y="1679198"/>
            <a:ext cx="5202648" cy="178510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net = </a:t>
            </a:r>
            <a:r>
              <a:rPr lang="en-US" altLang="zh-CN" sz="1100" dirty="0" err="1"/>
              <a:t>nn.Sequential</a:t>
            </a:r>
            <a:r>
              <a:rPr lang="en-US" altLang="zh-CN" sz="1100" dirty="0"/>
              <a:t>(</a:t>
            </a:r>
            <a:r>
              <a:rPr lang="en-US" altLang="zh-CN" sz="1100" dirty="0" err="1"/>
              <a:t>nn.Flatten</a:t>
            </a:r>
            <a:r>
              <a:rPr lang="en-US" altLang="zh-CN" sz="1100" dirty="0"/>
              <a:t>(),</a:t>
            </a:r>
          </a:p>
          <a:p>
            <a:r>
              <a:rPr lang="en-US" altLang="zh-CN" sz="1100" dirty="0"/>
              <a:t>                    </a:t>
            </a:r>
            <a:r>
              <a:rPr lang="en-US" altLang="zh-CN" sz="1100" dirty="0" err="1"/>
              <a:t>nn.Linear</a:t>
            </a:r>
            <a:r>
              <a:rPr lang="en-US" altLang="zh-CN" sz="1100" dirty="0"/>
              <a:t>(784, 256),</a:t>
            </a:r>
          </a:p>
          <a:p>
            <a:r>
              <a:rPr lang="en-US" altLang="zh-CN" sz="1100" dirty="0"/>
              <a:t>                    </a:t>
            </a:r>
            <a:r>
              <a:rPr lang="en-US" altLang="zh-CN" sz="1100" dirty="0" err="1"/>
              <a:t>nn.ReLU</a:t>
            </a:r>
            <a:r>
              <a:rPr lang="en-US" altLang="zh-CN" sz="1100" dirty="0"/>
              <a:t>(),</a:t>
            </a:r>
          </a:p>
          <a:p>
            <a:r>
              <a:rPr lang="en-US" altLang="zh-CN" sz="1100" dirty="0"/>
              <a:t>                    </a:t>
            </a:r>
            <a:r>
              <a:rPr lang="en-US" altLang="zh-CN" sz="1100" dirty="0" err="1"/>
              <a:t>nn.Linear</a:t>
            </a:r>
            <a:r>
              <a:rPr lang="en-US" altLang="zh-CN" sz="1100" dirty="0"/>
              <a:t>(256, 10))</a:t>
            </a:r>
          </a:p>
          <a:p>
            <a:endParaRPr lang="en-US" altLang="zh-CN" sz="1100" dirty="0"/>
          </a:p>
          <a:p>
            <a:r>
              <a:rPr lang="en-US" altLang="zh-CN" sz="1100" dirty="0"/>
              <a:t>def </a:t>
            </a:r>
            <a:r>
              <a:rPr lang="en-US" altLang="zh-CN" sz="1100" dirty="0" err="1"/>
              <a:t>init_weights</a:t>
            </a:r>
            <a:r>
              <a:rPr lang="en-US" altLang="zh-CN" sz="1100" dirty="0"/>
              <a:t>(m):</a:t>
            </a:r>
          </a:p>
          <a:p>
            <a:r>
              <a:rPr lang="en-US" altLang="zh-CN" sz="1100" dirty="0"/>
              <a:t>    if type(m) == </a:t>
            </a:r>
            <a:r>
              <a:rPr lang="en-US" altLang="zh-CN" sz="1100" dirty="0" err="1"/>
              <a:t>nn.Linear</a:t>
            </a:r>
            <a:r>
              <a:rPr lang="en-US" altLang="zh-CN" sz="1100" dirty="0"/>
              <a:t>:</a:t>
            </a:r>
          </a:p>
          <a:p>
            <a:r>
              <a:rPr lang="en-US" altLang="zh-CN" sz="1100" dirty="0"/>
              <a:t>        </a:t>
            </a:r>
            <a:r>
              <a:rPr lang="en-US" altLang="zh-CN" sz="1100" dirty="0" err="1"/>
              <a:t>nn.init.normal</a:t>
            </a:r>
            <a:r>
              <a:rPr lang="en-US" altLang="zh-CN" sz="1100" dirty="0"/>
              <a:t>_(</a:t>
            </a:r>
            <a:r>
              <a:rPr lang="en-US" altLang="zh-CN" sz="1100" dirty="0" err="1"/>
              <a:t>m.weight</a:t>
            </a:r>
            <a:r>
              <a:rPr lang="en-US" altLang="zh-CN" sz="1100" dirty="0"/>
              <a:t>, std=0.01)</a:t>
            </a:r>
          </a:p>
          <a:p>
            <a:endParaRPr lang="en-US" altLang="zh-CN" sz="1100" dirty="0"/>
          </a:p>
          <a:p>
            <a:r>
              <a:rPr lang="en-US" altLang="zh-CN" sz="1100" dirty="0" err="1"/>
              <a:t>net.apply</a:t>
            </a:r>
            <a:r>
              <a:rPr lang="en-US" altLang="zh-CN" sz="1100" dirty="0"/>
              <a:t>(</a:t>
            </a:r>
            <a:r>
              <a:rPr lang="en-US" altLang="zh-CN" sz="1100" dirty="0" err="1"/>
              <a:t>init_weights</a:t>
            </a:r>
            <a:r>
              <a:rPr lang="en-US" altLang="zh-CN" sz="1100" dirty="0"/>
              <a:t>);</a:t>
            </a:r>
          </a:p>
        </p:txBody>
      </p:sp>
      <p:sp>
        <p:nvSpPr>
          <p:cNvPr id="6" name="Text 7">
            <a:extLst>
              <a:ext uri="{FF2B5EF4-FFF2-40B4-BE49-F238E27FC236}">
                <a16:creationId xmlns:a16="http://schemas.microsoft.com/office/drawing/2014/main" id="{2663291D-3D3F-40B3-9B93-9FA02E23B3BD}"/>
              </a:ext>
            </a:extLst>
          </p:cNvPr>
          <p:cNvSpPr/>
          <p:nvPr/>
        </p:nvSpPr>
        <p:spPr>
          <a:xfrm>
            <a:off x="571500" y="3453001"/>
            <a:ext cx="3062920" cy="402101"/>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生成训练集和测试集，设置训练参数</a:t>
            </a:r>
            <a:endParaRPr lang="en-US" sz="1200" dirty="0">
              <a:solidFill>
                <a:schemeClr val="tx1">
                  <a:lumMod val="50000"/>
                  <a:lumOff val="50000"/>
                </a:schemeClr>
              </a:solidFill>
            </a:endParaRPr>
          </a:p>
        </p:txBody>
      </p:sp>
      <p:sp>
        <p:nvSpPr>
          <p:cNvPr id="2" name="文本框 1">
            <a:extLst>
              <a:ext uri="{FF2B5EF4-FFF2-40B4-BE49-F238E27FC236}">
                <a16:creationId xmlns:a16="http://schemas.microsoft.com/office/drawing/2014/main" id="{F497C596-D910-1889-19B0-9E0CFFFE3A87}"/>
              </a:ext>
            </a:extLst>
          </p:cNvPr>
          <p:cNvSpPr txBox="1"/>
          <p:nvPr/>
        </p:nvSpPr>
        <p:spPr>
          <a:xfrm>
            <a:off x="571500" y="3833064"/>
            <a:ext cx="5202648"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err="1"/>
              <a:t>batch_size</a:t>
            </a:r>
            <a:r>
              <a:rPr lang="en-US" altLang="zh-CN" sz="1100" dirty="0"/>
              <a:t> = 256</a:t>
            </a:r>
          </a:p>
          <a:p>
            <a:r>
              <a:rPr lang="en-US" altLang="zh-CN" sz="1100" dirty="0" err="1"/>
              <a:t>train_iter</a:t>
            </a:r>
            <a:r>
              <a:rPr lang="en-US" altLang="zh-CN" sz="1100" dirty="0"/>
              <a:t>, </a:t>
            </a:r>
            <a:r>
              <a:rPr lang="en-US" altLang="zh-CN" sz="1100" dirty="0" err="1"/>
              <a:t>test_iter</a:t>
            </a:r>
            <a:r>
              <a:rPr lang="en-US" altLang="zh-CN" sz="1100" dirty="0"/>
              <a:t> = </a:t>
            </a:r>
            <a:r>
              <a:rPr lang="en-US" altLang="zh-CN" sz="1100" dirty="0" err="1"/>
              <a:t>load_data_fashion_mnist</a:t>
            </a:r>
            <a:r>
              <a:rPr lang="en-US" altLang="zh-CN" sz="1100" dirty="0"/>
              <a:t>(</a:t>
            </a:r>
            <a:r>
              <a:rPr lang="en-US" altLang="zh-CN" sz="1100" dirty="0" err="1"/>
              <a:t>batch_size</a:t>
            </a:r>
            <a:r>
              <a:rPr lang="en-US" altLang="zh-CN" sz="1100" dirty="0"/>
              <a:t>)</a:t>
            </a:r>
          </a:p>
          <a:p>
            <a:r>
              <a:rPr lang="en-US" altLang="zh-CN" sz="1100" dirty="0"/>
              <a:t>loss = </a:t>
            </a:r>
            <a:r>
              <a:rPr lang="en-US" altLang="zh-CN" sz="1100" dirty="0" err="1"/>
              <a:t>nn.CrossEntropyLoss</a:t>
            </a:r>
            <a:r>
              <a:rPr lang="en-US" altLang="zh-CN" sz="1100" dirty="0"/>
              <a:t>()</a:t>
            </a:r>
          </a:p>
          <a:p>
            <a:r>
              <a:rPr lang="en-US" altLang="zh-CN" sz="1100" dirty="0"/>
              <a:t>optimizer = </a:t>
            </a:r>
            <a:r>
              <a:rPr lang="en-US" altLang="zh-CN" sz="1100" dirty="0" err="1"/>
              <a:t>torch.optim.SGD</a:t>
            </a:r>
            <a:r>
              <a:rPr lang="en-US" altLang="zh-CN" sz="1100" dirty="0"/>
              <a:t>(</a:t>
            </a:r>
            <a:r>
              <a:rPr lang="en-US" altLang="zh-CN" sz="1100" dirty="0" err="1"/>
              <a:t>net.parameters</a:t>
            </a:r>
            <a:r>
              <a:rPr lang="en-US" altLang="zh-CN" sz="1100" dirty="0"/>
              <a:t>(), </a:t>
            </a:r>
            <a:r>
              <a:rPr lang="en-US" altLang="zh-CN" sz="1100" dirty="0" err="1"/>
              <a:t>lr</a:t>
            </a:r>
            <a:r>
              <a:rPr lang="en-US" altLang="zh-CN" sz="1100" dirty="0"/>
              <a:t>=0.1)</a:t>
            </a: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6C6F2D1D-DCD7-673C-7A8C-12D87D92497C}"/>
                  </a:ext>
                </a:extLst>
              </p14:cNvPr>
              <p14:cNvContentPartPr/>
              <p14:nvPr/>
            </p14:nvContentPartPr>
            <p14:xfrm>
              <a:off x="428760" y="1514520"/>
              <a:ext cx="2662560" cy="3096000"/>
            </p14:xfrm>
          </p:contentPart>
        </mc:Choice>
        <mc:Fallback>
          <p:pic>
            <p:nvPicPr>
              <p:cNvPr id="7" name="墨迹 6">
                <a:extLst>
                  <a:ext uri="{FF2B5EF4-FFF2-40B4-BE49-F238E27FC236}">
                    <a16:creationId xmlns:a16="http://schemas.microsoft.com/office/drawing/2014/main" id="{6C6F2D1D-DCD7-673C-7A8C-12D87D92497C}"/>
                  </a:ext>
                </a:extLst>
              </p:cNvPr>
              <p:cNvPicPr/>
              <p:nvPr/>
            </p:nvPicPr>
            <p:blipFill>
              <a:blip r:embed="rId5"/>
              <a:stretch>
                <a:fillRect/>
              </a:stretch>
            </p:blipFill>
            <p:spPr>
              <a:xfrm>
                <a:off x="419400" y="1505160"/>
                <a:ext cx="2681280" cy="3114720"/>
              </a:xfrm>
              <a:prstGeom prst="rect">
                <a:avLst/>
              </a:prstGeom>
            </p:spPr>
          </p:pic>
        </mc:Fallback>
      </mc:AlternateContent>
    </p:spTree>
    <p:extLst>
      <p:ext uri="{BB962C8B-B14F-4D97-AF65-F5344CB8AC3E}">
        <p14:creationId xmlns:p14="http://schemas.microsoft.com/office/powerpoint/2010/main" val="3969777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7A956-3DC1-2620-4D5A-21F2FE59F4D7}"/>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9E8000E5-8C7C-91E2-4E64-716E2EF7E92D}"/>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73222244-B1CC-351D-7DBC-AB76D3FD0964}"/>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多层感知机的实现</a:t>
            </a:r>
            <a:endParaRPr lang="en-US" altLang="zh-CN" sz="2250" dirty="0"/>
          </a:p>
        </p:txBody>
      </p:sp>
      <p:sp>
        <p:nvSpPr>
          <p:cNvPr id="5" name="Text 2">
            <a:extLst>
              <a:ext uri="{FF2B5EF4-FFF2-40B4-BE49-F238E27FC236}">
                <a16:creationId xmlns:a16="http://schemas.microsoft.com/office/drawing/2014/main" id="{F7EF7B1E-EC4B-D4D9-4CF5-1BB89CEFE1D1}"/>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F3020484-8780-4F49-C7A1-747840C65C1E}"/>
              </a:ext>
            </a:extLst>
          </p:cNvPr>
          <p:cNvSpPr/>
          <p:nvPr/>
        </p:nvSpPr>
        <p:spPr>
          <a:xfrm>
            <a:off x="571500" y="1320882"/>
            <a:ext cx="8086526" cy="402101"/>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开始训练</a:t>
            </a:r>
            <a:endParaRPr lang="en-US" sz="1200" dirty="0">
              <a:solidFill>
                <a:schemeClr val="tx1">
                  <a:lumMod val="50000"/>
                  <a:lumOff val="50000"/>
                </a:schemeClr>
              </a:solidFill>
            </a:endParaRPr>
          </a:p>
        </p:txBody>
      </p:sp>
      <p:sp>
        <p:nvSpPr>
          <p:cNvPr id="25" name="文本框 24">
            <a:extLst>
              <a:ext uri="{FF2B5EF4-FFF2-40B4-BE49-F238E27FC236}">
                <a16:creationId xmlns:a16="http://schemas.microsoft.com/office/drawing/2014/main" id="{AF27FDC0-7562-AC1D-51E4-92D5A4CBF4E5}"/>
              </a:ext>
            </a:extLst>
          </p:cNvPr>
          <p:cNvSpPr txBox="1"/>
          <p:nvPr/>
        </p:nvSpPr>
        <p:spPr>
          <a:xfrm>
            <a:off x="571500" y="1679198"/>
            <a:ext cx="5202648" cy="6001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 </a:t>
            </a:r>
            <a:r>
              <a:rPr lang="zh-CN" altLang="en-US" sz="1100" dirty="0"/>
              <a:t>设置训练轮数</a:t>
            </a:r>
            <a:endParaRPr lang="en-US" altLang="zh-CN" sz="1100" dirty="0"/>
          </a:p>
          <a:p>
            <a:r>
              <a:rPr lang="en-US" altLang="zh-CN" sz="1100" dirty="0" err="1"/>
              <a:t>num_epochs</a:t>
            </a:r>
            <a:r>
              <a:rPr lang="en-US" altLang="zh-CN" sz="1100" dirty="0"/>
              <a:t> = 10</a:t>
            </a:r>
          </a:p>
          <a:p>
            <a:r>
              <a:rPr lang="en-US" altLang="zh-CN" sz="1100" dirty="0" err="1"/>
              <a:t>train_model</a:t>
            </a:r>
            <a:r>
              <a:rPr lang="en-US" altLang="zh-CN" sz="1100" dirty="0"/>
              <a:t>(net, </a:t>
            </a:r>
            <a:r>
              <a:rPr lang="en-US" altLang="zh-CN" sz="1100" dirty="0" err="1"/>
              <a:t>train_iter</a:t>
            </a:r>
            <a:r>
              <a:rPr lang="en-US" altLang="zh-CN" sz="1100" dirty="0"/>
              <a:t>, </a:t>
            </a:r>
            <a:r>
              <a:rPr lang="en-US" altLang="zh-CN" sz="1100" dirty="0" err="1"/>
              <a:t>test_iter</a:t>
            </a:r>
            <a:r>
              <a:rPr lang="en-US" altLang="zh-CN" sz="1100" dirty="0"/>
              <a:t>, loss, </a:t>
            </a:r>
            <a:r>
              <a:rPr lang="en-US" altLang="zh-CN" sz="1100" dirty="0" err="1"/>
              <a:t>num_epochs</a:t>
            </a:r>
            <a:r>
              <a:rPr lang="en-US" altLang="zh-CN" sz="1100" dirty="0"/>
              <a:t>, optimizer)</a:t>
            </a:r>
          </a:p>
        </p:txBody>
      </p:sp>
      <p:pic>
        <p:nvPicPr>
          <p:cNvPr id="10" name="图片 9">
            <a:extLst>
              <a:ext uri="{FF2B5EF4-FFF2-40B4-BE49-F238E27FC236}">
                <a16:creationId xmlns:a16="http://schemas.microsoft.com/office/drawing/2014/main" id="{60007E40-6FD7-E2D1-1050-E123CD309597}"/>
              </a:ext>
            </a:extLst>
          </p:cNvPr>
          <p:cNvPicPr>
            <a:picLocks noChangeAspect="1"/>
          </p:cNvPicPr>
          <p:nvPr/>
        </p:nvPicPr>
        <p:blipFill>
          <a:blip r:embed="rId4"/>
          <a:stretch>
            <a:fillRect/>
          </a:stretch>
        </p:blipFill>
        <p:spPr>
          <a:xfrm>
            <a:off x="571500" y="2385713"/>
            <a:ext cx="5324475" cy="2571750"/>
          </a:xfrm>
          <a:prstGeom prst="rect">
            <a:avLst/>
          </a:prstGeom>
        </p:spPr>
      </p:pic>
      <mc:AlternateContent xmlns:mc="http://schemas.openxmlformats.org/markup-compatibility/2006">
        <mc:Choice xmlns:p14="http://schemas.microsoft.com/office/powerpoint/2010/main" Requires="p14">
          <p:contentPart p14:bwMode="auto" r:id="rId5">
            <p14:nvContentPartPr>
              <p14:cNvPr id="2" name="墨迹 1">
                <a:extLst>
                  <a:ext uri="{FF2B5EF4-FFF2-40B4-BE49-F238E27FC236}">
                    <a16:creationId xmlns:a16="http://schemas.microsoft.com/office/drawing/2014/main" id="{085CECC0-6CB7-E6F6-D68E-867530C461C0}"/>
                  </a:ext>
                </a:extLst>
              </p14:cNvPr>
              <p14:cNvContentPartPr/>
              <p14:nvPr/>
            </p14:nvContentPartPr>
            <p14:xfrm>
              <a:off x="733320" y="4710240"/>
              <a:ext cx="4086720" cy="209880"/>
            </p14:xfrm>
          </p:contentPart>
        </mc:Choice>
        <mc:Fallback>
          <p:pic>
            <p:nvPicPr>
              <p:cNvPr id="2" name="墨迹 1">
                <a:extLst>
                  <a:ext uri="{FF2B5EF4-FFF2-40B4-BE49-F238E27FC236}">
                    <a16:creationId xmlns:a16="http://schemas.microsoft.com/office/drawing/2014/main" id="{085CECC0-6CB7-E6F6-D68E-867530C461C0}"/>
                  </a:ext>
                </a:extLst>
              </p:cNvPr>
              <p:cNvPicPr/>
              <p:nvPr/>
            </p:nvPicPr>
            <p:blipFill>
              <a:blip r:embed="rId6"/>
              <a:stretch>
                <a:fillRect/>
              </a:stretch>
            </p:blipFill>
            <p:spPr>
              <a:xfrm>
                <a:off x="723960" y="4700880"/>
                <a:ext cx="4105440" cy="228600"/>
              </a:xfrm>
              <a:prstGeom prst="rect">
                <a:avLst/>
              </a:prstGeom>
            </p:spPr>
          </p:pic>
        </mc:Fallback>
      </mc:AlternateContent>
    </p:spTree>
    <p:extLst>
      <p:ext uri="{BB962C8B-B14F-4D97-AF65-F5344CB8AC3E}">
        <p14:creationId xmlns:p14="http://schemas.microsoft.com/office/powerpoint/2010/main" val="2514923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571500" y="2647950"/>
            <a:ext cx="4762500" cy="1333500"/>
          </a:xfrm>
          <a:prstGeom prst="rect">
            <a:avLst/>
          </a:prstGeom>
          <a:noFill/>
          <a:ln/>
        </p:spPr>
        <p:txBody>
          <a:bodyPr vert="horz" wrap="square" lIns="0" tIns="0" rIns="0" bIns="0" rtlCol="0" anchor="ctr"/>
          <a:lstStyle/>
          <a:p>
            <a:pPr marL="0" indent="0" algn="l">
              <a:lnSpc>
                <a:spcPts val="5250"/>
              </a:lnSpc>
              <a:buNone/>
            </a:pPr>
            <a:r>
              <a:rPr lang="zh-CN" altLang="en-US" sz="3750" b="1" dirty="0">
                <a:solidFill>
                  <a:srgbClr val="333333"/>
                </a:solidFill>
                <a:latin typeface="Microsoft YaHei" pitchFamily="34" charset="0"/>
                <a:ea typeface="Microsoft YaHei" pitchFamily="34" charset="-122"/>
                <a:cs typeface="Microsoft YaHei" pitchFamily="34" charset="-120"/>
              </a:rPr>
              <a:t>如何科学的构建模型</a:t>
            </a:r>
            <a:endParaRPr lang="en-US" sz="3750" dirty="0"/>
          </a:p>
        </p:txBody>
      </p:sp>
      <p:sp>
        <p:nvSpPr>
          <p:cNvPr id="4" name="Shape 1"/>
          <p:cNvSpPr/>
          <p:nvPr/>
        </p:nvSpPr>
        <p:spPr>
          <a:xfrm>
            <a:off x="571500" y="4157662"/>
            <a:ext cx="4762500" cy="14288"/>
          </a:xfrm>
          <a:prstGeom prst="rect">
            <a:avLst/>
          </a:prstGeom>
          <a:solidFill>
            <a:srgbClr val="666666">
              <a:alpha val="30000"/>
            </a:srgbClr>
          </a:solidFill>
          <a:ln/>
        </p:spPr>
      </p:sp>
      <p:sp>
        <p:nvSpPr>
          <p:cNvPr id="5" name="Text 2"/>
          <p:cNvSpPr/>
          <p:nvPr/>
        </p:nvSpPr>
        <p:spPr>
          <a:xfrm>
            <a:off x="571500" y="4362450"/>
            <a:ext cx="4762500"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6" name="Text 3"/>
          <p:cNvSpPr/>
          <p:nvPr/>
        </p:nvSpPr>
        <p:spPr>
          <a:xfrm>
            <a:off x="5419725" y="3009900"/>
            <a:ext cx="3729038" cy="2857500"/>
          </a:xfrm>
          <a:prstGeom prst="rect">
            <a:avLst/>
          </a:prstGeom>
          <a:noFill/>
          <a:ln/>
        </p:spPr>
        <p:txBody>
          <a:bodyPr vert="horz" wrap="square" lIns="0" tIns="0" rIns="0" bIns="0" rtlCol="0" anchor="ctr"/>
          <a:lstStyle/>
          <a:p>
            <a:pPr marL="0" indent="0" algn="ctr">
              <a:lnSpc>
                <a:spcPts val="22500"/>
              </a:lnSpc>
              <a:buNone/>
            </a:pPr>
            <a:r>
              <a:rPr lang="en-US" sz="22500" b="1" dirty="0">
                <a:solidFill>
                  <a:srgbClr val="FFFFFF">
                    <a:alpha val="70000"/>
                  </a:srgbClr>
                </a:solidFill>
                <a:latin typeface="Microsoft YaHei" pitchFamily="34" charset="0"/>
                <a:ea typeface="Microsoft YaHei" pitchFamily="34" charset="-122"/>
                <a:cs typeface="Microsoft YaHei" pitchFamily="34" charset="-120"/>
              </a:rPr>
              <a:t>03</a:t>
            </a:r>
            <a:endParaRPr lang="en-US" sz="22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FFFFF"/>
          </a:solidFill>
          <a:ln/>
        </p:spPr>
        <p:txBody>
          <a:bodyPr/>
          <a:lstStyle/>
          <a:p>
            <a:endParaRPr lang="zh-CN" altLang="en-US"/>
          </a:p>
        </p:txBody>
      </p:sp>
      <p:pic>
        <p:nvPicPr>
          <p:cNvPr id="3" name="Image 0" descr="preencoded.png"/>
          <p:cNvPicPr>
            <a:picLocks noChangeAspect="1"/>
          </p:cNvPicPr>
          <p:nvPr/>
        </p:nvPicPr>
        <p:blipFill>
          <a:blip r:embed="rId3"/>
          <a:srcRect l="46" r="46"/>
          <a:stretch/>
        </p:blipFill>
        <p:spPr>
          <a:xfrm>
            <a:off x="0" y="0"/>
            <a:ext cx="2952750" cy="5143500"/>
          </a:xfrm>
          <a:prstGeom prst="rect">
            <a:avLst/>
          </a:prstGeom>
        </p:spPr>
      </p:pic>
      <p:sp>
        <p:nvSpPr>
          <p:cNvPr id="4" name="Text 1"/>
          <p:cNvSpPr/>
          <p:nvPr/>
        </p:nvSpPr>
        <p:spPr>
          <a:xfrm>
            <a:off x="571500" y="3433763"/>
            <a:ext cx="1857375" cy="666750"/>
          </a:xfrm>
          <a:prstGeom prst="rect">
            <a:avLst/>
          </a:prstGeom>
          <a:noFill/>
          <a:ln/>
        </p:spPr>
        <p:txBody>
          <a:bodyPr vert="horz" wrap="square" lIns="0" tIns="0" rIns="0" bIns="0" rtlCol="0" anchor="ctr"/>
          <a:lstStyle/>
          <a:p>
            <a:pPr marL="0" indent="0" algn="l">
              <a:lnSpc>
                <a:spcPts val="5250"/>
              </a:lnSpc>
              <a:buNone/>
            </a:pPr>
            <a:r>
              <a:rPr lang="en-US" sz="3750" b="1" dirty="0">
                <a:solidFill>
                  <a:srgbClr val="333333"/>
                </a:solidFill>
                <a:latin typeface="Microsoft YaHei" pitchFamily="34" charset="0"/>
                <a:ea typeface="Microsoft YaHei" pitchFamily="34" charset="-122"/>
                <a:cs typeface="Microsoft YaHei" pitchFamily="34" charset="-120"/>
              </a:rPr>
              <a:t>content</a:t>
            </a:r>
            <a:endParaRPr lang="en-US" sz="3750" dirty="0"/>
          </a:p>
        </p:txBody>
      </p:sp>
      <p:sp>
        <p:nvSpPr>
          <p:cNvPr id="5" name="Text 2"/>
          <p:cNvSpPr/>
          <p:nvPr/>
        </p:nvSpPr>
        <p:spPr>
          <a:xfrm>
            <a:off x="571500" y="4176713"/>
            <a:ext cx="1809750" cy="400050"/>
          </a:xfrm>
          <a:prstGeom prst="rect">
            <a:avLst/>
          </a:prstGeom>
          <a:noFill/>
          <a:ln/>
        </p:spPr>
        <p:txBody>
          <a:bodyPr vert="horz" wrap="square" lIns="0" tIns="0" rIns="0" bIns="0" rtlCol="0" anchor="ctr"/>
          <a:lstStyle/>
          <a:p>
            <a:pPr marL="0" indent="0" algn="l">
              <a:lnSpc>
                <a:spcPts val="3150"/>
              </a:lnSpc>
              <a:buNone/>
            </a:pPr>
            <a:r>
              <a:rPr lang="en-US" sz="2250" dirty="0">
                <a:solidFill>
                  <a:srgbClr val="666666"/>
                </a:solidFill>
                <a:latin typeface="Microsoft YaHei" pitchFamily="34" charset="0"/>
                <a:ea typeface="Microsoft YaHei" pitchFamily="34" charset="-122"/>
                <a:cs typeface="Microsoft YaHei" pitchFamily="34" charset="-120"/>
              </a:rPr>
              <a:t>目录</a:t>
            </a:r>
            <a:endParaRPr lang="en-US" sz="2250" dirty="0"/>
          </a:p>
        </p:txBody>
      </p:sp>
      <p:sp>
        <p:nvSpPr>
          <p:cNvPr id="6" name="Text 3"/>
          <p:cNvSpPr/>
          <p:nvPr/>
        </p:nvSpPr>
        <p:spPr>
          <a:xfrm>
            <a:off x="3524250" y="1801306"/>
            <a:ext cx="352425" cy="333375"/>
          </a:xfrm>
          <a:prstGeom prst="rect">
            <a:avLst/>
          </a:prstGeom>
          <a:noFill/>
          <a:ln/>
        </p:spPr>
        <p:txBody>
          <a:bodyPr vert="horz" wrap="square" lIns="0" tIns="0" rIns="0" bIns="0" rtlCol="0" anchor="ctr"/>
          <a:lstStyle/>
          <a:p>
            <a:pPr marL="0" indent="0" algn="l">
              <a:lnSpc>
                <a:spcPts val="3038"/>
              </a:lnSpc>
              <a:buNone/>
            </a:pPr>
            <a:r>
              <a:rPr lang="en-US" sz="1875" b="1" dirty="0">
                <a:solidFill>
                  <a:srgbClr val="5438FF"/>
                </a:solidFill>
                <a:latin typeface="Microsoft YaHei" pitchFamily="34" charset="0"/>
                <a:ea typeface="Microsoft YaHei" pitchFamily="34" charset="-122"/>
                <a:cs typeface="Microsoft YaHei" pitchFamily="34" charset="-120"/>
              </a:rPr>
              <a:t>02</a:t>
            </a:r>
            <a:endParaRPr lang="en-US" sz="1875" dirty="0"/>
          </a:p>
        </p:txBody>
      </p:sp>
      <p:sp>
        <p:nvSpPr>
          <p:cNvPr id="7" name="Text 4"/>
          <p:cNvSpPr/>
          <p:nvPr/>
        </p:nvSpPr>
        <p:spPr>
          <a:xfrm>
            <a:off x="3990975" y="1872743"/>
            <a:ext cx="4581525" cy="209550"/>
          </a:xfrm>
          <a:prstGeom prst="rect">
            <a:avLst/>
          </a:prstGeom>
          <a:noFill/>
          <a:ln/>
        </p:spPr>
        <p:txBody>
          <a:bodyPr vert="horz" wrap="square" lIns="0" tIns="0" rIns="0" bIns="0" rtlCol="0" anchor="ctr"/>
          <a:lstStyle/>
          <a:p>
            <a:pPr marL="0" indent="0" algn="l">
              <a:lnSpc>
                <a:spcPts val="1650"/>
              </a:lnSpc>
              <a:buNone/>
            </a:pPr>
            <a:r>
              <a:rPr lang="zh-CN" altLang="en-US" sz="1200" b="1" dirty="0">
                <a:solidFill>
                  <a:srgbClr val="333333"/>
                </a:solidFill>
                <a:latin typeface="Microsoft YaHei" pitchFamily="34" charset="0"/>
                <a:ea typeface="Microsoft YaHei" pitchFamily="34" charset="-122"/>
                <a:cs typeface="Microsoft YaHei" pitchFamily="34" charset="-120"/>
              </a:rPr>
              <a:t>多层感知机的实现</a:t>
            </a:r>
            <a:endParaRPr lang="en-US" sz="1200" dirty="0"/>
          </a:p>
        </p:txBody>
      </p:sp>
      <p:sp>
        <p:nvSpPr>
          <p:cNvPr id="8" name="Text 5"/>
          <p:cNvSpPr/>
          <p:nvPr/>
        </p:nvSpPr>
        <p:spPr>
          <a:xfrm>
            <a:off x="3990975" y="1621631"/>
            <a:ext cx="4581525"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9" name="Text 6"/>
          <p:cNvSpPr/>
          <p:nvPr/>
        </p:nvSpPr>
        <p:spPr>
          <a:xfrm>
            <a:off x="3524250" y="2429956"/>
            <a:ext cx="352425" cy="333375"/>
          </a:xfrm>
          <a:prstGeom prst="rect">
            <a:avLst/>
          </a:prstGeom>
          <a:noFill/>
          <a:ln/>
        </p:spPr>
        <p:txBody>
          <a:bodyPr vert="horz" wrap="square" lIns="0" tIns="0" rIns="0" bIns="0" rtlCol="0" anchor="ctr"/>
          <a:lstStyle/>
          <a:p>
            <a:pPr marL="0" indent="0" algn="l">
              <a:lnSpc>
                <a:spcPts val="3038"/>
              </a:lnSpc>
              <a:buNone/>
            </a:pPr>
            <a:r>
              <a:rPr lang="en-US" sz="1875" b="1" dirty="0">
                <a:solidFill>
                  <a:srgbClr val="5438FF"/>
                </a:solidFill>
                <a:latin typeface="Microsoft YaHei" pitchFamily="34" charset="0"/>
                <a:ea typeface="Microsoft YaHei" pitchFamily="34" charset="-122"/>
                <a:cs typeface="Microsoft YaHei" pitchFamily="34" charset="-120"/>
              </a:rPr>
              <a:t>03</a:t>
            </a:r>
            <a:endParaRPr lang="en-US" sz="1875" dirty="0"/>
          </a:p>
        </p:txBody>
      </p:sp>
      <p:sp>
        <p:nvSpPr>
          <p:cNvPr id="10" name="Text 7"/>
          <p:cNvSpPr/>
          <p:nvPr/>
        </p:nvSpPr>
        <p:spPr>
          <a:xfrm>
            <a:off x="3990975" y="2501393"/>
            <a:ext cx="4581525" cy="209550"/>
          </a:xfrm>
          <a:prstGeom prst="rect">
            <a:avLst/>
          </a:prstGeom>
          <a:noFill/>
          <a:ln/>
        </p:spPr>
        <p:txBody>
          <a:bodyPr vert="horz" wrap="square" lIns="0" tIns="0" rIns="0" bIns="0" rtlCol="0" anchor="ctr"/>
          <a:lstStyle/>
          <a:p>
            <a:pPr marL="0" indent="0" algn="l">
              <a:lnSpc>
                <a:spcPts val="1650"/>
              </a:lnSpc>
              <a:buNone/>
            </a:pPr>
            <a:r>
              <a:rPr lang="zh-CN" altLang="en-US" sz="1200" b="1" dirty="0">
                <a:solidFill>
                  <a:srgbClr val="333333"/>
                </a:solidFill>
                <a:latin typeface="Microsoft YaHei" pitchFamily="34" charset="0"/>
                <a:ea typeface="Microsoft YaHei" pitchFamily="34" charset="-122"/>
                <a:cs typeface="Microsoft YaHei" pitchFamily="34" charset="-120"/>
              </a:rPr>
              <a:t>如何科学的构建模型</a:t>
            </a:r>
            <a:endParaRPr lang="en-US" sz="1200" dirty="0"/>
          </a:p>
        </p:txBody>
      </p:sp>
      <p:sp>
        <p:nvSpPr>
          <p:cNvPr id="11" name="Text 8"/>
          <p:cNvSpPr/>
          <p:nvPr/>
        </p:nvSpPr>
        <p:spPr>
          <a:xfrm>
            <a:off x="3990975" y="2250281"/>
            <a:ext cx="4581525"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14" name="Text 11"/>
          <p:cNvSpPr/>
          <p:nvPr/>
        </p:nvSpPr>
        <p:spPr>
          <a:xfrm>
            <a:off x="3990975" y="2878931"/>
            <a:ext cx="4581525"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17" name="Text 14"/>
          <p:cNvSpPr/>
          <p:nvPr/>
        </p:nvSpPr>
        <p:spPr>
          <a:xfrm>
            <a:off x="3990975" y="3507581"/>
            <a:ext cx="4581525"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18" name="Text 3">
            <a:extLst>
              <a:ext uri="{FF2B5EF4-FFF2-40B4-BE49-F238E27FC236}">
                <a16:creationId xmlns:a16="http://schemas.microsoft.com/office/drawing/2014/main" id="{C99D86D6-FB10-7863-6C84-17933BFC96C6}"/>
              </a:ext>
            </a:extLst>
          </p:cNvPr>
          <p:cNvSpPr/>
          <p:nvPr/>
        </p:nvSpPr>
        <p:spPr>
          <a:xfrm>
            <a:off x="3524250" y="1177286"/>
            <a:ext cx="352425" cy="333375"/>
          </a:xfrm>
          <a:prstGeom prst="rect">
            <a:avLst/>
          </a:prstGeom>
          <a:noFill/>
          <a:ln/>
        </p:spPr>
        <p:txBody>
          <a:bodyPr vert="horz" wrap="square" lIns="0" tIns="0" rIns="0" bIns="0" rtlCol="0" anchor="ctr"/>
          <a:lstStyle/>
          <a:p>
            <a:pPr marL="0" indent="0" algn="l">
              <a:lnSpc>
                <a:spcPts val="3038"/>
              </a:lnSpc>
              <a:buNone/>
            </a:pPr>
            <a:r>
              <a:rPr lang="en-US" sz="1875" b="1" dirty="0">
                <a:solidFill>
                  <a:srgbClr val="5438FF"/>
                </a:solidFill>
                <a:latin typeface="Microsoft YaHei" pitchFamily="34" charset="0"/>
                <a:ea typeface="Microsoft YaHei" pitchFamily="34" charset="-122"/>
                <a:cs typeface="Microsoft YaHei" pitchFamily="34" charset="-120"/>
              </a:rPr>
              <a:t>01</a:t>
            </a:r>
            <a:endParaRPr lang="en-US" sz="1875" dirty="0"/>
          </a:p>
        </p:txBody>
      </p:sp>
      <p:sp>
        <p:nvSpPr>
          <p:cNvPr id="19" name="Text 4">
            <a:extLst>
              <a:ext uri="{FF2B5EF4-FFF2-40B4-BE49-F238E27FC236}">
                <a16:creationId xmlns:a16="http://schemas.microsoft.com/office/drawing/2014/main" id="{B1BD4AD3-A33F-D4BE-263B-058DA72856B5}"/>
              </a:ext>
            </a:extLst>
          </p:cNvPr>
          <p:cNvSpPr/>
          <p:nvPr/>
        </p:nvSpPr>
        <p:spPr>
          <a:xfrm>
            <a:off x="3990975" y="1248723"/>
            <a:ext cx="4581525" cy="209550"/>
          </a:xfrm>
          <a:prstGeom prst="rect">
            <a:avLst/>
          </a:prstGeom>
          <a:noFill/>
          <a:ln/>
        </p:spPr>
        <p:txBody>
          <a:bodyPr vert="horz" wrap="square" lIns="0" tIns="0" rIns="0" bIns="0" rtlCol="0" anchor="ctr"/>
          <a:lstStyle/>
          <a:p>
            <a:pPr>
              <a:lnSpc>
                <a:spcPts val="1650"/>
              </a:lnSpc>
            </a:pPr>
            <a:r>
              <a:rPr lang="en-US" altLang="zh-CN" sz="1200" b="1" dirty="0" err="1">
                <a:solidFill>
                  <a:srgbClr val="333333"/>
                </a:solidFill>
                <a:latin typeface="Microsoft YaHei" pitchFamily="34" charset="0"/>
                <a:ea typeface="Microsoft YaHei" pitchFamily="34" charset="-122"/>
                <a:cs typeface="Microsoft YaHei" pitchFamily="34" charset="-120"/>
              </a:rPr>
              <a:t>多层感知机</a:t>
            </a:r>
            <a:r>
              <a:rPr lang="zh-CN" altLang="en-US" sz="1200" b="1" dirty="0">
                <a:solidFill>
                  <a:srgbClr val="333333"/>
                </a:solidFill>
                <a:latin typeface="Microsoft YaHei" pitchFamily="34" charset="0"/>
                <a:ea typeface="Microsoft YaHei" pitchFamily="34" charset="-122"/>
                <a:cs typeface="Microsoft YaHei" pitchFamily="34" charset="-120"/>
              </a:rPr>
              <a:t>原理</a:t>
            </a:r>
            <a:endParaRPr lang="en-US" altLang="zh-CN"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05050-FF32-58F6-C466-69B22B38E226}"/>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0337F787-CF85-315A-5725-DB16D9128746}"/>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A635E012-E91D-CFBD-63E5-36814CACFAB0}"/>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solidFill>
                  <a:srgbClr val="333333"/>
                </a:solidFill>
                <a:latin typeface="Microsoft YaHei" pitchFamily="34" charset="0"/>
                <a:ea typeface="Microsoft YaHei" pitchFamily="34" charset="-122"/>
                <a:cs typeface="Microsoft YaHei" pitchFamily="34" charset="-120"/>
              </a:rPr>
              <a:t>评估模型</a:t>
            </a:r>
            <a:endParaRPr lang="en-US" altLang="zh-CN" sz="2400" dirty="0"/>
          </a:p>
        </p:txBody>
      </p:sp>
      <p:sp>
        <p:nvSpPr>
          <p:cNvPr id="5" name="Text 2">
            <a:extLst>
              <a:ext uri="{FF2B5EF4-FFF2-40B4-BE49-F238E27FC236}">
                <a16:creationId xmlns:a16="http://schemas.microsoft.com/office/drawing/2014/main" id="{A3AE4B26-2190-AC1A-0470-71761EDAF6DA}"/>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37208BA0-CA0C-CE3B-ED31-7A07D842460E}"/>
              </a:ext>
            </a:extLst>
          </p:cNvPr>
          <p:cNvSpPr/>
          <p:nvPr/>
        </p:nvSpPr>
        <p:spPr>
          <a:xfrm>
            <a:off x="571499" y="1238250"/>
            <a:ext cx="1775247" cy="500110"/>
          </a:xfrm>
          <a:prstGeom prst="rect">
            <a:avLst/>
          </a:prstGeom>
          <a:noFill/>
          <a:ln/>
        </p:spPr>
        <p:txBody>
          <a:bodyPr vert="horz" wrap="square" lIns="0" tIns="0" rIns="0" bIns="0" rtlCol="0" anchor="ctr"/>
          <a:lstStyle/>
          <a:p>
            <a:pPr marL="0" indent="0" algn="l">
              <a:lnSpc>
                <a:spcPts val="3150"/>
              </a:lnSpc>
              <a:buNone/>
            </a:pPr>
            <a:r>
              <a:rPr lang="zh-CN" altLang="en-US" sz="1600" b="1" dirty="0">
                <a:latin typeface="微软雅黑" panose="020B0503020204020204" pitchFamily="34" charset="-122"/>
                <a:ea typeface="微软雅黑" panose="020B0503020204020204" pitchFamily="34" charset="-122"/>
              </a:rPr>
              <a:t>验证集</a:t>
            </a:r>
          </a:p>
        </p:txBody>
      </p:sp>
      <p:sp>
        <p:nvSpPr>
          <p:cNvPr id="10" name="Text 7">
            <a:extLst>
              <a:ext uri="{FF2B5EF4-FFF2-40B4-BE49-F238E27FC236}">
                <a16:creationId xmlns:a16="http://schemas.microsoft.com/office/drawing/2014/main" id="{3EE64AE6-D987-277E-F649-470C999171F8}"/>
              </a:ext>
            </a:extLst>
          </p:cNvPr>
          <p:cNvSpPr/>
          <p:nvPr/>
        </p:nvSpPr>
        <p:spPr>
          <a:xfrm>
            <a:off x="554314" y="3405141"/>
            <a:ext cx="3787487" cy="605661"/>
          </a:xfrm>
          <a:prstGeom prst="rect">
            <a:avLst/>
          </a:prstGeom>
          <a:noFill/>
          <a:ln/>
        </p:spPr>
        <p:txBody>
          <a:bodyPr vert="horz" wrap="square" lIns="0" tIns="0" rIns="0" bIns="0" rtlCol="0" anchor="ctr"/>
          <a:lstStyle/>
          <a:p>
            <a:pPr marL="0" indent="0">
              <a:lnSpc>
                <a:spcPts val="1688"/>
              </a:lnSpc>
              <a:buNone/>
            </a:pPr>
            <a:endParaRPr lang="en-US" sz="1200" dirty="0">
              <a:solidFill>
                <a:schemeClr val="tx1">
                  <a:lumMod val="50000"/>
                  <a:lumOff val="50000"/>
                </a:schemeClr>
              </a:solidFill>
            </a:endParaRPr>
          </a:p>
        </p:txBody>
      </p:sp>
      <p:sp>
        <p:nvSpPr>
          <p:cNvPr id="6" name="文本框 5">
            <a:extLst>
              <a:ext uri="{FF2B5EF4-FFF2-40B4-BE49-F238E27FC236}">
                <a16:creationId xmlns:a16="http://schemas.microsoft.com/office/drawing/2014/main" id="{F9374BFE-5BA9-56CD-E661-70221CCF4EE9}"/>
              </a:ext>
            </a:extLst>
          </p:cNvPr>
          <p:cNvSpPr txBox="1"/>
          <p:nvPr/>
        </p:nvSpPr>
        <p:spPr>
          <a:xfrm>
            <a:off x="489905" y="1840910"/>
            <a:ext cx="8462263" cy="1200329"/>
          </a:xfrm>
          <a:prstGeom prst="rect">
            <a:avLst/>
          </a:prstGeom>
          <a:noFill/>
        </p:spPr>
        <p:txBody>
          <a:bodyPr wrap="square" rtlCol="0">
            <a:spAutoFit/>
          </a:bodyPr>
          <a:lstStyle/>
          <a:p>
            <a:r>
              <a:rPr lang="zh-CN" altLang="en-US" sz="1200" b="1" dirty="0">
                <a:solidFill>
                  <a:schemeClr val="tx1">
                    <a:lumMod val="50000"/>
                    <a:lumOff val="50000"/>
                  </a:schemeClr>
                </a:solidFill>
              </a:rPr>
              <a:t>训练多层感知机模型时，我们可能希望比较具有不同数量的隐藏层、不同数量的隐藏单元以及不同的激活函数组合的模型。 为了确定候选模型中的最佳模型，需要使用</a:t>
            </a:r>
            <a:r>
              <a:rPr lang="zh-CN" altLang="en-US" sz="1200" b="1" dirty="0"/>
              <a:t>验证集</a:t>
            </a:r>
            <a:r>
              <a:rPr lang="zh-CN" altLang="en-US" sz="1200" b="1" dirty="0">
                <a:solidFill>
                  <a:schemeClr val="tx1">
                    <a:lumMod val="50000"/>
                    <a:lumOff val="50000"/>
                  </a:schemeClr>
                </a:solidFill>
              </a:rPr>
              <a:t>。</a:t>
            </a:r>
            <a:endParaRPr lang="en-US" altLang="zh-CN" sz="1200" b="1" dirty="0">
              <a:solidFill>
                <a:schemeClr val="tx1">
                  <a:lumMod val="50000"/>
                  <a:lumOff val="50000"/>
                </a:schemeClr>
              </a:solidFill>
            </a:endParaRPr>
          </a:p>
          <a:p>
            <a:endParaRPr lang="en-US" altLang="zh-CN" sz="1200" b="1" dirty="0">
              <a:solidFill>
                <a:schemeClr val="tx1">
                  <a:lumMod val="50000"/>
                  <a:lumOff val="50000"/>
                </a:schemeClr>
              </a:solidFill>
            </a:endParaRPr>
          </a:p>
          <a:p>
            <a:r>
              <a:rPr lang="zh-CN" altLang="en-US" sz="1200" b="1" dirty="0">
                <a:solidFill>
                  <a:schemeClr val="tx1">
                    <a:lumMod val="50000"/>
                    <a:lumOff val="50000"/>
                  </a:schemeClr>
                </a:solidFill>
              </a:rPr>
              <a:t>原则上，为了防止模型</a:t>
            </a:r>
            <a:r>
              <a:rPr lang="zh-CN" altLang="en-US" sz="1200" b="1" dirty="0"/>
              <a:t>过拟合</a:t>
            </a:r>
            <a:r>
              <a:rPr lang="zh-CN" altLang="en-US" sz="1200" b="1" dirty="0">
                <a:solidFill>
                  <a:schemeClr val="tx1">
                    <a:lumMod val="50000"/>
                    <a:lumOff val="50000"/>
                  </a:schemeClr>
                </a:solidFill>
              </a:rPr>
              <a:t>，在确定所有的超参数之前，不能用到测试集。</a:t>
            </a:r>
            <a:endParaRPr lang="en-US" altLang="zh-CN" sz="1200" b="1" dirty="0">
              <a:solidFill>
                <a:schemeClr val="tx1">
                  <a:lumMod val="50000"/>
                  <a:lumOff val="50000"/>
                </a:schemeClr>
              </a:solidFill>
            </a:endParaRPr>
          </a:p>
          <a:p>
            <a:r>
              <a:rPr lang="zh-CN" altLang="en-US" sz="1200" b="1" dirty="0">
                <a:solidFill>
                  <a:schemeClr val="tx1">
                    <a:lumMod val="50000"/>
                    <a:lumOff val="50000"/>
                  </a:schemeClr>
                </a:solidFill>
              </a:rPr>
              <a:t>常见做法是将数据分成三份， 除了</a:t>
            </a:r>
            <a:r>
              <a:rPr lang="zh-CN" altLang="en-US" sz="1200" b="1" dirty="0"/>
              <a:t>训练和测试数据集</a:t>
            </a:r>
            <a:r>
              <a:rPr lang="zh-CN" altLang="en-US" sz="1200" b="1" dirty="0">
                <a:solidFill>
                  <a:schemeClr val="tx1">
                    <a:lumMod val="50000"/>
                    <a:lumOff val="50000"/>
                  </a:schemeClr>
                </a:solidFill>
              </a:rPr>
              <a:t>之外，还增加一个</a:t>
            </a:r>
            <a:r>
              <a:rPr lang="zh-CN" altLang="en-US" sz="1200" b="1" dirty="0"/>
              <a:t>验证数据集</a:t>
            </a:r>
            <a:r>
              <a:rPr lang="zh-CN" altLang="en-US" sz="1200" b="1" dirty="0">
                <a:solidFill>
                  <a:schemeClr val="tx1">
                    <a:lumMod val="50000"/>
                    <a:lumOff val="50000"/>
                  </a:schemeClr>
                </a:solidFill>
              </a:rPr>
              <a:t>（</a:t>
            </a:r>
            <a:r>
              <a:rPr lang="en-US" altLang="zh-CN" sz="1200" b="1" dirty="0">
                <a:solidFill>
                  <a:schemeClr val="tx1">
                    <a:lumMod val="50000"/>
                    <a:lumOff val="50000"/>
                  </a:schemeClr>
                </a:solidFill>
              </a:rPr>
              <a:t>validation dataset</a:t>
            </a:r>
            <a:r>
              <a:rPr lang="zh-CN" altLang="en-US" sz="1200" b="1" dirty="0">
                <a:solidFill>
                  <a:schemeClr val="tx1">
                    <a:lumMod val="50000"/>
                    <a:lumOff val="50000"/>
                  </a:schemeClr>
                </a:solidFill>
              </a:rPr>
              <a:t>）， 也叫验证集（</a:t>
            </a:r>
            <a:r>
              <a:rPr lang="en-US" altLang="zh-CN" sz="1200" b="1" dirty="0">
                <a:solidFill>
                  <a:schemeClr val="tx1">
                    <a:lumMod val="50000"/>
                    <a:lumOff val="50000"/>
                  </a:schemeClr>
                </a:solidFill>
              </a:rPr>
              <a:t>validation set</a:t>
            </a:r>
            <a:r>
              <a:rPr lang="zh-CN" altLang="en-US" sz="1200" b="1" dirty="0">
                <a:solidFill>
                  <a:schemeClr val="tx1">
                    <a:lumMod val="50000"/>
                    <a:lumOff val="50000"/>
                  </a:schemeClr>
                </a:solidFill>
              </a:rPr>
              <a:t>）。</a:t>
            </a:r>
          </a:p>
        </p:txBody>
      </p:sp>
      <p:sp>
        <p:nvSpPr>
          <p:cNvPr id="7" name="Text 1">
            <a:extLst>
              <a:ext uri="{FF2B5EF4-FFF2-40B4-BE49-F238E27FC236}">
                <a16:creationId xmlns:a16="http://schemas.microsoft.com/office/drawing/2014/main" id="{21FDA56D-E212-8766-5650-7CE3385437FA}"/>
              </a:ext>
            </a:extLst>
          </p:cNvPr>
          <p:cNvSpPr/>
          <p:nvPr/>
        </p:nvSpPr>
        <p:spPr>
          <a:xfrm>
            <a:off x="554314" y="3275033"/>
            <a:ext cx="1775247" cy="500110"/>
          </a:xfrm>
          <a:prstGeom prst="rect">
            <a:avLst/>
          </a:prstGeom>
          <a:noFill/>
          <a:ln/>
        </p:spPr>
        <p:txBody>
          <a:bodyPr vert="horz" wrap="square" lIns="0" tIns="0" rIns="0" bIns="0" rtlCol="0" anchor="ctr"/>
          <a:lstStyle/>
          <a:p>
            <a:pPr marL="0" indent="0" algn="l">
              <a:lnSpc>
                <a:spcPts val="3150"/>
              </a:lnSpc>
              <a:buNone/>
            </a:pPr>
            <a:r>
              <a:rPr lang="en-US" altLang="zh-CN" sz="1600" b="1" dirty="0">
                <a:latin typeface="微软雅黑" panose="020B0503020204020204" pitchFamily="34" charset="-122"/>
                <a:ea typeface="微软雅黑" panose="020B0503020204020204" pitchFamily="34" charset="-122"/>
              </a:rPr>
              <a:t>K</a:t>
            </a:r>
            <a:r>
              <a:rPr lang="zh-CN" altLang="en-US" sz="1600" b="1" dirty="0">
                <a:latin typeface="微软雅黑" panose="020B0503020204020204" pitchFamily="34" charset="-122"/>
                <a:ea typeface="微软雅黑" panose="020B0503020204020204" pitchFamily="34" charset="-122"/>
              </a:rPr>
              <a:t>折交叉验证</a:t>
            </a:r>
          </a:p>
        </p:txBody>
      </p:sp>
      <p:sp>
        <p:nvSpPr>
          <p:cNvPr id="8" name="文本框 7">
            <a:extLst>
              <a:ext uri="{FF2B5EF4-FFF2-40B4-BE49-F238E27FC236}">
                <a16:creationId xmlns:a16="http://schemas.microsoft.com/office/drawing/2014/main" id="{91252EA1-4C8D-BEA1-ED39-8ED55493CA38}"/>
              </a:ext>
            </a:extLst>
          </p:cNvPr>
          <p:cNvSpPr txBox="1"/>
          <p:nvPr/>
        </p:nvSpPr>
        <p:spPr>
          <a:xfrm>
            <a:off x="489905" y="3903903"/>
            <a:ext cx="8462263" cy="646331"/>
          </a:xfrm>
          <a:prstGeom prst="rect">
            <a:avLst/>
          </a:prstGeom>
          <a:noFill/>
        </p:spPr>
        <p:txBody>
          <a:bodyPr wrap="square" rtlCol="0">
            <a:spAutoFit/>
          </a:bodyPr>
          <a:lstStyle/>
          <a:p>
            <a:r>
              <a:rPr lang="zh-CN" altLang="en-US" sz="1200" b="1" dirty="0">
                <a:solidFill>
                  <a:schemeClr val="tx1">
                    <a:lumMod val="50000"/>
                    <a:lumOff val="50000"/>
                  </a:schemeClr>
                </a:solidFill>
              </a:rPr>
              <a:t>原始训练数据被分成</a:t>
            </a:r>
            <a:r>
              <a:rPr lang="en-US" altLang="zh-CN" sz="1200" b="1" dirty="0">
                <a:solidFill>
                  <a:schemeClr val="tx1">
                    <a:lumMod val="50000"/>
                    <a:lumOff val="50000"/>
                  </a:schemeClr>
                </a:solidFill>
              </a:rPr>
              <a:t>K</a:t>
            </a:r>
            <a:r>
              <a:rPr lang="zh-CN" altLang="en-US" sz="1200" b="1" dirty="0">
                <a:solidFill>
                  <a:schemeClr val="tx1">
                    <a:lumMod val="50000"/>
                    <a:lumOff val="50000"/>
                  </a:schemeClr>
                </a:solidFill>
              </a:rPr>
              <a:t>个不重叠的子集。然后执行</a:t>
            </a:r>
            <a:r>
              <a:rPr lang="en-US" altLang="zh-CN" sz="1200" b="1" dirty="0">
                <a:solidFill>
                  <a:schemeClr val="tx1">
                    <a:lumMod val="50000"/>
                    <a:lumOff val="50000"/>
                  </a:schemeClr>
                </a:solidFill>
              </a:rPr>
              <a:t>K</a:t>
            </a:r>
            <a:r>
              <a:rPr lang="zh-CN" altLang="en-US" sz="1200" b="1" dirty="0">
                <a:solidFill>
                  <a:schemeClr val="tx1">
                    <a:lumMod val="50000"/>
                    <a:lumOff val="50000"/>
                  </a:schemeClr>
                </a:solidFill>
              </a:rPr>
              <a:t>次模型训练和验证，</a:t>
            </a:r>
          </a:p>
          <a:p>
            <a:r>
              <a:rPr lang="zh-CN" altLang="en-US" sz="1200" b="1" dirty="0">
                <a:solidFill>
                  <a:schemeClr val="tx1">
                    <a:lumMod val="50000"/>
                    <a:lumOff val="50000"/>
                  </a:schemeClr>
                </a:solidFill>
              </a:rPr>
              <a:t>每次在</a:t>
            </a:r>
            <a:r>
              <a:rPr lang="en-US" altLang="zh-CN" sz="1200" b="1" dirty="0">
                <a:solidFill>
                  <a:schemeClr val="tx1">
                    <a:lumMod val="50000"/>
                    <a:lumOff val="50000"/>
                  </a:schemeClr>
                </a:solidFill>
              </a:rPr>
              <a:t>K − 1</a:t>
            </a:r>
            <a:r>
              <a:rPr lang="zh-CN" altLang="en-US" sz="1200" b="1" dirty="0">
                <a:solidFill>
                  <a:schemeClr val="tx1">
                    <a:lumMod val="50000"/>
                    <a:lumOff val="50000"/>
                  </a:schemeClr>
                </a:solidFill>
              </a:rPr>
              <a:t>个子集上进行训练，并在剩余的一个没有用于训练的子集上进行验证。</a:t>
            </a:r>
            <a:endParaRPr lang="en-US" altLang="zh-CN" sz="1200" b="1" dirty="0">
              <a:solidFill>
                <a:schemeClr val="tx1">
                  <a:lumMod val="50000"/>
                  <a:lumOff val="50000"/>
                </a:schemeClr>
              </a:solidFill>
            </a:endParaRPr>
          </a:p>
          <a:p>
            <a:r>
              <a:rPr lang="zh-CN" altLang="en-US" sz="1200" b="1" dirty="0">
                <a:solidFill>
                  <a:schemeClr val="tx1">
                    <a:lumMod val="50000"/>
                    <a:lumOff val="50000"/>
                  </a:schemeClr>
                </a:solidFill>
              </a:rPr>
              <a:t>最后，通过对</a:t>
            </a:r>
            <a:r>
              <a:rPr lang="en-US" altLang="zh-CN" sz="1200" b="1" dirty="0">
                <a:solidFill>
                  <a:schemeClr val="tx1">
                    <a:lumMod val="50000"/>
                    <a:lumOff val="50000"/>
                  </a:schemeClr>
                </a:solidFill>
              </a:rPr>
              <a:t>K</a:t>
            </a:r>
            <a:r>
              <a:rPr lang="zh-CN" altLang="en-US" sz="1200" b="1" dirty="0">
                <a:solidFill>
                  <a:schemeClr val="tx1">
                    <a:lumMod val="50000"/>
                    <a:lumOff val="50000"/>
                  </a:schemeClr>
                </a:solidFill>
              </a:rPr>
              <a:t>次实验的结果取平均来估计训练和验证误差。</a:t>
            </a:r>
          </a:p>
        </p:txBody>
      </p:sp>
      <mc:AlternateContent xmlns:mc="http://schemas.openxmlformats.org/markup-compatibility/2006">
        <mc:Choice xmlns:p14="http://schemas.microsoft.com/office/powerpoint/2010/main" Requires="p14">
          <p:contentPart p14:bwMode="auto" r:id="rId4">
            <p14:nvContentPartPr>
              <p14:cNvPr id="9" name="墨迹 8">
                <a:extLst>
                  <a:ext uri="{FF2B5EF4-FFF2-40B4-BE49-F238E27FC236}">
                    <a16:creationId xmlns:a16="http://schemas.microsoft.com/office/drawing/2014/main" id="{5C511FD7-1E6A-0140-96B6-D6B8086C0C91}"/>
                  </a:ext>
                </a:extLst>
              </p14:cNvPr>
              <p14:cNvContentPartPr/>
              <p14:nvPr/>
            </p14:nvContentPartPr>
            <p14:xfrm>
              <a:off x="581040" y="2752560"/>
              <a:ext cx="7258320" cy="2253240"/>
            </p14:xfrm>
          </p:contentPart>
        </mc:Choice>
        <mc:Fallback>
          <p:pic>
            <p:nvPicPr>
              <p:cNvPr id="9" name="墨迹 8">
                <a:extLst>
                  <a:ext uri="{FF2B5EF4-FFF2-40B4-BE49-F238E27FC236}">
                    <a16:creationId xmlns:a16="http://schemas.microsoft.com/office/drawing/2014/main" id="{5C511FD7-1E6A-0140-96B6-D6B8086C0C91}"/>
                  </a:ext>
                </a:extLst>
              </p:cNvPr>
              <p:cNvPicPr/>
              <p:nvPr/>
            </p:nvPicPr>
            <p:blipFill>
              <a:blip r:embed="rId5"/>
              <a:stretch>
                <a:fillRect/>
              </a:stretch>
            </p:blipFill>
            <p:spPr>
              <a:xfrm>
                <a:off x="571680" y="2743200"/>
                <a:ext cx="7277040" cy="2271960"/>
              </a:xfrm>
              <a:prstGeom prst="rect">
                <a:avLst/>
              </a:prstGeom>
            </p:spPr>
          </p:pic>
        </mc:Fallback>
      </mc:AlternateContent>
    </p:spTree>
    <p:extLst>
      <p:ext uri="{BB962C8B-B14F-4D97-AF65-F5344CB8AC3E}">
        <p14:creationId xmlns:p14="http://schemas.microsoft.com/office/powerpoint/2010/main" val="331856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F6D2D-3D1F-A2EB-EEBD-1CFF348ECF47}"/>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6F130EA5-CA5E-78B1-E055-B5FE61C8674B}"/>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4986EECD-DFAF-927B-5225-51CCFEA93F50}"/>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400" b="1" dirty="0">
                <a:latin typeface="微软雅黑" panose="020B0503020204020204" pitchFamily="34" charset="-122"/>
                <a:ea typeface="微软雅黑" panose="020B0503020204020204" pitchFamily="34" charset="-122"/>
              </a:rPr>
              <a:t>欠拟合还是过拟合？</a:t>
            </a:r>
          </a:p>
        </p:txBody>
      </p:sp>
      <p:sp>
        <p:nvSpPr>
          <p:cNvPr id="5" name="Text 2">
            <a:extLst>
              <a:ext uri="{FF2B5EF4-FFF2-40B4-BE49-F238E27FC236}">
                <a16:creationId xmlns:a16="http://schemas.microsoft.com/office/drawing/2014/main" id="{72746C49-44EA-4B8D-CDFD-F99399C0FA3B}"/>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3AFD9390-A5EE-9AA7-F142-F7D0494BA5F9}"/>
              </a:ext>
            </a:extLst>
          </p:cNvPr>
          <p:cNvSpPr/>
          <p:nvPr/>
        </p:nvSpPr>
        <p:spPr>
          <a:xfrm>
            <a:off x="571499" y="1436476"/>
            <a:ext cx="1775247" cy="500110"/>
          </a:xfrm>
          <a:prstGeom prst="rect">
            <a:avLst/>
          </a:prstGeom>
          <a:noFill/>
          <a:ln/>
        </p:spPr>
        <p:txBody>
          <a:bodyPr vert="horz" wrap="square" lIns="0" tIns="0" rIns="0" bIns="0" rtlCol="0" anchor="ctr"/>
          <a:lstStyle/>
          <a:p>
            <a:pPr marL="0" indent="0" algn="l">
              <a:lnSpc>
                <a:spcPts val="3150"/>
              </a:lnSpc>
              <a:buNone/>
            </a:pPr>
            <a:r>
              <a:rPr lang="zh-CN" altLang="en-US" sz="1600" b="1" dirty="0">
                <a:latin typeface="微软雅黑" panose="020B0503020204020204" pitchFamily="34" charset="-122"/>
                <a:ea typeface="微软雅黑" panose="020B0503020204020204" pitchFamily="34" charset="-122"/>
              </a:rPr>
              <a:t>欠拟合</a:t>
            </a:r>
          </a:p>
        </p:txBody>
      </p:sp>
      <p:sp>
        <p:nvSpPr>
          <p:cNvPr id="6" name="文本框 5">
            <a:extLst>
              <a:ext uri="{FF2B5EF4-FFF2-40B4-BE49-F238E27FC236}">
                <a16:creationId xmlns:a16="http://schemas.microsoft.com/office/drawing/2014/main" id="{850054A0-C773-0FFE-725B-FBA6BBE5B9A1}"/>
              </a:ext>
            </a:extLst>
          </p:cNvPr>
          <p:cNvSpPr txBox="1"/>
          <p:nvPr/>
        </p:nvSpPr>
        <p:spPr>
          <a:xfrm>
            <a:off x="489905" y="1840910"/>
            <a:ext cx="8462263" cy="461665"/>
          </a:xfrm>
          <a:prstGeom prst="rect">
            <a:avLst/>
          </a:prstGeom>
          <a:noFill/>
        </p:spPr>
        <p:txBody>
          <a:bodyPr wrap="square" rtlCol="0">
            <a:spAutoFit/>
          </a:bodyPr>
          <a:lstStyle/>
          <a:p>
            <a:r>
              <a:rPr lang="zh-CN" altLang="en-US" sz="1200" b="1" dirty="0"/>
              <a:t>如果训练误差和验证误差都很差，但它们两者之间差距很小。</a:t>
            </a:r>
            <a:endParaRPr lang="en-US" altLang="zh-CN" sz="1200" b="1" dirty="0"/>
          </a:p>
          <a:p>
            <a:r>
              <a:rPr lang="zh-CN" altLang="en-US" sz="1200" b="1" dirty="0">
                <a:solidFill>
                  <a:schemeClr val="tx1">
                    <a:lumMod val="50000"/>
                    <a:lumOff val="50000"/>
                  </a:schemeClr>
                </a:solidFill>
              </a:rPr>
              <a:t>这意味着模型过于简单，无法捕获试图学习的模式，这种现象被称为</a:t>
            </a:r>
            <a:r>
              <a:rPr lang="zh-CN" altLang="en-US" sz="1200" b="1" dirty="0"/>
              <a:t>欠拟合（</a:t>
            </a:r>
            <a:r>
              <a:rPr lang="en-US" altLang="zh-CN" sz="1200" b="1" dirty="0"/>
              <a:t>underfitting</a:t>
            </a:r>
            <a:r>
              <a:rPr lang="zh-CN" altLang="en-US" sz="1200" b="1" dirty="0"/>
              <a:t>）。</a:t>
            </a:r>
          </a:p>
        </p:txBody>
      </p:sp>
      <p:sp>
        <p:nvSpPr>
          <p:cNvPr id="7" name="Text 1">
            <a:extLst>
              <a:ext uri="{FF2B5EF4-FFF2-40B4-BE49-F238E27FC236}">
                <a16:creationId xmlns:a16="http://schemas.microsoft.com/office/drawing/2014/main" id="{CA9E2537-9237-4917-8EEA-FD611FEE51EE}"/>
              </a:ext>
            </a:extLst>
          </p:cNvPr>
          <p:cNvSpPr/>
          <p:nvPr/>
        </p:nvSpPr>
        <p:spPr>
          <a:xfrm>
            <a:off x="571500" y="3191333"/>
            <a:ext cx="1775247" cy="500110"/>
          </a:xfrm>
          <a:prstGeom prst="rect">
            <a:avLst/>
          </a:prstGeom>
          <a:noFill/>
          <a:ln/>
        </p:spPr>
        <p:txBody>
          <a:bodyPr vert="horz" wrap="square" lIns="0" tIns="0" rIns="0" bIns="0" rtlCol="0" anchor="ctr"/>
          <a:lstStyle/>
          <a:p>
            <a:pPr marL="0" indent="0" algn="l">
              <a:lnSpc>
                <a:spcPts val="3150"/>
              </a:lnSpc>
              <a:buNone/>
            </a:pPr>
            <a:r>
              <a:rPr lang="zh-CN" altLang="en-US" sz="1600" b="1" dirty="0">
                <a:latin typeface="微软雅黑" panose="020B0503020204020204" pitchFamily="34" charset="-122"/>
                <a:ea typeface="微软雅黑" panose="020B0503020204020204" pitchFamily="34" charset="-122"/>
              </a:rPr>
              <a:t>过拟合</a:t>
            </a:r>
          </a:p>
        </p:txBody>
      </p:sp>
      <p:sp>
        <p:nvSpPr>
          <p:cNvPr id="8" name="文本框 7">
            <a:extLst>
              <a:ext uri="{FF2B5EF4-FFF2-40B4-BE49-F238E27FC236}">
                <a16:creationId xmlns:a16="http://schemas.microsoft.com/office/drawing/2014/main" id="{1C6635B9-9A32-DCB2-B3AD-8523A5A482C1}"/>
              </a:ext>
            </a:extLst>
          </p:cNvPr>
          <p:cNvSpPr txBox="1"/>
          <p:nvPr/>
        </p:nvSpPr>
        <p:spPr>
          <a:xfrm>
            <a:off x="489905" y="3603365"/>
            <a:ext cx="8462263" cy="461665"/>
          </a:xfrm>
          <a:prstGeom prst="rect">
            <a:avLst/>
          </a:prstGeom>
          <a:noFill/>
        </p:spPr>
        <p:txBody>
          <a:bodyPr wrap="square" rtlCol="0">
            <a:spAutoFit/>
          </a:bodyPr>
          <a:lstStyle/>
          <a:p>
            <a:r>
              <a:rPr lang="zh-CN" altLang="en-US" sz="1200" b="1" dirty="0">
                <a:solidFill>
                  <a:schemeClr val="tx1">
                    <a:lumMod val="50000"/>
                    <a:lumOff val="50000"/>
                  </a:schemeClr>
                </a:solidFill>
              </a:rPr>
              <a:t>当训练误差明显低于验证误差时，这表明严重的</a:t>
            </a:r>
            <a:r>
              <a:rPr lang="zh-CN" altLang="en-US" sz="1200" b="1" dirty="0"/>
              <a:t>过拟合（</a:t>
            </a:r>
            <a:r>
              <a:rPr lang="en-US" altLang="zh-CN" sz="1200" b="1" dirty="0"/>
              <a:t>overfitting</a:t>
            </a:r>
            <a:r>
              <a:rPr lang="zh-CN" altLang="en-US" sz="1200" b="1" dirty="0"/>
              <a:t>）。</a:t>
            </a:r>
            <a:endParaRPr lang="en-US" altLang="zh-CN" sz="1200" b="1" dirty="0"/>
          </a:p>
          <a:p>
            <a:r>
              <a:rPr lang="zh-CN" altLang="en-US" sz="1200" b="1" dirty="0">
                <a:solidFill>
                  <a:schemeClr val="tx1">
                    <a:lumMod val="50000"/>
                    <a:lumOff val="50000"/>
                  </a:schemeClr>
                </a:solidFill>
              </a:rPr>
              <a:t>注意，过拟合并不总是一件坏事。因为最终我们通常更关心验证误差，而不是训练误差和验证误差之间的差距。</a:t>
            </a:r>
          </a:p>
        </p:txBody>
      </p:sp>
      <mc:AlternateContent xmlns:mc="http://schemas.openxmlformats.org/markup-compatibility/2006">
        <mc:Choice xmlns:p14="http://schemas.microsoft.com/office/powerpoint/2010/main" Requires="p14">
          <p:contentPart p14:bwMode="auto" r:id="rId4">
            <p14:nvContentPartPr>
              <p14:cNvPr id="9" name="墨迹 8">
                <a:extLst>
                  <a:ext uri="{FF2B5EF4-FFF2-40B4-BE49-F238E27FC236}">
                    <a16:creationId xmlns:a16="http://schemas.microsoft.com/office/drawing/2014/main" id="{1BA94652-5B34-344E-E141-E79BDE7DBDAF}"/>
                  </a:ext>
                </a:extLst>
              </p14:cNvPr>
              <p14:cNvContentPartPr/>
              <p14:nvPr/>
            </p14:nvContentPartPr>
            <p14:xfrm>
              <a:off x="338040" y="1380960"/>
              <a:ext cx="2481840" cy="2505600"/>
            </p14:xfrm>
          </p:contentPart>
        </mc:Choice>
        <mc:Fallback>
          <p:pic>
            <p:nvPicPr>
              <p:cNvPr id="9" name="墨迹 8">
                <a:extLst>
                  <a:ext uri="{FF2B5EF4-FFF2-40B4-BE49-F238E27FC236}">
                    <a16:creationId xmlns:a16="http://schemas.microsoft.com/office/drawing/2014/main" id="{1BA94652-5B34-344E-E141-E79BDE7DBDAF}"/>
                  </a:ext>
                </a:extLst>
              </p:cNvPr>
              <p:cNvPicPr/>
              <p:nvPr/>
            </p:nvPicPr>
            <p:blipFill>
              <a:blip r:embed="rId5"/>
              <a:stretch>
                <a:fillRect/>
              </a:stretch>
            </p:blipFill>
            <p:spPr>
              <a:xfrm>
                <a:off x="328680" y="1371600"/>
                <a:ext cx="2500560" cy="2524320"/>
              </a:xfrm>
              <a:prstGeom prst="rect">
                <a:avLst/>
              </a:prstGeom>
            </p:spPr>
          </p:pic>
        </mc:Fallback>
      </mc:AlternateContent>
    </p:spTree>
    <p:extLst>
      <p:ext uri="{BB962C8B-B14F-4D97-AF65-F5344CB8AC3E}">
        <p14:creationId xmlns:p14="http://schemas.microsoft.com/office/powerpoint/2010/main" val="1959580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CACDC-145D-67DA-E083-7897C7664701}"/>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032C2C87-4E6B-6163-93C9-7C01173F5E32}"/>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3A90E90-318C-10EF-BCEC-8E20A6353E58}"/>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400" b="1" dirty="0">
                <a:latin typeface="微软雅黑" panose="020B0503020204020204" pitchFamily="34" charset="-122"/>
                <a:ea typeface="微软雅黑" panose="020B0503020204020204" pitchFamily="34" charset="-122"/>
              </a:rPr>
              <a:t>欠拟合还是过拟合？</a:t>
            </a:r>
          </a:p>
        </p:txBody>
      </p:sp>
      <p:sp>
        <p:nvSpPr>
          <p:cNvPr id="5" name="Text 2">
            <a:extLst>
              <a:ext uri="{FF2B5EF4-FFF2-40B4-BE49-F238E27FC236}">
                <a16:creationId xmlns:a16="http://schemas.microsoft.com/office/drawing/2014/main" id="{4107BE71-F477-D794-82B1-CA1D4FE9D587}"/>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pic>
        <p:nvPicPr>
          <p:cNvPr id="10" name="图片 9">
            <a:extLst>
              <a:ext uri="{FF2B5EF4-FFF2-40B4-BE49-F238E27FC236}">
                <a16:creationId xmlns:a16="http://schemas.microsoft.com/office/drawing/2014/main" id="{9399E2A5-45C1-1FAB-2AB3-315023A12D13}"/>
              </a:ext>
            </a:extLst>
          </p:cNvPr>
          <p:cNvPicPr>
            <a:picLocks noChangeAspect="1"/>
          </p:cNvPicPr>
          <p:nvPr/>
        </p:nvPicPr>
        <p:blipFill>
          <a:blip r:embed="rId4"/>
          <a:stretch>
            <a:fillRect/>
          </a:stretch>
        </p:blipFill>
        <p:spPr>
          <a:xfrm>
            <a:off x="2640889" y="1383034"/>
            <a:ext cx="3615470" cy="3333640"/>
          </a:xfrm>
          <a:prstGeom prst="rect">
            <a:avLst/>
          </a:prstGeom>
        </p:spPr>
      </p:pic>
      <mc:AlternateContent xmlns:mc="http://schemas.openxmlformats.org/markup-compatibility/2006">
        <mc:Choice xmlns:p14="http://schemas.microsoft.com/office/powerpoint/2010/main" Requires="p14">
          <p:contentPart p14:bwMode="auto" r:id="rId5">
            <p14:nvContentPartPr>
              <p14:cNvPr id="2" name="墨迹 1">
                <a:extLst>
                  <a:ext uri="{FF2B5EF4-FFF2-40B4-BE49-F238E27FC236}">
                    <a16:creationId xmlns:a16="http://schemas.microsoft.com/office/drawing/2014/main" id="{38F2529E-82E1-7E8C-3E47-1DF1BB00B357}"/>
                  </a:ext>
                </a:extLst>
              </p14:cNvPr>
              <p14:cNvContentPartPr/>
              <p14:nvPr/>
            </p14:nvContentPartPr>
            <p14:xfrm>
              <a:off x="3186000" y="2028960"/>
              <a:ext cx="2667600" cy="1838520"/>
            </p14:xfrm>
          </p:contentPart>
        </mc:Choice>
        <mc:Fallback>
          <p:pic>
            <p:nvPicPr>
              <p:cNvPr id="2" name="墨迹 1">
                <a:extLst>
                  <a:ext uri="{FF2B5EF4-FFF2-40B4-BE49-F238E27FC236}">
                    <a16:creationId xmlns:a16="http://schemas.microsoft.com/office/drawing/2014/main" id="{38F2529E-82E1-7E8C-3E47-1DF1BB00B357}"/>
                  </a:ext>
                </a:extLst>
              </p:cNvPr>
              <p:cNvPicPr/>
              <p:nvPr/>
            </p:nvPicPr>
            <p:blipFill>
              <a:blip r:embed="rId6"/>
              <a:stretch>
                <a:fillRect/>
              </a:stretch>
            </p:blipFill>
            <p:spPr>
              <a:xfrm>
                <a:off x="3176640" y="2019600"/>
                <a:ext cx="2686320" cy="1857240"/>
              </a:xfrm>
              <a:prstGeom prst="rect">
                <a:avLst/>
              </a:prstGeom>
            </p:spPr>
          </p:pic>
        </mc:Fallback>
      </mc:AlternateContent>
    </p:spTree>
    <p:extLst>
      <p:ext uri="{BB962C8B-B14F-4D97-AF65-F5344CB8AC3E}">
        <p14:creationId xmlns:p14="http://schemas.microsoft.com/office/powerpoint/2010/main" val="1092887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AB099-F739-A0C3-EC17-E5EECCC0403B}"/>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7FCE2FCE-EC6A-F5C5-B56D-D47E38E4F18A}"/>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E8B99C37-DBC8-7F20-C142-9084F4C82FF9}"/>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400" b="1" dirty="0">
                <a:latin typeface="微软雅黑" panose="020B0503020204020204" pitchFamily="34" charset="-122"/>
                <a:ea typeface="微软雅黑" panose="020B0503020204020204" pitchFamily="34" charset="-122"/>
              </a:rPr>
              <a:t>欠拟合还是过拟合？</a:t>
            </a:r>
          </a:p>
        </p:txBody>
      </p:sp>
      <p:sp>
        <p:nvSpPr>
          <p:cNvPr id="5" name="Text 2">
            <a:extLst>
              <a:ext uri="{FF2B5EF4-FFF2-40B4-BE49-F238E27FC236}">
                <a16:creationId xmlns:a16="http://schemas.microsoft.com/office/drawing/2014/main" id="{CFEA337E-59F6-AE6B-2116-31A172091B18}"/>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6" name="文本框 5">
            <a:extLst>
              <a:ext uri="{FF2B5EF4-FFF2-40B4-BE49-F238E27FC236}">
                <a16:creationId xmlns:a16="http://schemas.microsoft.com/office/drawing/2014/main" id="{3859DF77-8479-ADFF-B367-1D04D8C6A97B}"/>
              </a:ext>
            </a:extLst>
          </p:cNvPr>
          <p:cNvSpPr txBox="1"/>
          <p:nvPr/>
        </p:nvSpPr>
        <p:spPr>
          <a:xfrm>
            <a:off x="571499" y="1627819"/>
            <a:ext cx="8214413" cy="2677656"/>
          </a:xfrm>
          <a:prstGeom prst="rect">
            <a:avLst/>
          </a:prstGeom>
          <a:noFill/>
        </p:spPr>
        <p:txBody>
          <a:bodyPr wrap="square">
            <a:spAutoFit/>
          </a:bodyPr>
          <a:lstStyle/>
          <a:p>
            <a:pPr algn="l"/>
            <a:r>
              <a:rPr lang="zh-CN" altLang="en-US" sz="1200" b="1" dirty="0"/>
              <a:t>另一个重要因素是数据集的大小。</a:t>
            </a:r>
            <a:endParaRPr lang="en-US" altLang="zh-CN" sz="1200" b="1" dirty="0"/>
          </a:p>
          <a:p>
            <a:pPr algn="l"/>
            <a:endParaRPr lang="en-US" altLang="zh-CN" sz="1200" b="1" dirty="0">
              <a:solidFill>
                <a:schemeClr val="tx1">
                  <a:lumMod val="50000"/>
                  <a:lumOff val="50000"/>
                </a:schemeClr>
              </a:solidFill>
            </a:endParaRPr>
          </a:p>
          <a:p>
            <a:pPr algn="l"/>
            <a:r>
              <a:rPr lang="zh-CN" altLang="en-US" sz="1200" b="1" dirty="0">
                <a:solidFill>
                  <a:schemeClr val="tx1">
                    <a:lumMod val="50000"/>
                    <a:lumOff val="50000"/>
                  </a:schemeClr>
                </a:solidFill>
              </a:rPr>
              <a:t>训练数据集中的样本越少，我们就越有可能过拟合。</a:t>
            </a:r>
            <a:endParaRPr lang="en-US" altLang="zh-CN" sz="1200" b="1" dirty="0">
              <a:solidFill>
                <a:schemeClr val="tx1">
                  <a:lumMod val="50000"/>
                  <a:lumOff val="50000"/>
                </a:schemeClr>
              </a:solidFill>
            </a:endParaRPr>
          </a:p>
          <a:p>
            <a:pPr algn="l"/>
            <a:endParaRPr lang="en-US" altLang="zh-CN" sz="1200" b="1" dirty="0">
              <a:solidFill>
                <a:schemeClr val="tx1">
                  <a:lumMod val="50000"/>
                  <a:lumOff val="50000"/>
                </a:schemeClr>
              </a:solidFill>
            </a:endParaRPr>
          </a:p>
          <a:p>
            <a:pPr algn="l"/>
            <a:r>
              <a:rPr lang="zh-CN" altLang="en-US" sz="1200" b="1" dirty="0">
                <a:solidFill>
                  <a:schemeClr val="tx1">
                    <a:lumMod val="50000"/>
                    <a:lumOff val="50000"/>
                  </a:schemeClr>
                </a:solidFill>
              </a:rPr>
              <a:t>随着训练数据量的增加，测试误差通常会减小。一般来说，更多的数据不会有什么坏处。</a:t>
            </a:r>
            <a:endParaRPr lang="en-US" altLang="zh-CN" sz="1200" b="1" dirty="0">
              <a:solidFill>
                <a:schemeClr val="tx1">
                  <a:lumMod val="50000"/>
                  <a:lumOff val="50000"/>
                </a:schemeClr>
              </a:solidFill>
            </a:endParaRPr>
          </a:p>
          <a:p>
            <a:pPr algn="l"/>
            <a:endParaRPr lang="en-US" altLang="zh-CN" sz="1200" b="1" dirty="0">
              <a:solidFill>
                <a:schemeClr val="tx1">
                  <a:lumMod val="50000"/>
                  <a:lumOff val="50000"/>
                </a:schemeClr>
              </a:solidFill>
            </a:endParaRPr>
          </a:p>
          <a:p>
            <a:pPr algn="l"/>
            <a:r>
              <a:rPr lang="zh-CN" altLang="en-US" sz="1200" b="1" dirty="0">
                <a:solidFill>
                  <a:schemeClr val="tx1">
                    <a:lumMod val="50000"/>
                    <a:lumOff val="50000"/>
                  </a:schemeClr>
                </a:solidFill>
              </a:rPr>
              <a:t>对于固定的任务和数据分布，模型复杂性和数据集大小之间通常存在关系。</a:t>
            </a:r>
            <a:endParaRPr lang="en-US" altLang="zh-CN" sz="1200" b="1" dirty="0">
              <a:solidFill>
                <a:schemeClr val="tx1">
                  <a:lumMod val="50000"/>
                  <a:lumOff val="50000"/>
                </a:schemeClr>
              </a:solidFill>
            </a:endParaRPr>
          </a:p>
          <a:p>
            <a:pPr algn="l"/>
            <a:r>
              <a:rPr lang="zh-CN" altLang="en-US" sz="1200" b="1" dirty="0">
                <a:solidFill>
                  <a:schemeClr val="tx1">
                    <a:lumMod val="50000"/>
                    <a:lumOff val="50000"/>
                  </a:schemeClr>
                </a:solidFill>
              </a:rPr>
              <a:t>给出更多的数据，我们可能会尝试拟合一个更复杂的模型。</a:t>
            </a:r>
            <a:endParaRPr lang="en-US" altLang="zh-CN" sz="1200" b="1" dirty="0">
              <a:solidFill>
                <a:schemeClr val="tx1">
                  <a:lumMod val="50000"/>
                  <a:lumOff val="50000"/>
                </a:schemeClr>
              </a:solidFill>
            </a:endParaRPr>
          </a:p>
          <a:p>
            <a:pPr algn="l"/>
            <a:endParaRPr lang="en-US" altLang="zh-CN" sz="1200" b="1" dirty="0">
              <a:solidFill>
                <a:schemeClr val="tx1">
                  <a:lumMod val="50000"/>
                  <a:lumOff val="50000"/>
                </a:schemeClr>
              </a:solidFill>
            </a:endParaRPr>
          </a:p>
          <a:p>
            <a:pPr algn="l"/>
            <a:r>
              <a:rPr lang="zh-CN" altLang="en-US" sz="1200" b="1" dirty="0"/>
              <a:t>如果没有足够的数据，简单的模型可能更有用。</a:t>
            </a:r>
            <a:endParaRPr lang="en-US" altLang="zh-CN" sz="1200" b="1" dirty="0"/>
          </a:p>
          <a:p>
            <a:pPr algn="l"/>
            <a:endParaRPr lang="en-US" altLang="zh-CN" sz="1200" b="1" dirty="0">
              <a:solidFill>
                <a:schemeClr val="tx1">
                  <a:lumMod val="50000"/>
                  <a:lumOff val="50000"/>
                </a:schemeClr>
              </a:solidFill>
            </a:endParaRPr>
          </a:p>
          <a:p>
            <a:pPr algn="l"/>
            <a:r>
              <a:rPr lang="zh-CN" altLang="en-US" sz="1200" b="1" dirty="0"/>
              <a:t>对于许多任务，深度学习只有在有数千个训练样本时才优于线性模型。</a:t>
            </a:r>
            <a:endParaRPr lang="en-US" altLang="zh-CN" sz="1200" b="1" dirty="0"/>
          </a:p>
          <a:p>
            <a:pPr algn="l"/>
            <a:endParaRPr lang="en-US" altLang="zh-CN" sz="1200" b="1" dirty="0">
              <a:solidFill>
                <a:schemeClr val="tx1">
                  <a:lumMod val="50000"/>
                  <a:lumOff val="50000"/>
                </a:schemeClr>
              </a:solidFill>
            </a:endParaRPr>
          </a:p>
          <a:p>
            <a:pPr algn="l"/>
            <a:r>
              <a:rPr lang="zh-CN" altLang="en-US" sz="1200" b="1" dirty="0">
                <a:solidFill>
                  <a:schemeClr val="tx1">
                    <a:lumMod val="50000"/>
                    <a:lumOff val="50000"/>
                  </a:schemeClr>
                </a:solidFill>
              </a:rPr>
              <a:t>从一定程度上来说，深度学习目前的盛行要归功于廉价存储、互联设备以及数字化经济带来的海量数据集。</a:t>
            </a:r>
          </a:p>
        </p:txBody>
      </p:sp>
      <mc:AlternateContent xmlns:mc="http://schemas.openxmlformats.org/markup-compatibility/2006">
        <mc:Choice xmlns:p14="http://schemas.microsoft.com/office/powerpoint/2010/main" Requires="p14">
          <p:contentPart p14:bwMode="auto" r:id="rId4">
            <p14:nvContentPartPr>
              <p14:cNvPr id="2" name="墨迹 1">
                <a:extLst>
                  <a:ext uri="{FF2B5EF4-FFF2-40B4-BE49-F238E27FC236}">
                    <a16:creationId xmlns:a16="http://schemas.microsoft.com/office/drawing/2014/main" id="{0A19AFCD-3830-9CF9-5071-66877D2FEE05}"/>
                  </a:ext>
                </a:extLst>
              </p14:cNvPr>
              <p14:cNvContentPartPr/>
              <p14:nvPr/>
            </p14:nvContentPartPr>
            <p14:xfrm>
              <a:off x="66600" y="2624040"/>
              <a:ext cx="8996760" cy="176760"/>
            </p14:xfrm>
          </p:contentPart>
        </mc:Choice>
        <mc:Fallback>
          <p:pic>
            <p:nvPicPr>
              <p:cNvPr id="2" name="墨迹 1">
                <a:extLst>
                  <a:ext uri="{FF2B5EF4-FFF2-40B4-BE49-F238E27FC236}">
                    <a16:creationId xmlns:a16="http://schemas.microsoft.com/office/drawing/2014/main" id="{0A19AFCD-3830-9CF9-5071-66877D2FEE05}"/>
                  </a:ext>
                </a:extLst>
              </p:cNvPr>
              <p:cNvPicPr/>
              <p:nvPr/>
            </p:nvPicPr>
            <p:blipFill>
              <a:blip r:embed="rId5"/>
              <a:stretch>
                <a:fillRect/>
              </a:stretch>
            </p:blipFill>
            <p:spPr>
              <a:xfrm>
                <a:off x="57240" y="2614680"/>
                <a:ext cx="9015480" cy="195480"/>
              </a:xfrm>
              <a:prstGeom prst="rect">
                <a:avLst/>
              </a:prstGeom>
            </p:spPr>
          </p:pic>
        </mc:Fallback>
      </mc:AlternateContent>
    </p:spTree>
    <p:extLst>
      <p:ext uri="{BB962C8B-B14F-4D97-AF65-F5344CB8AC3E}">
        <p14:creationId xmlns:p14="http://schemas.microsoft.com/office/powerpoint/2010/main" val="3014849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5943C-71E0-2BCD-887C-692149654742}"/>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E5AAF20C-FA35-71B3-2E1F-AF74BFAFD356}"/>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046D35CC-2FA2-92B5-559C-20686D93D878}"/>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400" b="1" dirty="0">
                <a:latin typeface="微软雅黑" panose="020B0503020204020204" pitchFamily="34" charset="-122"/>
                <a:ea typeface="微软雅黑" panose="020B0503020204020204" pitchFamily="34" charset="-122"/>
              </a:rPr>
              <a:t>正则化技术</a:t>
            </a:r>
          </a:p>
        </p:txBody>
      </p:sp>
      <p:sp>
        <p:nvSpPr>
          <p:cNvPr id="5" name="Text 2">
            <a:extLst>
              <a:ext uri="{FF2B5EF4-FFF2-40B4-BE49-F238E27FC236}">
                <a16:creationId xmlns:a16="http://schemas.microsoft.com/office/drawing/2014/main" id="{569191AB-F45F-7C96-1838-56C24550E354}"/>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6" name="文本框 5">
            <a:extLst>
              <a:ext uri="{FF2B5EF4-FFF2-40B4-BE49-F238E27FC236}">
                <a16:creationId xmlns:a16="http://schemas.microsoft.com/office/drawing/2014/main" id="{DDF47CFB-DAA3-BC13-EF23-EC08CD931A5B}"/>
              </a:ext>
            </a:extLst>
          </p:cNvPr>
          <p:cNvSpPr txBox="1"/>
          <p:nvPr/>
        </p:nvSpPr>
        <p:spPr>
          <a:xfrm>
            <a:off x="571499" y="1627819"/>
            <a:ext cx="8214413" cy="3293209"/>
          </a:xfrm>
          <a:prstGeom prst="rect">
            <a:avLst/>
          </a:prstGeom>
          <a:noFill/>
        </p:spPr>
        <p:txBody>
          <a:bodyPr wrap="square">
            <a:spAutoFit/>
          </a:bodyPr>
          <a:lstStyle/>
          <a:p>
            <a:pPr algn="l"/>
            <a:r>
              <a:rPr lang="zh-CN" altLang="en-US" sz="1200" b="1" dirty="0">
                <a:solidFill>
                  <a:schemeClr val="tx1">
                    <a:lumMod val="50000"/>
                    <a:lumOff val="50000"/>
                  </a:schemeClr>
                </a:solidFill>
              </a:rPr>
              <a:t>我们可以收集更多的训练数据来缓解过拟合，但有时也很困难。</a:t>
            </a:r>
            <a:endParaRPr lang="en-US" altLang="zh-CN" sz="1200" b="1" dirty="0">
              <a:solidFill>
                <a:schemeClr val="tx1">
                  <a:lumMod val="50000"/>
                  <a:lumOff val="50000"/>
                </a:schemeClr>
              </a:solidFill>
            </a:endParaRPr>
          </a:p>
          <a:p>
            <a:pPr algn="l"/>
            <a:endParaRPr lang="en-US" altLang="zh-CN" sz="1200" b="1" dirty="0">
              <a:solidFill>
                <a:schemeClr val="tx1">
                  <a:lumMod val="50000"/>
                  <a:lumOff val="50000"/>
                </a:schemeClr>
              </a:solidFill>
            </a:endParaRPr>
          </a:p>
          <a:p>
            <a:pPr algn="l"/>
            <a:r>
              <a:rPr lang="zh-CN" altLang="en-US" sz="1200" b="1" dirty="0">
                <a:solidFill>
                  <a:schemeClr val="tx1">
                    <a:lumMod val="50000"/>
                    <a:lumOff val="50000"/>
                  </a:schemeClr>
                </a:solidFill>
              </a:rPr>
              <a:t>假设我们已经拥有尽可能多的高质量数据，我们便可以将重点放在</a:t>
            </a:r>
            <a:r>
              <a:rPr lang="zh-CN" altLang="en-US" sz="1200" b="1" dirty="0"/>
              <a:t>正则化技术</a:t>
            </a:r>
            <a:r>
              <a:rPr lang="zh-CN" altLang="en-US" sz="1200" b="1" dirty="0">
                <a:solidFill>
                  <a:schemeClr val="tx1">
                    <a:lumMod val="50000"/>
                    <a:lumOff val="50000"/>
                  </a:schemeClr>
                </a:solidFill>
              </a:rPr>
              <a:t>上。</a:t>
            </a:r>
            <a:endParaRPr lang="en-US" altLang="zh-CN" sz="1200" b="1" dirty="0">
              <a:solidFill>
                <a:schemeClr val="tx1">
                  <a:lumMod val="50000"/>
                  <a:lumOff val="50000"/>
                </a:schemeClr>
              </a:solidFill>
            </a:endParaRPr>
          </a:p>
          <a:p>
            <a:pPr algn="l"/>
            <a:endParaRPr lang="en-US" altLang="zh-CN" sz="1200" b="1" dirty="0">
              <a:solidFill>
                <a:schemeClr val="tx1">
                  <a:lumMod val="50000"/>
                  <a:lumOff val="50000"/>
                </a:schemeClr>
              </a:solidFill>
            </a:endParaRPr>
          </a:p>
          <a:p>
            <a:pPr algn="l"/>
            <a:endParaRPr lang="en-US" altLang="zh-CN" sz="1200" b="1" dirty="0">
              <a:solidFill>
                <a:schemeClr val="tx1">
                  <a:lumMod val="50000"/>
                  <a:lumOff val="50000"/>
                </a:schemeClr>
              </a:solidFill>
            </a:endParaRPr>
          </a:p>
          <a:p>
            <a:pPr algn="l"/>
            <a:endParaRPr lang="en-US" altLang="zh-CN" sz="1200" b="1" dirty="0">
              <a:solidFill>
                <a:schemeClr val="tx1">
                  <a:lumMod val="50000"/>
                  <a:lumOff val="50000"/>
                </a:schemeClr>
              </a:solidFill>
            </a:endParaRPr>
          </a:p>
          <a:p>
            <a:pPr algn="l"/>
            <a:endParaRPr lang="en-US" altLang="zh-CN" sz="1200" b="1" dirty="0">
              <a:solidFill>
                <a:schemeClr val="tx1">
                  <a:lumMod val="50000"/>
                  <a:lumOff val="50000"/>
                </a:schemeClr>
              </a:solidFill>
            </a:endParaRPr>
          </a:p>
          <a:p>
            <a:pPr algn="l"/>
            <a:r>
              <a:rPr lang="zh-CN" altLang="en-US" sz="1600" b="1" dirty="0"/>
              <a:t>什么是正则化技术？</a:t>
            </a:r>
            <a:endParaRPr lang="en-US" altLang="zh-CN" sz="1600" b="1" dirty="0"/>
          </a:p>
          <a:p>
            <a:pPr algn="l"/>
            <a:r>
              <a:rPr lang="zh-CN" altLang="en-US" sz="1200" b="1" dirty="0"/>
              <a:t>正则化技术通过限制模型的自由度，通常是通过惩罚模型参数的大小，并将惩罚加在损失函数上</a:t>
            </a:r>
            <a:endParaRPr lang="en-US" altLang="zh-CN" sz="1200" b="1" dirty="0"/>
          </a:p>
          <a:p>
            <a:pPr algn="l"/>
            <a:r>
              <a:rPr lang="zh-CN" altLang="en-US" sz="1200" b="1" dirty="0"/>
              <a:t>可以帮助模型避免过度复杂化，从而防止过拟合</a:t>
            </a:r>
            <a:endParaRPr lang="en-US" altLang="zh-CN" sz="1200" b="1" dirty="0"/>
          </a:p>
          <a:p>
            <a:pPr algn="l"/>
            <a:r>
              <a:rPr lang="zh-CN" altLang="en-US" sz="1200" b="1" dirty="0"/>
              <a:t>正则化技术包括：</a:t>
            </a:r>
            <a:endParaRPr lang="en-US" altLang="zh-CN" sz="1200" b="1" dirty="0"/>
          </a:p>
          <a:p>
            <a:pPr algn="l"/>
            <a:endParaRPr lang="en-US" altLang="zh-CN" sz="1200" b="1" dirty="0"/>
          </a:p>
          <a:p>
            <a:pPr algn="l"/>
            <a:r>
              <a:rPr lang="zh-CN" altLang="en-US" sz="1200" b="1" dirty="0"/>
              <a:t>①权重衰减</a:t>
            </a:r>
            <a:endParaRPr lang="en-US" altLang="zh-CN" sz="1200" b="1" dirty="0"/>
          </a:p>
          <a:p>
            <a:pPr algn="l"/>
            <a:r>
              <a:rPr lang="zh-CN" altLang="en-US" sz="1200" b="1" dirty="0"/>
              <a:t>②</a:t>
            </a:r>
            <a:r>
              <a:rPr lang="en-US" altLang="zh-CN" sz="1200" b="1" dirty="0"/>
              <a:t>Dropout</a:t>
            </a:r>
          </a:p>
          <a:p>
            <a:pPr algn="l"/>
            <a:r>
              <a:rPr lang="zh-CN" altLang="en-US" sz="1200" b="1" dirty="0"/>
              <a:t>③早停法：当验证集的性能不再提升时，停止训练，防止过拟合。</a:t>
            </a:r>
            <a:endParaRPr lang="en-US" altLang="zh-CN" sz="1200" b="1" dirty="0"/>
          </a:p>
          <a:p>
            <a:pPr algn="l"/>
            <a:r>
              <a:rPr lang="zh-CN" altLang="en-US" sz="1200" b="1" dirty="0"/>
              <a:t>④数据增强：通过对训练数据进行变换（例如旋转、平移等），增强训练集的多样性。</a:t>
            </a:r>
            <a:br>
              <a:rPr lang="en-US" altLang="zh-CN" sz="1200" b="1" dirty="0"/>
            </a:br>
            <a:endParaRPr lang="en-US" altLang="zh-CN" sz="1200" b="1" dirty="0"/>
          </a:p>
        </p:txBody>
      </p:sp>
      <mc:AlternateContent xmlns:mc="http://schemas.openxmlformats.org/markup-compatibility/2006">
        <mc:Choice xmlns:p14="http://schemas.microsoft.com/office/powerpoint/2010/main" Requires="p14">
          <p:contentPart p14:bwMode="auto" r:id="rId4">
            <p14:nvContentPartPr>
              <p14:cNvPr id="2" name="墨迹 1">
                <a:extLst>
                  <a:ext uri="{FF2B5EF4-FFF2-40B4-BE49-F238E27FC236}">
                    <a16:creationId xmlns:a16="http://schemas.microsoft.com/office/drawing/2014/main" id="{95D15D20-127D-59D8-3480-C68D003C791C}"/>
                  </a:ext>
                </a:extLst>
              </p14:cNvPr>
              <p14:cNvContentPartPr/>
              <p14:nvPr/>
            </p14:nvContentPartPr>
            <p14:xfrm>
              <a:off x="790560" y="2886120"/>
              <a:ext cx="6567840" cy="1657800"/>
            </p14:xfrm>
          </p:contentPart>
        </mc:Choice>
        <mc:Fallback>
          <p:pic>
            <p:nvPicPr>
              <p:cNvPr id="2" name="墨迹 1">
                <a:extLst>
                  <a:ext uri="{FF2B5EF4-FFF2-40B4-BE49-F238E27FC236}">
                    <a16:creationId xmlns:a16="http://schemas.microsoft.com/office/drawing/2014/main" id="{95D15D20-127D-59D8-3480-C68D003C791C}"/>
                  </a:ext>
                </a:extLst>
              </p:cNvPr>
              <p:cNvPicPr/>
              <p:nvPr/>
            </p:nvPicPr>
            <p:blipFill>
              <a:blip r:embed="rId5"/>
              <a:stretch>
                <a:fillRect/>
              </a:stretch>
            </p:blipFill>
            <p:spPr>
              <a:xfrm>
                <a:off x="781200" y="2876760"/>
                <a:ext cx="6586560" cy="1676520"/>
              </a:xfrm>
              <a:prstGeom prst="rect">
                <a:avLst/>
              </a:prstGeom>
            </p:spPr>
          </p:pic>
        </mc:Fallback>
      </mc:AlternateContent>
    </p:spTree>
    <p:extLst>
      <p:ext uri="{BB962C8B-B14F-4D97-AF65-F5344CB8AC3E}">
        <p14:creationId xmlns:p14="http://schemas.microsoft.com/office/powerpoint/2010/main" val="13729025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B1D25-CB76-644E-5A2D-AEE4F4E40780}"/>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81E358C5-BE9B-F65B-11A1-EBDC3CF796A6}"/>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C06C114E-57DA-0E5E-619C-5C16308B0A75}"/>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400" b="1" dirty="0">
                <a:latin typeface="微软雅黑" panose="020B0503020204020204" pitchFamily="34" charset="-122"/>
                <a:ea typeface="微软雅黑" panose="020B0503020204020204" pitchFamily="34" charset="-122"/>
              </a:rPr>
              <a:t>权重衰减</a:t>
            </a:r>
          </a:p>
        </p:txBody>
      </p:sp>
      <p:sp>
        <p:nvSpPr>
          <p:cNvPr id="5" name="Text 2">
            <a:extLst>
              <a:ext uri="{FF2B5EF4-FFF2-40B4-BE49-F238E27FC236}">
                <a16:creationId xmlns:a16="http://schemas.microsoft.com/office/drawing/2014/main" id="{0C267A0B-7D5D-FCBA-5D0D-56FF2EC9D23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6" name="文本框 5">
            <a:extLst>
              <a:ext uri="{FF2B5EF4-FFF2-40B4-BE49-F238E27FC236}">
                <a16:creationId xmlns:a16="http://schemas.microsoft.com/office/drawing/2014/main" id="{1B657419-F617-027F-7C57-2426F929407B}"/>
              </a:ext>
            </a:extLst>
          </p:cNvPr>
          <p:cNvSpPr txBox="1"/>
          <p:nvPr/>
        </p:nvSpPr>
        <p:spPr>
          <a:xfrm>
            <a:off x="571499" y="1627819"/>
            <a:ext cx="8214413" cy="461665"/>
          </a:xfrm>
          <a:prstGeom prst="rect">
            <a:avLst/>
          </a:prstGeom>
          <a:noFill/>
        </p:spPr>
        <p:txBody>
          <a:bodyPr wrap="square">
            <a:spAutoFit/>
          </a:bodyPr>
          <a:lstStyle/>
          <a:p>
            <a:pPr algn="l"/>
            <a:r>
              <a:rPr lang="zh-CN" altLang="en-US" sz="1200" b="1" dirty="0"/>
              <a:t>权重衰减（</a:t>
            </a:r>
            <a:r>
              <a:rPr lang="en-US" altLang="zh-CN" sz="1200" b="1" dirty="0"/>
              <a:t>weight decay</a:t>
            </a:r>
            <a:r>
              <a:rPr lang="zh-CN" altLang="en-US" sz="1200" b="1" dirty="0"/>
              <a:t>）</a:t>
            </a:r>
            <a:r>
              <a:rPr lang="zh-CN" altLang="en-US" sz="1200" b="1" dirty="0">
                <a:solidFill>
                  <a:schemeClr val="tx1">
                    <a:lumMod val="50000"/>
                    <a:lumOff val="50000"/>
                  </a:schemeClr>
                </a:solidFill>
              </a:rPr>
              <a:t>是最广泛使用的正则化的技术之一，它通常也被称为</a:t>
            </a:r>
            <a:r>
              <a:rPr lang="en-US" altLang="zh-CN" sz="1200" b="1" dirty="0">
                <a:solidFill>
                  <a:schemeClr val="tx1">
                    <a:lumMod val="50000"/>
                    <a:lumOff val="50000"/>
                  </a:schemeClr>
                </a:solidFill>
              </a:rPr>
              <a:t>L2</a:t>
            </a:r>
            <a:r>
              <a:rPr lang="zh-CN" altLang="en-US" sz="1200" b="1" dirty="0">
                <a:solidFill>
                  <a:schemeClr val="tx1">
                    <a:lumMod val="50000"/>
                    <a:lumOff val="50000"/>
                  </a:schemeClr>
                </a:solidFill>
              </a:rPr>
              <a:t>正则化。</a:t>
            </a:r>
            <a:endParaRPr lang="en-US" altLang="zh-CN" sz="1200" b="1" dirty="0">
              <a:solidFill>
                <a:schemeClr val="tx1">
                  <a:lumMod val="50000"/>
                  <a:lumOff val="50000"/>
                </a:schemeClr>
              </a:solidFill>
            </a:endParaRPr>
          </a:p>
          <a:p>
            <a:pPr algn="l"/>
            <a:endParaRPr lang="en-US" altLang="zh-CN" sz="1200" b="1" dirty="0">
              <a:solidFill>
                <a:schemeClr val="tx1">
                  <a:lumMod val="50000"/>
                  <a:lumOff val="50000"/>
                </a:schemeClr>
              </a:solidFill>
            </a:endParaRPr>
          </a:p>
        </p:txBody>
      </p:sp>
      <p:pic>
        <p:nvPicPr>
          <p:cNvPr id="7" name="图片 6">
            <a:extLst>
              <a:ext uri="{FF2B5EF4-FFF2-40B4-BE49-F238E27FC236}">
                <a16:creationId xmlns:a16="http://schemas.microsoft.com/office/drawing/2014/main" id="{96E84D55-2382-544E-6458-68C8A7F80459}"/>
              </a:ext>
            </a:extLst>
          </p:cNvPr>
          <p:cNvPicPr>
            <a:picLocks noChangeAspect="1"/>
          </p:cNvPicPr>
          <p:nvPr/>
        </p:nvPicPr>
        <p:blipFill>
          <a:blip r:embed="rId4"/>
          <a:stretch>
            <a:fillRect/>
          </a:stretch>
        </p:blipFill>
        <p:spPr>
          <a:xfrm>
            <a:off x="629674" y="1974384"/>
            <a:ext cx="6464586" cy="1676821"/>
          </a:xfrm>
          <a:prstGeom prst="rect">
            <a:avLst/>
          </a:prstGeom>
        </p:spPr>
      </p:pic>
      <p:sp>
        <p:nvSpPr>
          <p:cNvPr id="8" name="文本框 7">
            <a:extLst>
              <a:ext uri="{FF2B5EF4-FFF2-40B4-BE49-F238E27FC236}">
                <a16:creationId xmlns:a16="http://schemas.microsoft.com/office/drawing/2014/main" id="{BB6EFCDE-2E8E-7E7D-7A16-29FAF308D9B1}"/>
              </a:ext>
            </a:extLst>
          </p:cNvPr>
          <p:cNvSpPr txBox="1"/>
          <p:nvPr/>
        </p:nvSpPr>
        <p:spPr>
          <a:xfrm>
            <a:off x="571498" y="3766937"/>
            <a:ext cx="8214413" cy="1015663"/>
          </a:xfrm>
          <a:prstGeom prst="rect">
            <a:avLst/>
          </a:prstGeom>
          <a:noFill/>
        </p:spPr>
        <p:txBody>
          <a:bodyPr wrap="square">
            <a:spAutoFit/>
          </a:bodyPr>
          <a:lstStyle/>
          <a:p>
            <a:pPr algn="l"/>
            <a:r>
              <a:rPr lang="en-US" altLang="zh-CN" sz="1200" b="1" dirty="0"/>
              <a:t>L2 </a:t>
            </a:r>
            <a:r>
              <a:rPr lang="zh-CN" altLang="en-US" sz="1200" b="1" dirty="0"/>
              <a:t>正则化（</a:t>
            </a:r>
            <a:r>
              <a:rPr lang="en-US" altLang="zh-CN" sz="1200" b="1" dirty="0"/>
              <a:t>Ridge</a:t>
            </a:r>
            <a:r>
              <a:rPr lang="zh-CN" altLang="en-US" sz="1200" b="1" dirty="0"/>
              <a:t>）</a:t>
            </a:r>
            <a:r>
              <a:rPr lang="zh-CN" altLang="en-US" sz="1200" b="1" dirty="0">
                <a:solidFill>
                  <a:schemeClr val="tx1">
                    <a:lumMod val="50000"/>
                    <a:lumOff val="50000"/>
                  </a:schemeClr>
                </a:solidFill>
              </a:rPr>
              <a:t>的一个重要特点是，它通过让某些特征权重值较小来“抑制”不重要的特征。</a:t>
            </a:r>
            <a:endParaRPr lang="en-US" altLang="zh-CN" sz="1200" b="1" dirty="0">
              <a:solidFill>
                <a:schemeClr val="tx1">
                  <a:lumMod val="50000"/>
                  <a:lumOff val="50000"/>
                </a:schemeClr>
              </a:solidFill>
            </a:endParaRPr>
          </a:p>
          <a:p>
            <a:pPr algn="l"/>
            <a:r>
              <a:rPr lang="zh-CN" altLang="en-US" sz="1200" b="1" dirty="0"/>
              <a:t>权重过大的特征会对模型产生过度影响，</a:t>
            </a:r>
            <a:r>
              <a:rPr lang="en-US" altLang="zh-CN" sz="1200" b="1" dirty="0"/>
              <a:t>L2 </a:t>
            </a:r>
            <a:r>
              <a:rPr lang="zh-CN" altLang="en-US" sz="1200" b="1" dirty="0"/>
              <a:t>正则化通过控制权重的大小，减少了模型对单一特征的过度依赖，从而增强了模型的泛化能力。</a:t>
            </a:r>
            <a:endParaRPr lang="en-US" altLang="zh-CN" sz="1200" b="1" dirty="0">
              <a:solidFill>
                <a:schemeClr val="tx1">
                  <a:lumMod val="50000"/>
                  <a:lumOff val="50000"/>
                </a:schemeClr>
              </a:solidFill>
            </a:endParaRPr>
          </a:p>
          <a:p>
            <a:pPr algn="l"/>
            <a:endParaRPr lang="en-US" altLang="zh-CN" sz="1200" b="1" dirty="0">
              <a:solidFill>
                <a:schemeClr val="tx1">
                  <a:lumMod val="50000"/>
                  <a:lumOff val="50000"/>
                </a:schemeClr>
              </a:solidFill>
            </a:endParaRPr>
          </a:p>
          <a:p>
            <a:pPr algn="l"/>
            <a:endParaRPr lang="en-US" altLang="zh-CN" sz="1200" b="1" dirty="0">
              <a:solidFill>
                <a:schemeClr val="tx1">
                  <a:lumMod val="50000"/>
                  <a:lumOff val="50000"/>
                </a:schemeClr>
              </a:solidFill>
            </a:endParaRPr>
          </a:p>
        </p:txBody>
      </p:sp>
      <mc:AlternateContent xmlns:mc="http://schemas.openxmlformats.org/markup-compatibility/2006">
        <mc:Choice xmlns:p14="http://schemas.microsoft.com/office/powerpoint/2010/main" Requires="p14">
          <p:contentPart p14:bwMode="auto" r:id="rId5">
            <p14:nvContentPartPr>
              <p14:cNvPr id="2" name="墨迹 1">
                <a:extLst>
                  <a:ext uri="{FF2B5EF4-FFF2-40B4-BE49-F238E27FC236}">
                    <a16:creationId xmlns:a16="http://schemas.microsoft.com/office/drawing/2014/main" id="{020C52F7-F7CF-C926-3FC7-B8BA78DF277D}"/>
                  </a:ext>
                </a:extLst>
              </p14:cNvPr>
              <p14:cNvContentPartPr/>
              <p14:nvPr/>
            </p14:nvContentPartPr>
            <p14:xfrm>
              <a:off x="600120" y="1828800"/>
              <a:ext cx="6410520" cy="2196000"/>
            </p14:xfrm>
          </p:contentPart>
        </mc:Choice>
        <mc:Fallback>
          <p:pic>
            <p:nvPicPr>
              <p:cNvPr id="2" name="墨迹 1">
                <a:extLst>
                  <a:ext uri="{FF2B5EF4-FFF2-40B4-BE49-F238E27FC236}">
                    <a16:creationId xmlns:a16="http://schemas.microsoft.com/office/drawing/2014/main" id="{020C52F7-F7CF-C926-3FC7-B8BA78DF277D}"/>
                  </a:ext>
                </a:extLst>
              </p:cNvPr>
              <p:cNvPicPr/>
              <p:nvPr/>
            </p:nvPicPr>
            <p:blipFill>
              <a:blip r:embed="rId6"/>
              <a:stretch>
                <a:fillRect/>
              </a:stretch>
            </p:blipFill>
            <p:spPr>
              <a:xfrm>
                <a:off x="590760" y="1819440"/>
                <a:ext cx="6429240" cy="2214720"/>
              </a:xfrm>
              <a:prstGeom prst="rect">
                <a:avLst/>
              </a:prstGeom>
            </p:spPr>
          </p:pic>
        </mc:Fallback>
      </mc:AlternateContent>
    </p:spTree>
    <p:extLst>
      <p:ext uri="{BB962C8B-B14F-4D97-AF65-F5344CB8AC3E}">
        <p14:creationId xmlns:p14="http://schemas.microsoft.com/office/powerpoint/2010/main" val="3030450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527EE-EE12-9DEC-FD82-5DD0572FA376}"/>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B4CBF00F-C598-5F2B-6436-91BDB006CCC4}"/>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BC41AC46-16EC-07A2-983F-63A834B3D9F9}"/>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400" b="1" dirty="0">
                <a:latin typeface="微软雅黑" panose="020B0503020204020204" pitchFamily="34" charset="-122"/>
                <a:ea typeface="微软雅黑" panose="020B0503020204020204" pitchFamily="34" charset="-122"/>
              </a:rPr>
              <a:t>权重衰减</a:t>
            </a:r>
          </a:p>
        </p:txBody>
      </p:sp>
      <p:sp>
        <p:nvSpPr>
          <p:cNvPr id="5" name="Text 2">
            <a:extLst>
              <a:ext uri="{FF2B5EF4-FFF2-40B4-BE49-F238E27FC236}">
                <a16:creationId xmlns:a16="http://schemas.microsoft.com/office/drawing/2014/main" id="{E24BBCEF-1AB0-03EB-6347-8B62B76A3B16}"/>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6" name="文本框 5">
            <a:extLst>
              <a:ext uri="{FF2B5EF4-FFF2-40B4-BE49-F238E27FC236}">
                <a16:creationId xmlns:a16="http://schemas.microsoft.com/office/drawing/2014/main" id="{9090C034-AC00-F43B-2FFF-2DB2D333CE0F}"/>
              </a:ext>
            </a:extLst>
          </p:cNvPr>
          <p:cNvSpPr txBox="1"/>
          <p:nvPr/>
        </p:nvSpPr>
        <p:spPr>
          <a:xfrm>
            <a:off x="571499" y="1627819"/>
            <a:ext cx="8380669" cy="1015663"/>
          </a:xfrm>
          <a:prstGeom prst="rect">
            <a:avLst/>
          </a:prstGeom>
          <a:noFill/>
        </p:spPr>
        <p:txBody>
          <a:bodyPr wrap="square">
            <a:spAutoFit/>
          </a:bodyPr>
          <a:lstStyle/>
          <a:p>
            <a:r>
              <a:rPr lang="zh-CN" altLang="en-US" sz="1200" b="1" dirty="0">
                <a:solidFill>
                  <a:schemeClr val="accent3">
                    <a:lumMod val="75000"/>
                  </a:schemeClr>
                </a:solidFill>
              </a:rPr>
              <a:t>而</a:t>
            </a:r>
            <a:r>
              <a:rPr lang="en-US" altLang="zh-CN" sz="1200" b="1" dirty="0"/>
              <a:t>L1 </a:t>
            </a:r>
            <a:r>
              <a:rPr lang="zh-CN" altLang="en-US" sz="1200" b="1" dirty="0"/>
              <a:t>正则化（</a:t>
            </a:r>
            <a:r>
              <a:rPr lang="en-US" altLang="zh-CN" sz="1200" b="1" dirty="0"/>
              <a:t>Lasso</a:t>
            </a:r>
            <a:r>
              <a:rPr lang="zh-CN" altLang="en-US" sz="1200" b="1" dirty="0"/>
              <a:t>）</a:t>
            </a:r>
            <a:r>
              <a:rPr lang="zh-CN" altLang="en-US" sz="1200" b="1" dirty="0">
                <a:solidFill>
                  <a:schemeClr val="tx1">
                    <a:lumMod val="50000"/>
                    <a:lumOff val="50000"/>
                  </a:schemeClr>
                </a:solidFill>
              </a:rPr>
              <a:t>则是让某些特征的</a:t>
            </a:r>
            <a:r>
              <a:rPr lang="zh-CN" altLang="en-US" sz="1200" b="1" dirty="0"/>
              <a:t>权重变为</a:t>
            </a:r>
            <a:r>
              <a:rPr lang="en-US" altLang="zh-CN" sz="1200" b="1" dirty="0"/>
              <a:t>0</a:t>
            </a:r>
            <a:r>
              <a:rPr lang="zh-CN" altLang="en-US" sz="1200" b="1" dirty="0"/>
              <a:t>，</a:t>
            </a:r>
            <a:r>
              <a:rPr lang="zh-CN" altLang="en-US" sz="1200" b="1" dirty="0">
                <a:solidFill>
                  <a:schemeClr val="accent3">
                    <a:lumMod val="75000"/>
                  </a:schemeClr>
                </a:solidFill>
              </a:rPr>
              <a:t>这也意味着其能</a:t>
            </a:r>
            <a:r>
              <a:rPr lang="zh-CN" altLang="en-US" sz="1200" b="1" dirty="0"/>
              <a:t>进行特征选择。</a:t>
            </a:r>
            <a:endParaRPr lang="en-US" altLang="zh-CN" sz="1200" b="1" dirty="0"/>
          </a:p>
          <a:p>
            <a:endParaRPr lang="en-US" altLang="zh-CN" sz="1200" b="1" dirty="0"/>
          </a:p>
          <a:p>
            <a:pPr algn="l"/>
            <a:r>
              <a:rPr lang="en-US" altLang="zh-CN" sz="1200" b="1" dirty="0"/>
              <a:t>L1</a:t>
            </a:r>
            <a:r>
              <a:rPr lang="zh-CN" altLang="en-US" sz="1200" b="1" dirty="0"/>
              <a:t>正则化（</a:t>
            </a:r>
            <a:r>
              <a:rPr lang="en-US" altLang="zh-CN" sz="1200" b="1" dirty="0"/>
              <a:t>Lasso </a:t>
            </a:r>
            <a:r>
              <a:rPr lang="zh-CN" altLang="en-US" sz="1200" b="1" dirty="0"/>
              <a:t>正则化，</a:t>
            </a:r>
            <a:r>
              <a:rPr lang="en-US" altLang="zh-CN" sz="1200" b="1" dirty="0"/>
              <a:t>Least Absolute Shrinkage and Selection Operator</a:t>
            </a:r>
            <a:r>
              <a:rPr lang="zh-CN" altLang="en-US" sz="1200" b="1" dirty="0"/>
              <a:t>，</a:t>
            </a:r>
            <a:r>
              <a:rPr lang="en-US" altLang="zh-CN" sz="1200" b="1" dirty="0"/>
              <a:t>Lasso</a:t>
            </a:r>
            <a:r>
              <a:rPr lang="zh-CN" altLang="en-US" sz="1200" b="1" dirty="0"/>
              <a:t>回归的核心）</a:t>
            </a:r>
            <a:endParaRPr lang="en-US" altLang="zh-CN" sz="1200" b="1" dirty="0"/>
          </a:p>
          <a:p>
            <a:pPr algn="l"/>
            <a:r>
              <a:rPr lang="zh-CN" altLang="en-US" sz="1200" b="1" dirty="0">
                <a:solidFill>
                  <a:schemeClr val="accent3">
                    <a:lumMod val="75000"/>
                  </a:schemeClr>
                </a:solidFill>
              </a:rPr>
              <a:t>通过在损失函数中加入模型权重的</a:t>
            </a:r>
            <a:r>
              <a:rPr lang="zh-CN" altLang="en-US" sz="1200" b="1" dirty="0"/>
              <a:t>绝对值之和</a:t>
            </a:r>
            <a:r>
              <a:rPr lang="zh-CN" altLang="en-US" sz="1200" b="1" dirty="0">
                <a:solidFill>
                  <a:schemeClr val="accent3">
                    <a:lumMod val="75000"/>
                  </a:schemeClr>
                </a:solidFill>
              </a:rPr>
              <a:t>来惩罚大权重。</a:t>
            </a:r>
            <a:endParaRPr lang="en-US" altLang="zh-CN" sz="1200" b="1" dirty="0">
              <a:solidFill>
                <a:schemeClr val="accent3">
                  <a:lumMod val="75000"/>
                </a:schemeClr>
              </a:solidFill>
            </a:endParaRPr>
          </a:p>
          <a:p>
            <a:pPr algn="l"/>
            <a:endParaRPr lang="en-US" altLang="zh-CN" sz="1200" b="1" dirty="0"/>
          </a:p>
        </p:txBody>
      </p:sp>
      <p:pic>
        <p:nvPicPr>
          <p:cNvPr id="9" name="图片 8">
            <a:extLst>
              <a:ext uri="{FF2B5EF4-FFF2-40B4-BE49-F238E27FC236}">
                <a16:creationId xmlns:a16="http://schemas.microsoft.com/office/drawing/2014/main" id="{574A5F5D-390E-214C-2058-40A32C2CA839}"/>
              </a:ext>
            </a:extLst>
          </p:cNvPr>
          <p:cNvPicPr>
            <a:picLocks noChangeAspect="1"/>
          </p:cNvPicPr>
          <p:nvPr/>
        </p:nvPicPr>
        <p:blipFill>
          <a:blip r:embed="rId4"/>
          <a:stretch>
            <a:fillRect/>
          </a:stretch>
        </p:blipFill>
        <p:spPr>
          <a:xfrm>
            <a:off x="2556846" y="2838336"/>
            <a:ext cx="4030308" cy="2019414"/>
          </a:xfrm>
          <a:prstGeom prst="rect">
            <a:avLst/>
          </a:prstGeom>
        </p:spPr>
      </p:pic>
      <mc:AlternateContent xmlns:mc="http://schemas.openxmlformats.org/markup-compatibility/2006">
        <mc:Choice xmlns:p14="http://schemas.microsoft.com/office/powerpoint/2010/main" Requires="p14">
          <p:contentPart p14:bwMode="auto" r:id="rId5">
            <p14:nvContentPartPr>
              <p14:cNvPr id="2" name="墨迹 1">
                <a:extLst>
                  <a:ext uri="{FF2B5EF4-FFF2-40B4-BE49-F238E27FC236}">
                    <a16:creationId xmlns:a16="http://schemas.microsoft.com/office/drawing/2014/main" id="{91B039F7-992F-0C74-92BC-B65061CB3AD6}"/>
                  </a:ext>
                </a:extLst>
              </p14:cNvPr>
              <p14:cNvContentPartPr/>
              <p14:nvPr/>
            </p14:nvContentPartPr>
            <p14:xfrm>
              <a:off x="547560" y="1519200"/>
              <a:ext cx="5986800" cy="3024720"/>
            </p14:xfrm>
          </p:contentPart>
        </mc:Choice>
        <mc:Fallback>
          <p:pic>
            <p:nvPicPr>
              <p:cNvPr id="2" name="墨迹 1">
                <a:extLst>
                  <a:ext uri="{FF2B5EF4-FFF2-40B4-BE49-F238E27FC236}">
                    <a16:creationId xmlns:a16="http://schemas.microsoft.com/office/drawing/2014/main" id="{91B039F7-992F-0C74-92BC-B65061CB3AD6}"/>
                  </a:ext>
                </a:extLst>
              </p:cNvPr>
              <p:cNvPicPr/>
              <p:nvPr/>
            </p:nvPicPr>
            <p:blipFill>
              <a:blip r:embed="rId6"/>
              <a:stretch>
                <a:fillRect/>
              </a:stretch>
            </p:blipFill>
            <p:spPr>
              <a:xfrm>
                <a:off x="538200" y="1509840"/>
                <a:ext cx="6005520" cy="3043440"/>
              </a:xfrm>
              <a:prstGeom prst="rect">
                <a:avLst/>
              </a:prstGeom>
            </p:spPr>
          </p:pic>
        </mc:Fallback>
      </mc:AlternateContent>
    </p:spTree>
    <p:extLst>
      <p:ext uri="{BB962C8B-B14F-4D97-AF65-F5344CB8AC3E}">
        <p14:creationId xmlns:p14="http://schemas.microsoft.com/office/powerpoint/2010/main" val="14796725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CE1A1-4C86-3E03-6E6E-F68F5AEEF444}"/>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B9F0CEFF-A736-1931-418C-C83FA35338BB}"/>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C77161D9-FBAA-949E-D0D0-612BB53171A3}"/>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400" b="1" dirty="0">
                <a:latin typeface="微软雅黑" panose="020B0503020204020204" pitchFamily="34" charset="-122"/>
                <a:ea typeface="微软雅黑" panose="020B0503020204020204" pitchFamily="34" charset="-122"/>
              </a:rPr>
              <a:t>权重衰减</a:t>
            </a:r>
          </a:p>
        </p:txBody>
      </p:sp>
      <p:sp>
        <p:nvSpPr>
          <p:cNvPr id="5" name="Text 2">
            <a:extLst>
              <a:ext uri="{FF2B5EF4-FFF2-40B4-BE49-F238E27FC236}">
                <a16:creationId xmlns:a16="http://schemas.microsoft.com/office/drawing/2014/main" id="{55562535-A587-0C7F-84AB-B52DAD3ABC16}"/>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6" name="文本框 5">
            <a:extLst>
              <a:ext uri="{FF2B5EF4-FFF2-40B4-BE49-F238E27FC236}">
                <a16:creationId xmlns:a16="http://schemas.microsoft.com/office/drawing/2014/main" id="{A5F1DC4F-45A8-C21F-5BB9-EF1E3426B7CA}"/>
              </a:ext>
            </a:extLst>
          </p:cNvPr>
          <p:cNvSpPr txBox="1"/>
          <p:nvPr/>
        </p:nvSpPr>
        <p:spPr>
          <a:xfrm>
            <a:off x="571499" y="1627819"/>
            <a:ext cx="8380669" cy="646331"/>
          </a:xfrm>
          <a:prstGeom prst="rect">
            <a:avLst/>
          </a:prstGeom>
          <a:noFill/>
        </p:spPr>
        <p:txBody>
          <a:bodyPr wrap="square">
            <a:spAutoFit/>
          </a:bodyPr>
          <a:lstStyle/>
          <a:p>
            <a:pPr algn="l"/>
            <a:r>
              <a:rPr lang="zh-CN" altLang="en-US" sz="1200" b="1" dirty="0">
                <a:solidFill>
                  <a:schemeClr val="accent3">
                    <a:lumMod val="75000"/>
                  </a:schemeClr>
                </a:solidFill>
              </a:rPr>
              <a:t>由于 </a:t>
            </a:r>
            <a:r>
              <a:rPr lang="en-US" altLang="zh-CN" sz="1200" b="1" dirty="0">
                <a:solidFill>
                  <a:schemeClr val="accent3">
                    <a:lumMod val="75000"/>
                  </a:schemeClr>
                </a:solidFill>
              </a:rPr>
              <a:t>L1 </a:t>
            </a:r>
            <a:r>
              <a:rPr lang="zh-CN" altLang="en-US" sz="1200" b="1" dirty="0">
                <a:solidFill>
                  <a:schemeClr val="accent3">
                    <a:lumMod val="75000"/>
                  </a:schemeClr>
                </a:solidFill>
              </a:rPr>
              <a:t>正则化会强制一些权重变为零，因此 </a:t>
            </a:r>
            <a:r>
              <a:rPr lang="en-US" altLang="zh-CN" sz="1200" b="1" dirty="0">
                <a:solidFill>
                  <a:schemeClr val="accent3">
                    <a:lumMod val="75000"/>
                  </a:schemeClr>
                </a:solidFill>
              </a:rPr>
              <a:t>L1 </a:t>
            </a:r>
            <a:r>
              <a:rPr lang="zh-CN" altLang="en-US" sz="1200" b="1" dirty="0">
                <a:solidFill>
                  <a:schemeClr val="accent3">
                    <a:lumMod val="75000"/>
                  </a:schemeClr>
                </a:solidFill>
              </a:rPr>
              <a:t>正则化通常会产生</a:t>
            </a:r>
            <a:r>
              <a:rPr lang="zh-CN" altLang="en-US" sz="1200" b="1" dirty="0"/>
              <a:t>稀疏的模型</a:t>
            </a:r>
            <a:r>
              <a:rPr lang="zh-CN" altLang="en-US" sz="1200" b="1" dirty="0">
                <a:solidFill>
                  <a:schemeClr val="accent3">
                    <a:lumMod val="75000"/>
                  </a:schemeClr>
                </a:solidFill>
              </a:rPr>
              <a:t>，即只有少数几个特征对模型有贡献。</a:t>
            </a:r>
            <a:endParaRPr lang="en-US" altLang="zh-CN" sz="1200" b="1" dirty="0">
              <a:solidFill>
                <a:schemeClr val="accent3">
                  <a:lumMod val="75000"/>
                </a:schemeClr>
              </a:solidFill>
            </a:endParaRPr>
          </a:p>
          <a:p>
            <a:pPr algn="l"/>
            <a:r>
              <a:rPr lang="zh-CN" altLang="en-US" sz="1200" b="1" dirty="0">
                <a:solidFill>
                  <a:schemeClr val="accent3">
                    <a:lumMod val="75000"/>
                  </a:schemeClr>
                </a:solidFill>
              </a:rPr>
              <a:t>稀疏性在高维数据（即特征数量很大）中尤为重要，因为它有助于从大量特征中选择出最相关的特征。</a:t>
            </a:r>
            <a:endParaRPr lang="en-US" altLang="zh-CN" sz="1200" b="1" dirty="0">
              <a:solidFill>
                <a:schemeClr val="accent3">
                  <a:lumMod val="75000"/>
                </a:schemeClr>
              </a:solidFill>
            </a:endParaRPr>
          </a:p>
          <a:p>
            <a:pPr algn="l"/>
            <a:r>
              <a:rPr lang="zh-CN" altLang="en-US" sz="1200" b="1" dirty="0">
                <a:solidFill>
                  <a:schemeClr val="accent3">
                    <a:lumMod val="75000"/>
                  </a:schemeClr>
                </a:solidFill>
              </a:rPr>
              <a:t>这种特性使得 </a:t>
            </a:r>
            <a:r>
              <a:rPr lang="en-US" altLang="zh-CN" sz="1200" b="1" dirty="0">
                <a:solidFill>
                  <a:schemeClr val="accent3">
                    <a:lumMod val="75000"/>
                  </a:schemeClr>
                </a:solidFill>
              </a:rPr>
              <a:t>L1 </a:t>
            </a:r>
            <a:r>
              <a:rPr lang="zh-CN" altLang="en-US" sz="1200" b="1" dirty="0">
                <a:solidFill>
                  <a:schemeClr val="accent3">
                    <a:lumMod val="75000"/>
                  </a:schemeClr>
                </a:solidFill>
              </a:rPr>
              <a:t>正则化</a:t>
            </a:r>
            <a:r>
              <a:rPr lang="zh-CN" altLang="en-US" sz="1200" b="1" dirty="0"/>
              <a:t>成为高维数据或需要特征选择的问题</a:t>
            </a:r>
            <a:r>
              <a:rPr lang="zh-CN" altLang="en-US" sz="1200" b="1" dirty="0">
                <a:solidFill>
                  <a:schemeClr val="accent3">
                    <a:lumMod val="75000"/>
                  </a:schemeClr>
                </a:solidFill>
              </a:rPr>
              <a:t>的一个有力工具。</a:t>
            </a:r>
            <a:endParaRPr lang="en-US" altLang="zh-CN" sz="1200" b="1" dirty="0">
              <a:solidFill>
                <a:schemeClr val="accent3">
                  <a:lumMod val="75000"/>
                </a:schemeClr>
              </a:solidFill>
            </a:endParaRPr>
          </a:p>
        </p:txBody>
      </p:sp>
      <p:sp>
        <p:nvSpPr>
          <p:cNvPr id="2" name="文本框 1">
            <a:extLst>
              <a:ext uri="{FF2B5EF4-FFF2-40B4-BE49-F238E27FC236}">
                <a16:creationId xmlns:a16="http://schemas.microsoft.com/office/drawing/2014/main" id="{883B4B1B-0832-0CBB-F7FA-7D2559AAAF93}"/>
              </a:ext>
            </a:extLst>
          </p:cNvPr>
          <p:cNvSpPr txBox="1"/>
          <p:nvPr/>
        </p:nvSpPr>
        <p:spPr>
          <a:xfrm>
            <a:off x="571498" y="2562315"/>
            <a:ext cx="8380669" cy="461665"/>
          </a:xfrm>
          <a:prstGeom prst="rect">
            <a:avLst/>
          </a:prstGeom>
          <a:noFill/>
        </p:spPr>
        <p:txBody>
          <a:bodyPr wrap="square">
            <a:spAutoFit/>
          </a:bodyPr>
          <a:lstStyle/>
          <a:p>
            <a:pPr algn="l"/>
            <a:r>
              <a:rPr lang="zh-CN" altLang="en-US" sz="1200" b="1" dirty="0">
                <a:solidFill>
                  <a:schemeClr val="accent3">
                    <a:lumMod val="75000"/>
                  </a:schemeClr>
                </a:solidFill>
              </a:rPr>
              <a:t>在某些情况下，可以将 </a:t>
            </a:r>
            <a:r>
              <a:rPr lang="en-US" altLang="zh-CN" sz="1200" b="1" dirty="0">
                <a:solidFill>
                  <a:schemeClr val="accent3">
                    <a:lumMod val="75000"/>
                  </a:schemeClr>
                </a:solidFill>
              </a:rPr>
              <a:t>L1 </a:t>
            </a:r>
            <a:r>
              <a:rPr lang="zh-CN" altLang="en-US" sz="1200" b="1" dirty="0">
                <a:solidFill>
                  <a:schemeClr val="accent3">
                    <a:lumMod val="75000"/>
                  </a:schemeClr>
                </a:solidFill>
              </a:rPr>
              <a:t>正则化 和 </a:t>
            </a:r>
            <a:r>
              <a:rPr lang="en-US" altLang="zh-CN" sz="1200" b="1" dirty="0">
                <a:solidFill>
                  <a:schemeClr val="accent3">
                    <a:lumMod val="75000"/>
                  </a:schemeClr>
                </a:solidFill>
              </a:rPr>
              <a:t>L2 </a:t>
            </a:r>
            <a:r>
              <a:rPr lang="zh-CN" altLang="en-US" sz="1200" b="1" dirty="0">
                <a:solidFill>
                  <a:schemeClr val="accent3">
                    <a:lumMod val="75000"/>
                  </a:schemeClr>
                </a:solidFill>
              </a:rPr>
              <a:t>正则化结合起来使用，形成 </a:t>
            </a:r>
            <a:r>
              <a:rPr lang="en-US" altLang="zh-CN" sz="1200" b="1" dirty="0"/>
              <a:t>Elastic Net </a:t>
            </a:r>
            <a:r>
              <a:rPr lang="zh-CN" altLang="en-US" sz="1200" b="1" dirty="0"/>
              <a:t>正则化</a:t>
            </a:r>
            <a:r>
              <a:rPr lang="zh-CN" altLang="en-US" sz="1200" b="1" dirty="0">
                <a:solidFill>
                  <a:schemeClr val="accent3">
                    <a:lumMod val="75000"/>
                  </a:schemeClr>
                </a:solidFill>
              </a:rPr>
              <a:t>。</a:t>
            </a:r>
            <a:endParaRPr lang="en-US" altLang="zh-CN" sz="1200" b="1" dirty="0">
              <a:solidFill>
                <a:schemeClr val="accent3">
                  <a:lumMod val="75000"/>
                </a:schemeClr>
              </a:solidFill>
            </a:endParaRPr>
          </a:p>
          <a:p>
            <a:pPr algn="l"/>
            <a:r>
              <a:rPr lang="en-US" altLang="zh-CN" sz="1200" b="1" dirty="0"/>
              <a:t>Elastic Net </a:t>
            </a:r>
            <a:r>
              <a:rPr lang="zh-CN" altLang="en-US" sz="1200" b="1" dirty="0"/>
              <a:t>结合了两者的优点，可以同时进行特征选择并防止过拟合。</a:t>
            </a:r>
            <a:endParaRPr lang="en-US" altLang="zh-CN" sz="1200" b="1" dirty="0"/>
          </a:p>
        </p:txBody>
      </p:sp>
      <p:pic>
        <p:nvPicPr>
          <p:cNvPr id="10" name="图片 9">
            <a:extLst>
              <a:ext uri="{FF2B5EF4-FFF2-40B4-BE49-F238E27FC236}">
                <a16:creationId xmlns:a16="http://schemas.microsoft.com/office/drawing/2014/main" id="{E45C582F-9B15-8354-DD98-674FCA28D4F1}"/>
              </a:ext>
            </a:extLst>
          </p:cNvPr>
          <p:cNvPicPr>
            <a:picLocks noChangeAspect="1"/>
          </p:cNvPicPr>
          <p:nvPr/>
        </p:nvPicPr>
        <p:blipFill>
          <a:blip r:embed="rId4"/>
          <a:stretch>
            <a:fillRect/>
          </a:stretch>
        </p:blipFill>
        <p:spPr>
          <a:xfrm>
            <a:off x="616261" y="3130575"/>
            <a:ext cx="4791075" cy="819150"/>
          </a:xfrm>
          <a:prstGeom prst="rect">
            <a:avLst/>
          </a:prstGeom>
        </p:spPr>
      </p:pic>
      <p:sp>
        <p:nvSpPr>
          <p:cNvPr id="11" name="文本框 10">
            <a:extLst>
              <a:ext uri="{FF2B5EF4-FFF2-40B4-BE49-F238E27FC236}">
                <a16:creationId xmlns:a16="http://schemas.microsoft.com/office/drawing/2014/main" id="{D36870CA-8A82-8997-CE39-8A2609B00D14}"/>
              </a:ext>
            </a:extLst>
          </p:cNvPr>
          <p:cNvSpPr txBox="1"/>
          <p:nvPr/>
        </p:nvSpPr>
        <p:spPr>
          <a:xfrm>
            <a:off x="616261" y="3958476"/>
            <a:ext cx="8380669" cy="276999"/>
          </a:xfrm>
          <a:prstGeom prst="rect">
            <a:avLst/>
          </a:prstGeom>
          <a:noFill/>
        </p:spPr>
        <p:txBody>
          <a:bodyPr wrap="square">
            <a:spAutoFit/>
          </a:bodyPr>
          <a:lstStyle/>
          <a:p>
            <a:pPr algn="l"/>
            <a:r>
              <a:rPr lang="zh-CN" altLang="en-US" sz="1200" dirty="0"/>
              <a:t>通过调节 </a:t>
            </a:r>
            <a:r>
              <a:rPr lang="en-US" altLang="zh-CN" sz="1200" b="1" dirty="0"/>
              <a:t>λ1</a:t>
            </a:r>
            <a:r>
              <a:rPr lang="zh-CN" altLang="en-US" sz="1200" dirty="0"/>
              <a:t>和 </a:t>
            </a:r>
            <a:r>
              <a:rPr lang="en-US" altLang="zh-CN" sz="1200" b="1" dirty="0"/>
              <a:t>λ2</a:t>
            </a:r>
            <a:r>
              <a:rPr lang="zh-CN" altLang="en-US" sz="1200" dirty="0"/>
              <a:t>，可以控制特征选择的强度，并使模型在高维数据中既能选择重要特征，保留部分冗余特征，避免过拟合。</a:t>
            </a:r>
            <a:endParaRPr lang="en-US" altLang="zh-CN" sz="1200" b="1" dirty="0"/>
          </a:p>
        </p:txBody>
      </p:sp>
      <mc:AlternateContent xmlns:mc="http://schemas.openxmlformats.org/markup-compatibility/2006">
        <mc:Choice xmlns:p14="http://schemas.microsoft.com/office/powerpoint/2010/main" Requires="p14">
          <p:contentPart p14:bwMode="auto" r:id="rId5">
            <p14:nvContentPartPr>
              <p14:cNvPr id="7" name="墨迹 6">
                <a:extLst>
                  <a:ext uri="{FF2B5EF4-FFF2-40B4-BE49-F238E27FC236}">
                    <a16:creationId xmlns:a16="http://schemas.microsoft.com/office/drawing/2014/main" id="{2E5DCB86-4193-874B-1065-1ABDBA9F316F}"/>
                  </a:ext>
                </a:extLst>
              </p14:cNvPr>
              <p14:cNvContentPartPr/>
              <p14:nvPr/>
            </p14:nvContentPartPr>
            <p14:xfrm>
              <a:off x="1566720" y="2019240"/>
              <a:ext cx="5953680" cy="857520"/>
            </p14:xfrm>
          </p:contentPart>
        </mc:Choice>
        <mc:Fallback>
          <p:pic>
            <p:nvPicPr>
              <p:cNvPr id="7" name="墨迹 6">
                <a:extLst>
                  <a:ext uri="{FF2B5EF4-FFF2-40B4-BE49-F238E27FC236}">
                    <a16:creationId xmlns:a16="http://schemas.microsoft.com/office/drawing/2014/main" id="{2E5DCB86-4193-874B-1065-1ABDBA9F316F}"/>
                  </a:ext>
                </a:extLst>
              </p:cNvPr>
              <p:cNvPicPr/>
              <p:nvPr/>
            </p:nvPicPr>
            <p:blipFill>
              <a:blip r:embed="rId6"/>
              <a:stretch>
                <a:fillRect/>
              </a:stretch>
            </p:blipFill>
            <p:spPr>
              <a:xfrm>
                <a:off x="1557360" y="2009880"/>
                <a:ext cx="5972400" cy="876240"/>
              </a:xfrm>
              <a:prstGeom prst="rect">
                <a:avLst/>
              </a:prstGeom>
            </p:spPr>
          </p:pic>
        </mc:Fallback>
      </mc:AlternateContent>
    </p:spTree>
    <p:extLst>
      <p:ext uri="{BB962C8B-B14F-4D97-AF65-F5344CB8AC3E}">
        <p14:creationId xmlns:p14="http://schemas.microsoft.com/office/powerpoint/2010/main" val="1624322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BD368-15D3-8D98-5378-612E1CC68A02}"/>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C2072267-8F24-BFA1-5978-B6181E8CC036}"/>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BEC27B40-B4DB-D8BB-370F-13A31C7329B0}"/>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400" b="1" dirty="0">
                <a:latin typeface="微软雅黑" panose="020B0503020204020204" pitchFamily="34" charset="-122"/>
                <a:ea typeface="微软雅黑" panose="020B0503020204020204" pitchFamily="34" charset="-122"/>
              </a:rPr>
              <a:t>权重衰减</a:t>
            </a:r>
          </a:p>
        </p:txBody>
      </p:sp>
      <p:sp>
        <p:nvSpPr>
          <p:cNvPr id="5" name="Text 2">
            <a:extLst>
              <a:ext uri="{FF2B5EF4-FFF2-40B4-BE49-F238E27FC236}">
                <a16:creationId xmlns:a16="http://schemas.microsoft.com/office/drawing/2014/main" id="{CA73481B-E8A8-9098-61DE-0A6F1B950391}"/>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6" name="文本框 5">
            <a:extLst>
              <a:ext uri="{FF2B5EF4-FFF2-40B4-BE49-F238E27FC236}">
                <a16:creationId xmlns:a16="http://schemas.microsoft.com/office/drawing/2014/main" id="{EE1802EC-6F9E-873F-95A0-1F0696F67C4C}"/>
              </a:ext>
            </a:extLst>
          </p:cNvPr>
          <p:cNvSpPr txBox="1"/>
          <p:nvPr/>
        </p:nvSpPr>
        <p:spPr>
          <a:xfrm>
            <a:off x="571499" y="1627819"/>
            <a:ext cx="8380669" cy="276999"/>
          </a:xfrm>
          <a:prstGeom prst="rect">
            <a:avLst/>
          </a:prstGeom>
          <a:noFill/>
        </p:spPr>
        <p:txBody>
          <a:bodyPr wrap="square">
            <a:spAutoFit/>
          </a:bodyPr>
          <a:lstStyle/>
          <a:p>
            <a:pPr algn="l"/>
            <a:r>
              <a:rPr lang="zh-CN" altLang="en-US" sz="1200" b="1" dirty="0">
                <a:solidFill>
                  <a:schemeClr val="accent3">
                    <a:lumMod val="75000"/>
                  </a:schemeClr>
                </a:solidFill>
              </a:rPr>
              <a:t>权重衰减代码实现：</a:t>
            </a:r>
            <a:endParaRPr lang="en-US" altLang="zh-CN" sz="1200" b="1" dirty="0">
              <a:solidFill>
                <a:schemeClr val="accent3">
                  <a:lumMod val="75000"/>
                </a:schemeClr>
              </a:solidFill>
            </a:endParaRPr>
          </a:p>
        </p:txBody>
      </p:sp>
      <p:sp>
        <p:nvSpPr>
          <p:cNvPr id="7" name="文本框 6">
            <a:extLst>
              <a:ext uri="{FF2B5EF4-FFF2-40B4-BE49-F238E27FC236}">
                <a16:creationId xmlns:a16="http://schemas.microsoft.com/office/drawing/2014/main" id="{0698142B-802E-1590-A02F-4ACC8E1BCDF1}"/>
              </a:ext>
            </a:extLst>
          </p:cNvPr>
          <p:cNvSpPr txBox="1"/>
          <p:nvPr/>
        </p:nvSpPr>
        <p:spPr>
          <a:xfrm>
            <a:off x="571499" y="2294387"/>
            <a:ext cx="7702862" cy="2616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optimizer = </a:t>
            </a:r>
            <a:r>
              <a:rPr lang="en-US" altLang="zh-CN" sz="1100" dirty="0" err="1"/>
              <a:t>torch.optim.SGD</a:t>
            </a:r>
            <a:r>
              <a:rPr lang="en-US" altLang="zh-CN" sz="1100" dirty="0"/>
              <a:t>(</a:t>
            </a:r>
            <a:r>
              <a:rPr lang="en-US" altLang="zh-CN" sz="1100" dirty="0" err="1"/>
              <a:t>net.parameters</a:t>
            </a:r>
            <a:r>
              <a:rPr lang="en-US" altLang="zh-CN" sz="1100" dirty="0"/>
              <a:t>(), </a:t>
            </a:r>
            <a:r>
              <a:rPr lang="en-US" altLang="zh-CN" sz="1100" dirty="0" err="1"/>
              <a:t>lr</a:t>
            </a:r>
            <a:r>
              <a:rPr lang="en-US" altLang="zh-CN" sz="1100" dirty="0"/>
              <a:t>=0.1, </a:t>
            </a:r>
            <a:r>
              <a:rPr lang="en-US" altLang="zh-CN" sz="1100" dirty="0" err="1"/>
              <a:t>weight_decay</a:t>
            </a:r>
            <a:r>
              <a:rPr lang="en-US" altLang="zh-CN" sz="1100" dirty="0"/>
              <a:t>=0.01) # </a:t>
            </a:r>
            <a:r>
              <a:rPr lang="zh-CN" altLang="en-US" sz="1100" dirty="0"/>
              <a:t>定义</a:t>
            </a:r>
            <a:r>
              <a:rPr lang="el-GR" altLang="zh-CN" sz="1100" dirty="0"/>
              <a:t>λ </a:t>
            </a:r>
            <a:r>
              <a:rPr lang="zh-CN" altLang="en-US" sz="1100" dirty="0"/>
              <a:t>参数的值，一般为</a:t>
            </a:r>
            <a:r>
              <a:rPr lang="en-US" altLang="zh-CN" sz="1100" dirty="0"/>
              <a:t>0.0001 </a:t>
            </a:r>
            <a:r>
              <a:rPr lang="zh-CN" altLang="en-US" sz="1100" dirty="0"/>
              <a:t>到 </a:t>
            </a:r>
            <a:r>
              <a:rPr lang="en-US" altLang="zh-CN" sz="1100" dirty="0"/>
              <a:t>0.1</a:t>
            </a:r>
          </a:p>
        </p:txBody>
      </p:sp>
      <p:sp>
        <p:nvSpPr>
          <p:cNvPr id="8" name="文本框 7">
            <a:extLst>
              <a:ext uri="{FF2B5EF4-FFF2-40B4-BE49-F238E27FC236}">
                <a16:creationId xmlns:a16="http://schemas.microsoft.com/office/drawing/2014/main" id="{D2A2EB5B-ECC0-F7D9-6964-F0E31E2FB4FE}"/>
              </a:ext>
            </a:extLst>
          </p:cNvPr>
          <p:cNvSpPr txBox="1"/>
          <p:nvPr/>
        </p:nvSpPr>
        <p:spPr>
          <a:xfrm>
            <a:off x="571500" y="1961103"/>
            <a:ext cx="8380669" cy="276999"/>
          </a:xfrm>
          <a:prstGeom prst="rect">
            <a:avLst/>
          </a:prstGeom>
          <a:noFill/>
        </p:spPr>
        <p:txBody>
          <a:bodyPr wrap="square">
            <a:spAutoFit/>
          </a:bodyPr>
          <a:lstStyle/>
          <a:p>
            <a:pPr algn="l"/>
            <a:r>
              <a:rPr lang="en-US" altLang="zh-CN" sz="1200" b="1" dirty="0"/>
              <a:t>L2</a:t>
            </a:r>
            <a:r>
              <a:rPr lang="zh-CN" altLang="en-US" sz="1200" b="1" dirty="0"/>
              <a:t>正则化</a:t>
            </a:r>
            <a:r>
              <a:rPr lang="zh-CN" altLang="en-US" sz="1200" b="1" dirty="0">
                <a:solidFill>
                  <a:schemeClr val="accent3">
                    <a:lumMod val="75000"/>
                  </a:schemeClr>
                </a:solidFill>
              </a:rPr>
              <a:t>：</a:t>
            </a:r>
            <a:endParaRPr lang="en-US" altLang="zh-CN" sz="1200" b="1" dirty="0">
              <a:solidFill>
                <a:schemeClr val="accent3">
                  <a:lumMod val="75000"/>
                </a:schemeClr>
              </a:solidFill>
            </a:endParaRPr>
          </a:p>
        </p:txBody>
      </p:sp>
      <p:sp>
        <p:nvSpPr>
          <p:cNvPr id="9" name="文本框 8">
            <a:extLst>
              <a:ext uri="{FF2B5EF4-FFF2-40B4-BE49-F238E27FC236}">
                <a16:creationId xmlns:a16="http://schemas.microsoft.com/office/drawing/2014/main" id="{BCFCE091-2520-212F-977A-9C01E03677CA}"/>
              </a:ext>
            </a:extLst>
          </p:cNvPr>
          <p:cNvSpPr txBox="1"/>
          <p:nvPr/>
        </p:nvSpPr>
        <p:spPr>
          <a:xfrm>
            <a:off x="571500" y="3603399"/>
            <a:ext cx="8380669" cy="276999"/>
          </a:xfrm>
          <a:prstGeom prst="rect">
            <a:avLst/>
          </a:prstGeom>
          <a:noFill/>
        </p:spPr>
        <p:txBody>
          <a:bodyPr wrap="square">
            <a:spAutoFit/>
          </a:bodyPr>
          <a:lstStyle/>
          <a:p>
            <a:pPr algn="l"/>
            <a:r>
              <a:rPr lang="en-US" altLang="zh-CN" sz="1200" b="1" dirty="0"/>
              <a:t>L1</a:t>
            </a:r>
            <a:r>
              <a:rPr lang="zh-CN" altLang="en-US" sz="1200" b="1" dirty="0"/>
              <a:t>正则化</a:t>
            </a:r>
            <a:r>
              <a:rPr lang="zh-CN" altLang="en-US" sz="1200" b="1" dirty="0">
                <a:solidFill>
                  <a:schemeClr val="accent3">
                    <a:lumMod val="75000"/>
                  </a:schemeClr>
                </a:solidFill>
              </a:rPr>
              <a:t>：</a:t>
            </a:r>
            <a:endParaRPr lang="en-US" altLang="zh-CN" sz="1200" b="1" dirty="0">
              <a:solidFill>
                <a:schemeClr val="accent3">
                  <a:lumMod val="75000"/>
                </a:schemeClr>
              </a:solidFill>
            </a:endParaRPr>
          </a:p>
        </p:txBody>
      </p:sp>
      <p:sp>
        <p:nvSpPr>
          <p:cNvPr id="12" name="文本框 11">
            <a:extLst>
              <a:ext uri="{FF2B5EF4-FFF2-40B4-BE49-F238E27FC236}">
                <a16:creationId xmlns:a16="http://schemas.microsoft.com/office/drawing/2014/main" id="{CD900B8B-0F5A-BFDD-BD2F-488807167668}"/>
              </a:ext>
            </a:extLst>
          </p:cNvPr>
          <p:cNvSpPr txBox="1"/>
          <p:nvPr/>
        </p:nvSpPr>
        <p:spPr>
          <a:xfrm>
            <a:off x="571499" y="3981445"/>
            <a:ext cx="7702862" cy="43088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l1_penalty = sum(</a:t>
            </a:r>
            <a:r>
              <a:rPr lang="en-US" altLang="zh-CN" sz="1100" dirty="0" err="1"/>
              <a:t>p.abs</a:t>
            </a:r>
            <a:r>
              <a:rPr lang="en-US" altLang="zh-CN" sz="1100" dirty="0"/>
              <a:t>().sum() for p in </a:t>
            </a:r>
            <a:r>
              <a:rPr lang="en-US" altLang="zh-CN" sz="1100" dirty="0" err="1"/>
              <a:t>net.parameters</a:t>
            </a:r>
            <a:r>
              <a:rPr lang="en-US" altLang="zh-CN" sz="1100" dirty="0"/>
              <a:t>()) # </a:t>
            </a:r>
            <a:r>
              <a:rPr lang="zh-CN" altLang="en-US" sz="1100" dirty="0"/>
              <a:t>计算所有参数的绝对值之和</a:t>
            </a:r>
            <a:endParaRPr lang="en-US" altLang="zh-CN" sz="1100" dirty="0"/>
          </a:p>
          <a:p>
            <a:r>
              <a:rPr lang="en-US" altLang="zh-CN" sz="1100" dirty="0"/>
              <a:t>l += 0.001 * l1_penalty  # </a:t>
            </a:r>
            <a:r>
              <a:rPr lang="el-GR" altLang="zh-CN" sz="1100" dirty="0"/>
              <a:t>λ = 0.001</a:t>
            </a:r>
            <a:r>
              <a:rPr lang="zh-CN" altLang="el-GR" sz="1100" dirty="0"/>
              <a:t>，</a:t>
            </a:r>
            <a:r>
              <a:rPr lang="zh-CN" altLang="en-US" sz="1100" dirty="0"/>
              <a:t>乘以</a:t>
            </a:r>
            <a:r>
              <a:rPr lang="el-GR" altLang="zh-CN" sz="1100" dirty="0"/>
              <a:t>λ</a:t>
            </a:r>
            <a:r>
              <a:rPr lang="zh-CN" altLang="en-US" sz="1100" dirty="0"/>
              <a:t>后加入到损失函数里</a:t>
            </a:r>
            <a:endParaRPr lang="en-US" altLang="zh-CN" sz="1100" dirty="0"/>
          </a:p>
        </p:txBody>
      </p:sp>
      <mc:AlternateContent xmlns:mc="http://schemas.openxmlformats.org/markup-compatibility/2006">
        <mc:Choice xmlns:p14="http://schemas.microsoft.com/office/powerpoint/2010/main" Requires="p14">
          <p:contentPart p14:bwMode="auto" r:id="rId4">
            <p14:nvContentPartPr>
              <p14:cNvPr id="2" name="墨迹 1">
                <a:extLst>
                  <a:ext uri="{FF2B5EF4-FFF2-40B4-BE49-F238E27FC236}">
                    <a16:creationId xmlns:a16="http://schemas.microsoft.com/office/drawing/2014/main" id="{881E1E9F-6028-43D5-27C9-9A01DECC8843}"/>
                  </a:ext>
                </a:extLst>
              </p14:cNvPr>
              <p14:cNvContentPartPr/>
              <p14:nvPr/>
            </p14:nvContentPartPr>
            <p14:xfrm>
              <a:off x="438120" y="2057400"/>
              <a:ext cx="7005960" cy="2481480"/>
            </p14:xfrm>
          </p:contentPart>
        </mc:Choice>
        <mc:Fallback>
          <p:pic>
            <p:nvPicPr>
              <p:cNvPr id="2" name="墨迹 1">
                <a:extLst>
                  <a:ext uri="{FF2B5EF4-FFF2-40B4-BE49-F238E27FC236}">
                    <a16:creationId xmlns:a16="http://schemas.microsoft.com/office/drawing/2014/main" id="{881E1E9F-6028-43D5-27C9-9A01DECC8843}"/>
                  </a:ext>
                </a:extLst>
              </p:cNvPr>
              <p:cNvPicPr/>
              <p:nvPr/>
            </p:nvPicPr>
            <p:blipFill>
              <a:blip r:embed="rId5"/>
              <a:stretch>
                <a:fillRect/>
              </a:stretch>
            </p:blipFill>
            <p:spPr>
              <a:xfrm>
                <a:off x="428760" y="2048040"/>
                <a:ext cx="7024680" cy="2500200"/>
              </a:xfrm>
              <a:prstGeom prst="rect">
                <a:avLst/>
              </a:prstGeom>
            </p:spPr>
          </p:pic>
        </mc:Fallback>
      </mc:AlternateContent>
    </p:spTree>
    <p:extLst>
      <p:ext uri="{BB962C8B-B14F-4D97-AF65-F5344CB8AC3E}">
        <p14:creationId xmlns:p14="http://schemas.microsoft.com/office/powerpoint/2010/main" val="1469826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F84F9-84EE-C149-BF64-58503436EC32}"/>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BF27B71F-D71E-523F-C1A7-14C18923F71E}"/>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E3FE8AAA-3125-F9C3-C74F-FF7DA49DF62B}"/>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400" b="1" dirty="0">
                <a:latin typeface="微软雅黑" panose="020B0503020204020204" pitchFamily="34" charset="-122"/>
                <a:ea typeface="微软雅黑" panose="020B0503020204020204" pitchFamily="34" charset="-122"/>
              </a:rPr>
              <a:t>权重衰减</a:t>
            </a:r>
          </a:p>
        </p:txBody>
      </p:sp>
      <p:sp>
        <p:nvSpPr>
          <p:cNvPr id="5" name="Text 2">
            <a:extLst>
              <a:ext uri="{FF2B5EF4-FFF2-40B4-BE49-F238E27FC236}">
                <a16:creationId xmlns:a16="http://schemas.microsoft.com/office/drawing/2014/main" id="{86BD339A-EE80-4501-972B-D056BB5E717D}"/>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8" name="文本框 7">
            <a:extLst>
              <a:ext uri="{FF2B5EF4-FFF2-40B4-BE49-F238E27FC236}">
                <a16:creationId xmlns:a16="http://schemas.microsoft.com/office/drawing/2014/main" id="{F7F474CE-ABA3-F349-1158-81DC709CC449}"/>
              </a:ext>
            </a:extLst>
          </p:cNvPr>
          <p:cNvSpPr txBox="1"/>
          <p:nvPr/>
        </p:nvSpPr>
        <p:spPr>
          <a:xfrm>
            <a:off x="1524267" y="2036895"/>
            <a:ext cx="1336500" cy="276999"/>
          </a:xfrm>
          <a:prstGeom prst="rect">
            <a:avLst/>
          </a:prstGeom>
          <a:noFill/>
        </p:spPr>
        <p:txBody>
          <a:bodyPr wrap="square">
            <a:spAutoFit/>
          </a:bodyPr>
          <a:lstStyle/>
          <a:p>
            <a:pPr algn="l"/>
            <a:r>
              <a:rPr lang="zh-CN" altLang="en-US" sz="1200" b="1" dirty="0"/>
              <a:t>未使用</a:t>
            </a:r>
            <a:r>
              <a:rPr lang="en-US" altLang="zh-CN" sz="1200" b="1" dirty="0"/>
              <a:t>L2</a:t>
            </a:r>
            <a:r>
              <a:rPr lang="zh-CN" altLang="en-US" sz="1200" b="1" dirty="0"/>
              <a:t>正则化</a:t>
            </a:r>
            <a:r>
              <a:rPr lang="zh-CN" altLang="en-US" sz="1200" b="1" dirty="0">
                <a:solidFill>
                  <a:schemeClr val="accent3">
                    <a:lumMod val="75000"/>
                  </a:schemeClr>
                </a:solidFill>
              </a:rPr>
              <a:t>：</a:t>
            </a:r>
            <a:endParaRPr lang="en-US" altLang="zh-CN" sz="1200" b="1" dirty="0">
              <a:solidFill>
                <a:schemeClr val="accent3">
                  <a:lumMod val="75000"/>
                </a:schemeClr>
              </a:solidFill>
            </a:endParaRPr>
          </a:p>
        </p:txBody>
      </p:sp>
      <p:sp>
        <p:nvSpPr>
          <p:cNvPr id="9" name="文本框 8">
            <a:extLst>
              <a:ext uri="{FF2B5EF4-FFF2-40B4-BE49-F238E27FC236}">
                <a16:creationId xmlns:a16="http://schemas.microsoft.com/office/drawing/2014/main" id="{24FBA6CD-EF45-4554-257C-5FF27E0FE970}"/>
              </a:ext>
            </a:extLst>
          </p:cNvPr>
          <p:cNvSpPr txBox="1"/>
          <p:nvPr/>
        </p:nvSpPr>
        <p:spPr>
          <a:xfrm>
            <a:off x="1572786" y="3870544"/>
            <a:ext cx="1287981" cy="276999"/>
          </a:xfrm>
          <a:prstGeom prst="rect">
            <a:avLst/>
          </a:prstGeom>
          <a:noFill/>
        </p:spPr>
        <p:txBody>
          <a:bodyPr wrap="square">
            <a:spAutoFit/>
          </a:bodyPr>
          <a:lstStyle/>
          <a:p>
            <a:pPr algn="l"/>
            <a:r>
              <a:rPr lang="zh-CN" altLang="en-US" sz="1200" b="1" dirty="0"/>
              <a:t>使用</a:t>
            </a:r>
            <a:r>
              <a:rPr lang="en-US" altLang="zh-CN" sz="1200" b="1" dirty="0"/>
              <a:t>L2</a:t>
            </a:r>
            <a:r>
              <a:rPr lang="zh-CN" altLang="en-US" sz="1200" b="1" dirty="0"/>
              <a:t>正则化</a:t>
            </a:r>
            <a:r>
              <a:rPr lang="zh-CN" altLang="en-US" sz="1200" b="1" dirty="0">
                <a:solidFill>
                  <a:schemeClr val="accent3">
                    <a:lumMod val="75000"/>
                  </a:schemeClr>
                </a:solidFill>
              </a:rPr>
              <a:t>：</a:t>
            </a:r>
            <a:endParaRPr lang="en-US" altLang="zh-CN" sz="1200" b="1" dirty="0">
              <a:solidFill>
                <a:schemeClr val="accent3">
                  <a:lumMod val="75000"/>
                </a:schemeClr>
              </a:solidFill>
            </a:endParaRPr>
          </a:p>
        </p:txBody>
      </p:sp>
      <p:pic>
        <p:nvPicPr>
          <p:cNvPr id="15" name="图片 14">
            <a:extLst>
              <a:ext uri="{FF2B5EF4-FFF2-40B4-BE49-F238E27FC236}">
                <a16:creationId xmlns:a16="http://schemas.microsoft.com/office/drawing/2014/main" id="{31568E40-B65E-CBD6-7E78-17AFAE5BD5A8}"/>
              </a:ext>
            </a:extLst>
          </p:cNvPr>
          <p:cNvPicPr>
            <a:picLocks noChangeAspect="1"/>
          </p:cNvPicPr>
          <p:nvPr/>
        </p:nvPicPr>
        <p:blipFill>
          <a:blip r:embed="rId4"/>
          <a:stretch>
            <a:fillRect/>
          </a:stretch>
        </p:blipFill>
        <p:spPr>
          <a:xfrm>
            <a:off x="3146045" y="1334272"/>
            <a:ext cx="2952802" cy="1908775"/>
          </a:xfrm>
          <a:prstGeom prst="rect">
            <a:avLst/>
          </a:prstGeom>
        </p:spPr>
      </p:pic>
      <p:pic>
        <p:nvPicPr>
          <p:cNvPr id="17" name="图片 16">
            <a:extLst>
              <a:ext uri="{FF2B5EF4-FFF2-40B4-BE49-F238E27FC236}">
                <a16:creationId xmlns:a16="http://schemas.microsoft.com/office/drawing/2014/main" id="{10D4B3CA-AEE7-A433-A54E-737E2668BF18}"/>
              </a:ext>
            </a:extLst>
          </p:cNvPr>
          <p:cNvPicPr>
            <a:picLocks noChangeAspect="1"/>
          </p:cNvPicPr>
          <p:nvPr/>
        </p:nvPicPr>
        <p:blipFill>
          <a:blip r:embed="rId5"/>
          <a:stretch>
            <a:fillRect/>
          </a:stretch>
        </p:blipFill>
        <p:spPr>
          <a:xfrm>
            <a:off x="3146045" y="3127144"/>
            <a:ext cx="3048856" cy="1962565"/>
          </a:xfrm>
          <a:prstGeom prst="rect">
            <a:avLst/>
          </a:prstGeom>
        </p:spPr>
      </p:pic>
      <mc:AlternateContent xmlns:mc="http://schemas.openxmlformats.org/markup-compatibility/2006">
        <mc:Choice xmlns:p14="http://schemas.microsoft.com/office/powerpoint/2010/main" Requires="p14">
          <p:contentPart p14:bwMode="auto" r:id="rId6">
            <p14:nvContentPartPr>
              <p14:cNvPr id="2" name="墨迹 1">
                <a:extLst>
                  <a:ext uri="{FF2B5EF4-FFF2-40B4-BE49-F238E27FC236}">
                    <a16:creationId xmlns:a16="http://schemas.microsoft.com/office/drawing/2014/main" id="{7931DB06-AAEE-8FD0-39AA-4611DE818BF8}"/>
                  </a:ext>
                </a:extLst>
              </p14:cNvPr>
              <p14:cNvContentPartPr/>
              <p14:nvPr/>
            </p14:nvContentPartPr>
            <p14:xfrm>
              <a:off x="4700520" y="1724040"/>
              <a:ext cx="1048320" cy="2905560"/>
            </p14:xfrm>
          </p:contentPart>
        </mc:Choice>
        <mc:Fallback>
          <p:pic>
            <p:nvPicPr>
              <p:cNvPr id="2" name="墨迹 1">
                <a:extLst>
                  <a:ext uri="{FF2B5EF4-FFF2-40B4-BE49-F238E27FC236}">
                    <a16:creationId xmlns:a16="http://schemas.microsoft.com/office/drawing/2014/main" id="{7931DB06-AAEE-8FD0-39AA-4611DE818BF8}"/>
                  </a:ext>
                </a:extLst>
              </p:cNvPr>
              <p:cNvPicPr/>
              <p:nvPr/>
            </p:nvPicPr>
            <p:blipFill>
              <a:blip r:embed="rId7"/>
              <a:stretch>
                <a:fillRect/>
              </a:stretch>
            </p:blipFill>
            <p:spPr>
              <a:xfrm>
                <a:off x="4691160" y="1714680"/>
                <a:ext cx="1067040" cy="2924280"/>
              </a:xfrm>
              <a:prstGeom prst="rect">
                <a:avLst/>
              </a:prstGeom>
            </p:spPr>
          </p:pic>
        </mc:Fallback>
      </mc:AlternateContent>
    </p:spTree>
    <p:extLst>
      <p:ext uri="{BB962C8B-B14F-4D97-AF65-F5344CB8AC3E}">
        <p14:creationId xmlns:p14="http://schemas.microsoft.com/office/powerpoint/2010/main" val="1699965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571500" y="3314700"/>
            <a:ext cx="4762500" cy="666750"/>
          </a:xfrm>
          <a:prstGeom prst="rect">
            <a:avLst/>
          </a:prstGeom>
          <a:noFill/>
          <a:ln/>
        </p:spPr>
        <p:txBody>
          <a:bodyPr vert="horz" wrap="square" lIns="0" tIns="0" rIns="0" bIns="0" rtlCol="0" anchor="ctr"/>
          <a:lstStyle/>
          <a:p>
            <a:pPr marL="0" indent="0" algn="l">
              <a:lnSpc>
                <a:spcPts val="5250"/>
              </a:lnSpc>
              <a:buNone/>
            </a:pPr>
            <a:r>
              <a:rPr lang="zh-CN" altLang="en-US" sz="3750" b="1" dirty="0"/>
              <a:t>多层感知机的原理</a:t>
            </a:r>
            <a:endParaRPr lang="en-US" sz="3750" b="1" dirty="0"/>
          </a:p>
        </p:txBody>
      </p:sp>
      <p:sp>
        <p:nvSpPr>
          <p:cNvPr id="4" name="Shape 1"/>
          <p:cNvSpPr/>
          <p:nvPr/>
        </p:nvSpPr>
        <p:spPr>
          <a:xfrm>
            <a:off x="571500" y="4157662"/>
            <a:ext cx="4762500" cy="14288"/>
          </a:xfrm>
          <a:prstGeom prst="rect">
            <a:avLst/>
          </a:prstGeom>
          <a:solidFill>
            <a:srgbClr val="666666">
              <a:alpha val="30000"/>
            </a:srgbClr>
          </a:solidFill>
          <a:ln/>
        </p:spPr>
      </p:sp>
      <p:sp>
        <p:nvSpPr>
          <p:cNvPr id="5" name="Text 2"/>
          <p:cNvSpPr/>
          <p:nvPr/>
        </p:nvSpPr>
        <p:spPr>
          <a:xfrm>
            <a:off x="571500" y="4362450"/>
            <a:ext cx="4762500"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6" name="Text 3"/>
          <p:cNvSpPr/>
          <p:nvPr/>
        </p:nvSpPr>
        <p:spPr>
          <a:xfrm>
            <a:off x="5419725" y="3009900"/>
            <a:ext cx="3729038" cy="2857500"/>
          </a:xfrm>
          <a:prstGeom prst="rect">
            <a:avLst/>
          </a:prstGeom>
          <a:noFill/>
          <a:ln/>
        </p:spPr>
        <p:txBody>
          <a:bodyPr vert="horz" wrap="square" lIns="0" tIns="0" rIns="0" bIns="0" rtlCol="0" anchor="ctr"/>
          <a:lstStyle/>
          <a:p>
            <a:pPr marL="0" indent="0" algn="ctr">
              <a:lnSpc>
                <a:spcPts val="22500"/>
              </a:lnSpc>
              <a:buNone/>
            </a:pPr>
            <a:r>
              <a:rPr lang="en-US" sz="22500" b="1" dirty="0">
                <a:solidFill>
                  <a:srgbClr val="FFFFFF">
                    <a:alpha val="70000"/>
                  </a:srgbClr>
                </a:solidFill>
                <a:latin typeface="Microsoft YaHei" pitchFamily="34" charset="0"/>
                <a:ea typeface="Microsoft YaHei" pitchFamily="34" charset="-122"/>
                <a:cs typeface="Microsoft YaHei" pitchFamily="34" charset="-120"/>
              </a:rPr>
              <a:t>01</a:t>
            </a:r>
            <a:endParaRPr lang="en-US" sz="225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90977-EABD-E3A9-C841-741BD4CB5C1A}"/>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D73594FD-C741-B7FA-6027-9E8079D1AD9D}"/>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DADB9FA-FFF1-FAA6-7BA4-834E97D44702}"/>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en-US" altLang="zh-CN" sz="2400" b="1" dirty="0">
                <a:latin typeface="微软雅黑" panose="020B0503020204020204" pitchFamily="34" charset="-122"/>
                <a:ea typeface="微软雅黑" panose="020B0503020204020204" pitchFamily="34" charset="-122"/>
              </a:rPr>
              <a:t>Dropout(</a:t>
            </a:r>
            <a:r>
              <a:rPr lang="zh-CN" altLang="en-US" sz="2400" b="1" dirty="0">
                <a:latin typeface="微软雅黑" panose="020B0503020204020204" pitchFamily="34" charset="-122"/>
                <a:ea typeface="微软雅黑" panose="020B0503020204020204" pitchFamily="34" charset="-122"/>
              </a:rPr>
              <a:t>暂退法</a:t>
            </a:r>
            <a:r>
              <a:rPr lang="en-US" altLang="zh-CN" sz="2400" b="1" dirty="0">
                <a:latin typeface="微软雅黑" panose="020B0503020204020204" pitchFamily="34" charset="-122"/>
                <a:ea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endParaRPr>
          </a:p>
        </p:txBody>
      </p:sp>
      <p:sp>
        <p:nvSpPr>
          <p:cNvPr id="5" name="Text 2">
            <a:extLst>
              <a:ext uri="{FF2B5EF4-FFF2-40B4-BE49-F238E27FC236}">
                <a16:creationId xmlns:a16="http://schemas.microsoft.com/office/drawing/2014/main" id="{25C24CF4-2653-C19C-6B53-A90F92DB6218}"/>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6" name="文本框 5">
            <a:extLst>
              <a:ext uri="{FF2B5EF4-FFF2-40B4-BE49-F238E27FC236}">
                <a16:creationId xmlns:a16="http://schemas.microsoft.com/office/drawing/2014/main" id="{8A38D0A7-AD14-0BC3-73A4-560D641FF2BF}"/>
              </a:ext>
            </a:extLst>
          </p:cNvPr>
          <p:cNvSpPr txBox="1"/>
          <p:nvPr/>
        </p:nvSpPr>
        <p:spPr>
          <a:xfrm>
            <a:off x="571499" y="1627819"/>
            <a:ext cx="8380669" cy="830997"/>
          </a:xfrm>
          <a:prstGeom prst="rect">
            <a:avLst/>
          </a:prstGeom>
          <a:noFill/>
        </p:spPr>
        <p:txBody>
          <a:bodyPr wrap="square">
            <a:spAutoFit/>
          </a:bodyPr>
          <a:lstStyle/>
          <a:p>
            <a:pPr algn="l"/>
            <a:r>
              <a:rPr lang="en-US" altLang="zh-CN" sz="1200" b="1" dirty="0">
                <a:solidFill>
                  <a:schemeClr val="accent3">
                    <a:lumMod val="75000"/>
                  </a:schemeClr>
                </a:solidFill>
              </a:rPr>
              <a:t>Dropout </a:t>
            </a:r>
            <a:r>
              <a:rPr lang="zh-CN" altLang="en-US" sz="1200" b="1" dirty="0">
                <a:solidFill>
                  <a:schemeClr val="accent3">
                    <a:lumMod val="75000"/>
                  </a:schemeClr>
                </a:solidFill>
              </a:rPr>
              <a:t>是一种在神经网络训练过程中</a:t>
            </a:r>
            <a:r>
              <a:rPr lang="zh-CN" altLang="en-US" sz="1200" b="1" dirty="0"/>
              <a:t>随机“丢弃”部分神经元</a:t>
            </a:r>
            <a:r>
              <a:rPr lang="zh-CN" altLang="en-US" sz="1200" b="1" dirty="0">
                <a:solidFill>
                  <a:schemeClr val="accent3">
                    <a:lumMod val="75000"/>
                  </a:schemeClr>
                </a:solidFill>
              </a:rPr>
              <a:t>的正则化方法，旨在提升模型的泛化能力，减少过拟合。</a:t>
            </a:r>
            <a:endParaRPr lang="en-US" altLang="zh-CN" sz="1200" b="1" dirty="0">
              <a:solidFill>
                <a:schemeClr val="accent3">
                  <a:lumMod val="75000"/>
                </a:schemeClr>
              </a:solidFill>
            </a:endParaRPr>
          </a:p>
          <a:p>
            <a:pPr algn="l"/>
            <a:endParaRPr lang="en-US" altLang="zh-CN" sz="1200" b="1" dirty="0">
              <a:solidFill>
                <a:schemeClr val="accent3">
                  <a:lumMod val="75000"/>
                </a:schemeClr>
              </a:solidFill>
            </a:endParaRPr>
          </a:p>
          <a:p>
            <a:pPr algn="l"/>
            <a:r>
              <a:rPr lang="zh-CN" altLang="en-US" sz="1200" b="1" dirty="0">
                <a:solidFill>
                  <a:schemeClr val="accent3">
                    <a:lumMod val="75000"/>
                  </a:schemeClr>
                </a:solidFill>
              </a:rPr>
              <a:t>在每一轮训练的前向传播 中，</a:t>
            </a:r>
            <a:r>
              <a:rPr lang="en-US" altLang="zh-CN" sz="1200" b="1" dirty="0"/>
              <a:t>Dropout </a:t>
            </a:r>
            <a:r>
              <a:rPr lang="zh-CN" altLang="en-US" sz="1200" b="1" dirty="0"/>
              <a:t>会以一定的概率 </a:t>
            </a:r>
            <a:r>
              <a:rPr lang="en-US" altLang="zh-CN" sz="1200" b="1" dirty="0"/>
              <a:t>p</a:t>
            </a:r>
            <a:r>
              <a:rPr lang="zh-CN" altLang="en-US" sz="1200" b="1" dirty="0"/>
              <a:t>（通常在 </a:t>
            </a:r>
            <a:r>
              <a:rPr lang="en-US" altLang="zh-CN" sz="1200" b="1" dirty="0"/>
              <a:t>0.2~0.5 </a:t>
            </a:r>
            <a:r>
              <a:rPr lang="zh-CN" altLang="en-US" sz="1200" b="1" dirty="0"/>
              <a:t>之间）随机将一部分神经元的输出置为 </a:t>
            </a:r>
            <a:r>
              <a:rPr lang="en-US" altLang="zh-CN" sz="1200" b="1" dirty="0"/>
              <a:t>0</a:t>
            </a:r>
            <a:r>
              <a:rPr lang="zh-CN" altLang="en-US" sz="1200" b="1" dirty="0">
                <a:solidFill>
                  <a:schemeClr val="accent3">
                    <a:lumMod val="75000"/>
                  </a:schemeClr>
                </a:solidFill>
              </a:rPr>
              <a:t>，其余神经元的输出除以</a:t>
            </a:r>
            <a:r>
              <a:rPr lang="en-US" altLang="zh-CN" sz="1200" b="1" dirty="0">
                <a:solidFill>
                  <a:schemeClr val="accent3">
                    <a:lumMod val="75000"/>
                  </a:schemeClr>
                </a:solidFill>
              </a:rPr>
              <a:t>1−p </a:t>
            </a:r>
            <a:r>
              <a:rPr lang="zh-CN" altLang="en-US" sz="1200" b="1" dirty="0">
                <a:solidFill>
                  <a:schemeClr val="accent3">
                    <a:lumMod val="75000"/>
                  </a:schemeClr>
                </a:solidFill>
              </a:rPr>
              <a:t>以保持输出期望不变。</a:t>
            </a:r>
            <a:r>
              <a:rPr lang="zh-CN" altLang="en-US" sz="1200" b="1" dirty="0"/>
              <a:t>注意的是，一般</a:t>
            </a:r>
            <a:r>
              <a:rPr lang="en-US" altLang="zh-CN" sz="1200" b="1" dirty="0"/>
              <a:t>Dropout</a:t>
            </a:r>
            <a:r>
              <a:rPr lang="zh-CN" altLang="en-US" sz="1200" b="1" dirty="0"/>
              <a:t>只在训练时生效。</a:t>
            </a:r>
            <a:endParaRPr lang="en-US" altLang="zh-CN" sz="1200" b="1" dirty="0"/>
          </a:p>
        </p:txBody>
      </p:sp>
      <p:pic>
        <p:nvPicPr>
          <p:cNvPr id="10" name="图片 9">
            <a:extLst>
              <a:ext uri="{FF2B5EF4-FFF2-40B4-BE49-F238E27FC236}">
                <a16:creationId xmlns:a16="http://schemas.microsoft.com/office/drawing/2014/main" id="{FB3E2D38-29BD-84B9-2BF6-D37736C2124F}"/>
              </a:ext>
            </a:extLst>
          </p:cNvPr>
          <p:cNvPicPr>
            <a:picLocks noChangeAspect="1"/>
          </p:cNvPicPr>
          <p:nvPr/>
        </p:nvPicPr>
        <p:blipFill>
          <a:blip r:embed="rId4"/>
          <a:stretch>
            <a:fillRect/>
          </a:stretch>
        </p:blipFill>
        <p:spPr>
          <a:xfrm>
            <a:off x="2049407" y="2458816"/>
            <a:ext cx="5045186" cy="2441064"/>
          </a:xfrm>
          <a:prstGeom prst="rect">
            <a:avLst/>
          </a:prstGeom>
        </p:spPr>
      </p:pic>
      <mc:AlternateContent xmlns:mc="http://schemas.openxmlformats.org/markup-compatibility/2006">
        <mc:Choice xmlns:p14="http://schemas.microsoft.com/office/powerpoint/2010/main" Requires="p14">
          <p:contentPart p14:bwMode="auto" r:id="rId5">
            <p14:nvContentPartPr>
              <p14:cNvPr id="2" name="墨迹 1">
                <a:extLst>
                  <a:ext uri="{FF2B5EF4-FFF2-40B4-BE49-F238E27FC236}">
                    <a16:creationId xmlns:a16="http://schemas.microsoft.com/office/drawing/2014/main" id="{B62AAE12-3B34-17B9-67BF-0211BED8B633}"/>
                  </a:ext>
                </a:extLst>
              </p14:cNvPr>
              <p14:cNvContentPartPr/>
              <p14:nvPr/>
            </p14:nvContentPartPr>
            <p14:xfrm>
              <a:off x="538200" y="766800"/>
              <a:ext cx="7791840" cy="3505680"/>
            </p14:xfrm>
          </p:contentPart>
        </mc:Choice>
        <mc:Fallback>
          <p:pic>
            <p:nvPicPr>
              <p:cNvPr id="2" name="墨迹 1">
                <a:extLst>
                  <a:ext uri="{FF2B5EF4-FFF2-40B4-BE49-F238E27FC236}">
                    <a16:creationId xmlns:a16="http://schemas.microsoft.com/office/drawing/2014/main" id="{B62AAE12-3B34-17B9-67BF-0211BED8B633}"/>
                  </a:ext>
                </a:extLst>
              </p:cNvPr>
              <p:cNvPicPr/>
              <p:nvPr/>
            </p:nvPicPr>
            <p:blipFill>
              <a:blip r:embed="rId6"/>
              <a:stretch>
                <a:fillRect/>
              </a:stretch>
            </p:blipFill>
            <p:spPr>
              <a:xfrm>
                <a:off x="528840" y="757440"/>
                <a:ext cx="7810560" cy="3524400"/>
              </a:xfrm>
              <a:prstGeom prst="rect">
                <a:avLst/>
              </a:prstGeom>
            </p:spPr>
          </p:pic>
        </mc:Fallback>
      </mc:AlternateContent>
    </p:spTree>
    <p:extLst>
      <p:ext uri="{BB962C8B-B14F-4D97-AF65-F5344CB8AC3E}">
        <p14:creationId xmlns:p14="http://schemas.microsoft.com/office/powerpoint/2010/main" val="13622902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1D2F3-AF67-E944-3803-1E94228039A1}"/>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823FC1D4-EB43-DE64-609A-726DF233025A}"/>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3BD33D96-DDE1-9AE8-F02A-2BD1EB858653}"/>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en-US" altLang="zh-CN" sz="2400" b="1" dirty="0">
                <a:latin typeface="微软雅黑" panose="020B0503020204020204" pitchFamily="34" charset="-122"/>
                <a:ea typeface="微软雅黑" panose="020B0503020204020204" pitchFamily="34" charset="-122"/>
              </a:rPr>
              <a:t>Dropout(</a:t>
            </a:r>
            <a:r>
              <a:rPr lang="zh-CN" altLang="en-US" sz="2400" b="1" dirty="0">
                <a:latin typeface="微软雅黑" panose="020B0503020204020204" pitchFamily="34" charset="-122"/>
                <a:ea typeface="微软雅黑" panose="020B0503020204020204" pitchFamily="34" charset="-122"/>
              </a:rPr>
              <a:t>暂退法</a:t>
            </a:r>
            <a:r>
              <a:rPr lang="en-US" altLang="zh-CN" sz="2400" b="1" dirty="0">
                <a:latin typeface="微软雅黑" panose="020B0503020204020204" pitchFamily="34" charset="-122"/>
                <a:ea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endParaRPr>
          </a:p>
        </p:txBody>
      </p:sp>
      <p:sp>
        <p:nvSpPr>
          <p:cNvPr id="5" name="Text 2">
            <a:extLst>
              <a:ext uri="{FF2B5EF4-FFF2-40B4-BE49-F238E27FC236}">
                <a16:creationId xmlns:a16="http://schemas.microsoft.com/office/drawing/2014/main" id="{56CB7D33-D475-26CE-DE18-8A3E7400B2FF}"/>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6" name="文本框 5">
            <a:extLst>
              <a:ext uri="{FF2B5EF4-FFF2-40B4-BE49-F238E27FC236}">
                <a16:creationId xmlns:a16="http://schemas.microsoft.com/office/drawing/2014/main" id="{84C33BC6-B827-F813-D8DA-295B4AD0DBA5}"/>
              </a:ext>
            </a:extLst>
          </p:cNvPr>
          <p:cNvSpPr txBox="1"/>
          <p:nvPr/>
        </p:nvSpPr>
        <p:spPr>
          <a:xfrm>
            <a:off x="571499" y="1627819"/>
            <a:ext cx="8380669" cy="276999"/>
          </a:xfrm>
          <a:prstGeom prst="rect">
            <a:avLst/>
          </a:prstGeom>
          <a:noFill/>
        </p:spPr>
        <p:txBody>
          <a:bodyPr wrap="square">
            <a:spAutoFit/>
          </a:bodyPr>
          <a:lstStyle/>
          <a:p>
            <a:pPr algn="l"/>
            <a:r>
              <a:rPr lang="en-US" altLang="zh-CN" sz="1200" b="1" dirty="0">
                <a:solidFill>
                  <a:schemeClr val="accent3">
                    <a:lumMod val="75000"/>
                  </a:schemeClr>
                </a:solidFill>
              </a:rPr>
              <a:t>Dropout</a:t>
            </a:r>
            <a:r>
              <a:rPr lang="zh-CN" altLang="en-US" sz="1200" b="1" dirty="0">
                <a:solidFill>
                  <a:schemeClr val="accent3">
                    <a:lumMod val="75000"/>
                  </a:schemeClr>
                </a:solidFill>
              </a:rPr>
              <a:t>实现：</a:t>
            </a:r>
            <a:endParaRPr lang="en-US" altLang="zh-CN" sz="1200" b="1" dirty="0"/>
          </a:p>
        </p:txBody>
      </p:sp>
      <p:sp>
        <p:nvSpPr>
          <p:cNvPr id="7" name="文本框 6">
            <a:extLst>
              <a:ext uri="{FF2B5EF4-FFF2-40B4-BE49-F238E27FC236}">
                <a16:creationId xmlns:a16="http://schemas.microsoft.com/office/drawing/2014/main" id="{92BB9A36-BA2B-1DE5-E2D4-AF6083854942}"/>
              </a:ext>
            </a:extLst>
          </p:cNvPr>
          <p:cNvSpPr txBox="1"/>
          <p:nvPr/>
        </p:nvSpPr>
        <p:spPr>
          <a:xfrm>
            <a:off x="720569" y="1910008"/>
            <a:ext cx="7702862" cy="178510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net = </a:t>
            </a:r>
            <a:r>
              <a:rPr lang="en-US" altLang="zh-CN" sz="1100" dirty="0" err="1"/>
              <a:t>nn.Sequential</a:t>
            </a:r>
            <a:r>
              <a:rPr lang="en-US" altLang="zh-CN" sz="1100" dirty="0"/>
              <a:t>(</a:t>
            </a:r>
            <a:r>
              <a:rPr lang="en-US" altLang="zh-CN" sz="1100" dirty="0" err="1"/>
              <a:t>nn.Flatten</a:t>
            </a:r>
            <a:r>
              <a:rPr lang="en-US" altLang="zh-CN" sz="1100" dirty="0"/>
              <a:t>(),</a:t>
            </a:r>
          </a:p>
          <a:p>
            <a:pPr lvl="1"/>
            <a:r>
              <a:rPr lang="en-US" altLang="zh-CN" sz="1100" dirty="0" err="1"/>
              <a:t>nn.Linear</a:t>
            </a:r>
            <a:r>
              <a:rPr lang="en-US" altLang="zh-CN" sz="1100" dirty="0"/>
              <a:t>(784, 256),</a:t>
            </a:r>
          </a:p>
          <a:p>
            <a:pPr lvl="1"/>
            <a:r>
              <a:rPr lang="en-US" altLang="zh-CN" sz="1100" dirty="0" err="1"/>
              <a:t>nn.ReLU</a:t>
            </a:r>
            <a:r>
              <a:rPr lang="en-US" altLang="zh-CN" sz="1100" dirty="0"/>
              <a:t>(),</a:t>
            </a:r>
          </a:p>
          <a:p>
            <a:pPr lvl="1"/>
            <a:r>
              <a:rPr lang="en-US" altLang="zh-CN" sz="1100" dirty="0"/>
              <a:t># </a:t>
            </a:r>
            <a:r>
              <a:rPr lang="zh-CN" altLang="en-US" sz="1100" dirty="0"/>
              <a:t>在第一个全连接层之后添加一个</a:t>
            </a:r>
            <a:r>
              <a:rPr lang="en-US" altLang="zh-CN" sz="1100" dirty="0"/>
              <a:t>dropout</a:t>
            </a:r>
            <a:r>
              <a:rPr lang="zh-CN" altLang="en-US" sz="1100" dirty="0"/>
              <a:t>层</a:t>
            </a:r>
          </a:p>
          <a:p>
            <a:pPr lvl="1"/>
            <a:r>
              <a:rPr lang="en-US" altLang="zh-CN" sz="1100" dirty="0" err="1"/>
              <a:t>nn.Dropout</a:t>
            </a:r>
            <a:r>
              <a:rPr lang="en-US" altLang="zh-CN" sz="1100" dirty="0"/>
              <a:t>(0.2),</a:t>
            </a:r>
          </a:p>
          <a:p>
            <a:pPr lvl="1"/>
            <a:r>
              <a:rPr lang="en-US" altLang="zh-CN" sz="1100" dirty="0" err="1"/>
              <a:t>nn.Linear</a:t>
            </a:r>
            <a:r>
              <a:rPr lang="en-US" altLang="zh-CN" sz="1100" dirty="0"/>
              <a:t>(256, 256),</a:t>
            </a:r>
          </a:p>
          <a:p>
            <a:pPr lvl="1"/>
            <a:r>
              <a:rPr lang="en-US" altLang="zh-CN" sz="1100" dirty="0" err="1"/>
              <a:t>nn.ReLU</a:t>
            </a:r>
            <a:r>
              <a:rPr lang="en-US" altLang="zh-CN" sz="1100" dirty="0"/>
              <a:t>(),</a:t>
            </a:r>
          </a:p>
          <a:p>
            <a:pPr lvl="1"/>
            <a:r>
              <a:rPr lang="en-US" altLang="zh-CN" sz="1100" dirty="0"/>
              <a:t># </a:t>
            </a:r>
            <a:r>
              <a:rPr lang="zh-CN" altLang="en-US" sz="1100" dirty="0"/>
              <a:t>在第二个全连接层之后添加一个</a:t>
            </a:r>
            <a:r>
              <a:rPr lang="en-US" altLang="zh-CN" sz="1100" dirty="0"/>
              <a:t>dropout</a:t>
            </a:r>
            <a:r>
              <a:rPr lang="zh-CN" altLang="en-US" sz="1100" dirty="0"/>
              <a:t>层</a:t>
            </a:r>
          </a:p>
          <a:p>
            <a:pPr lvl="1"/>
            <a:r>
              <a:rPr lang="en-US" altLang="zh-CN" sz="1100" dirty="0" err="1"/>
              <a:t>nn.Dropout</a:t>
            </a:r>
            <a:r>
              <a:rPr lang="en-US" altLang="zh-CN" sz="1100" dirty="0"/>
              <a:t>(0.5),</a:t>
            </a:r>
          </a:p>
          <a:p>
            <a:pPr lvl="1"/>
            <a:r>
              <a:rPr lang="en-US" altLang="zh-CN" sz="1100" dirty="0" err="1"/>
              <a:t>nn.Linear</a:t>
            </a:r>
            <a:r>
              <a:rPr lang="en-US" altLang="zh-CN" sz="1100" dirty="0"/>
              <a:t>(256, 10))</a:t>
            </a:r>
          </a:p>
        </p:txBody>
      </p:sp>
      <mc:AlternateContent xmlns:mc="http://schemas.openxmlformats.org/markup-compatibility/2006">
        <mc:Choice xmlns:p14="http://schemas.microsoft.com/office/powerpoint/2010/main" Requires="p14">
          <p:contentPart p14:bwMode="auto" r:id="rId4">
            <p14:nvContentPartPr>
              <p14:cNvPr id="2" name="墨迹 1">
                <a:extLst>
                  <a:ext uri="{FF2B5EF4-FFF2-40B4-BE49-F238E27FC236}">
                    <a16:creationId xmlns:a16="http://schemas.microsoft.com/office/drawing/2014/main" id="{A6B92423-3F5D-0C75-D735-CE8E6D10C585}"/>
                  </a:ext>
                </a:extLst>
              </p14:cNvPr>
              <p14:cNvContentPartPr/>
              <p14:nvPr/>
            </p14:nvContentPartPr>
            <p14:xfrm>
              <a:off x="942840" y="2638440"/>
              <a:ext cx="1562760" cy="176400"/>
            </p14:xfrm>
          </p:contentPart>
        </mc:Choice>
        <mc:Fallback>
          <p:pic>
            <p:nvPicPr>
              <p:cNvPr id="2" name="墨迹 1">
                <a:extLst>
                  <a:ext uri="{FF2B5EF4-FFF2-40B4-BE49-F238E27FC236}">
                    <a16:creationId xmlns:a16="http://schemas.microsoft.com/office/drawing/2014/main" id="{A6B92423-3F5D-0C75-D735-CE8E6D10C585}"/>
                  </a:ext>
                </a:extLst>
              </p:cNvPr>
              <p:cNvPicPr/>
              <p:nvPr/>
            </p:nvPicPr>
            <p:blipFill>
              <a:blip r:embed="rId5"/>
              <a:stretch>
                <a:fillRect/>
              </a:stretch>
            </p:blipFill>
            <p:spPr>
              <a:xfrm>
                <a:off x="933480" y="2629080"/>
                <a:ext cx="1581480" cy="195120"/>
              </a:xfrm>
              <a:prstGeom prst="rect">
                <a:avLst/>
              </a:prstGeom>
            </p:spPr>
          </p:pic>
        </mc:Fallback>
      </mc:AlternateContent>
    </p:spTree>
    <p:extLst>
      <p:ext uri="{BB962C8B-B14F-4D97-AF65-F5344CB8AC3E}">
        <p14:creationId xmlns:p14="http://schemas.microsoft.com/office/powerpoint/2010/main" val="3850127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D620D-3F82-F770-3021-96D5C171713D}"/>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71F00239-2902-0096-727C-E971076EC250}"/>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92C31D4C-AFC1-4F14-5BBF-051B972B5E05}"/>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en-US" altLang="zh-CN" sz="2400" b="1" dirty="0">
                <a:latin typeface="微软雅黑" panose="020B0503020204020204" pitchFamily="34" charset="-122"/>
                <a:ea typeface="微软雅黑" panose="020B0503020204020204" pitchFamily="34" charset="-122"/>
              </a:rPr>
              <a:t>Dropout(</a:t>
            </a:r>
            <a:r>
              <a:rPr lang="zh-CN" altLang="en-US" sz="2400" b="1" dirty="0">
                <a:latin typeface="微软雅黑" panose="020B0503020204020204" pitchFamily="34" charset="-122"/>
                <a:ea typeface="微软雅黑" panose="020B0503020204020204" pitchFamily="34" charset="-122"/>
              </a:rPr>
              <a:t>暂退法</a:t>
            </a:r>
            <a:r>
              <a:rPr lang="en-US" altLang="zh-CN" sz="2400" b="1" dirty="0">
                <a:latin typeface="微软雅黑" panose="020B0503020204020204" pitchFamily="34" charset="-122"/>
                <a:ea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endParaRPr>
          </a:p>
        </p:txBody>
      </p:sp>
      <p:sp>
        <p:nvSpPr>
          <p:cNvPr id="5" name="Text 2">
            <a:extLst>
              <a:ext uri="{FF2B5EF4-FFF2-40B4-BE49-F238E27FC236}">
                <a16:creationId xmlns:a16="http://schemas.microsoft.com/office/drawing/2014/main" id="{20FD92B9-B7B8-BA45-D23F-706B58D9BAC2}"/>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6" name="文本框 5">
            <a:extLst>
              <a:ext uri="{FF2B5EF4-FFF2-40B4-BE49-F238E27FC236}">
                <a16:creationId xmlns:a16="http://schemas.microsoft.com/office/drawing/2014/main" id="{16346EB4-C7CF-BFA8-31BF-C9302CD4B8BB}"/>
              </a:ext>
            </a:extLst>
          </p:cNvPr>
          <p:cNvSpPr txBox="1"/>
          <p:nvPr/>
        </p:nvSpPr>
        <p:spPr>
          <a:xfrm>
            <a:off x="571499" y="1627819"/>
            <a:ext cx="8380669" cy="276999"/>
          </a:xfrm>
          <a:prstGeom prst="rect">
            <a:avLst/>
          </a:prstGeom>
          <a:noFill/>
        </p:spPr>
        <p:txBody>
          <a:bodyPr wrap="square">
            <a:spAutoFit/>
          </a:bodyPr>
          <a:lstStyle/>
          <a:p>
            <a:pPr algn="l"/>
            <a:r>
              <a:rPr lang="en-US" altLang="zh-CN" sz="1200" b="1" dirty="0">
                <a:solidFill>
                  <a:schemeClr val="accent3">
                    <a:lumMod val="75000"/>
                  </a:schemeClr>
                </a:solidFill>
              </a:rPr>
              <a:t>Dropout</a:t>
            </a:r>
            <a:r>
              <a:rPr lang="zh-CN" altLang="en-US" sz="1200" b="1" dirty="0">
                <a:solidFill>
                  <a:schemeClr val="accent3">
                    <a:lumMod val="75000"/>
                  </a:schemeClr>
                </a:solidFill>
              </a:rPr>
              <a:t>结果：</a:t>
            </a:r>
            <a:endParaRPr lang="en-US" altLang="zh-CN" sz="1200" b="1" dirty="0"/>
          </a:p>
        </p:txBody>
      </p:sp>
      <p:pic>
        <p:nvPicPr>
          <p:cNvPr id="10" name="图片 9">
            <a:extLst>
              <a:ext uri="{FF2B5EF4-FFF2-40B4-BE49-F238E27FC236}">
                <a16:creationId xmlns:a16="http://schemas.microsoft.com/office/drawing/2014/main" id="{FBAC925E-DA52-3026-5E86-646A824757D6}"/>
              </a:ext>
            </a:extLst>
          </p:cNvPr>
          <p:cNvPicPr>
            <a:picLocks noChangeAspect="1"/>
          </p:cNvPicPr>
          <p:nvPr/>
        </p:nvPicPr>
        <p:blipFill>
          <a:blip r:embed="rId4"/>
          <a:stretch>
            <a:fillRect/>
          </a:stretch>
        </p:blipFill>
        <p:spPr>
          <a:xfrm>
            <a:off x="1772611" y="1677386"/>
            <a:ext cx="5114272" cy="3303856"/>
          </a:xfrm>
          <a:prstGeom prst="rect">
            <a:avLst/>
          </a:prstGeom>
        </p:spPr>
      </p:pic>
      <mc:AlternateContent xmlns:mc="http://schemas.openxmlformats.org/markup-compatibility/2006">
        <mc:Choice xmlns:p14="http://schemas.microsoft.com/office/powerpoint/2010/main" Requires="p14">
          <p:contentPart p14:bwMode="auto" r:id="rId5">
            <p14:nvContentPartPr>
              <p14:cNvPr id="2" name="墨迹 1">
                <a:extLst>
                  <a:ext uri="{FF2B5EF4-FFF2-40B4-BE49-F238E27FC236}">
                    <a16:creationId xmlns:a16="http://schemas.microsoft.com/office/drawing/2014/main" id="{821FD494-8D68-0742-E456-C5E9201C45A6}"/>
                  </a:ext>
                </a:extLst>
              </p14:cNvPr>
              <p14:cNvContentPartPr/>
              <p14:nvPr/>
            </p14:nvContentPartPr>
            <p14:xfrm>
              <a:off x="3562200" y="1652760"/>
              <a:ext cx="3553200" cy="3015000"/>
            </p14:xfrm>
          </p:contentPart>
        </mc:Choice>
        <mc:Fallback>
          <p:pic>
            <p:nvPicPr>
              <p:cNvPr id="2" name="墨迹 1">
                <a:extLst>
                  <a:ext uri="{FF2B5EF4-FFF2-40B4-BE49-F238E27FC236}">
                    <a16:creationId xmlns:a16="http://schemas.microsoft.com/office/drawing/2014/main" id="{821FD494-8D68-0742-E456-C5E9201C45A6}"/>
                  </a:ext>
                </a:extLst>
              </p:cNvPr>
              <p:cNvPicPr/>
              <p:nvPr/>
            </p:nvPicPr>
            <p:blipFill>
              <a:blip r:embed="rId6"/>
              <a:stretch>
                <a:fillRect/>
              </a:stretch>
            </p:blipFill>
            <p:spPr>
              <a:xfrm>
                <a:off x="3552840" y="1643400"/>
                <a:ext cx="3571920" cy="3033720"/>
              </a:xfrm>
              <a:prstGeom prst="rect">
                <a:avLst/>
              </a:prstGeom>
            </p:spPr>
          </p:pic>
        </mc:Fallback>
      </mc:AlternateContent>
    </p:spTree>
    <p:extLst>
      <p:ext uri="{BB962C8B-B14F-4D97-AF65-F5344CB8AC3E}">
        <p14:creationId xmlns:p14="http://schemas.microsoft.com/office/powerpoint/2010/main" val="3991586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819BA-7FE4-FAA6-786D-1850228BBE04}"/>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CBC6EBC5-6A12-6F58-4272-3C15C2B05D3C}"/>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A7EBFB1C-949D-5E3C-BA34-A08EAE12668A}"/>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400" b="1" dirty="0">
                <a:latin typeface="微软雅黑" panose="020B0503020204020204" pitchFamily="34" charset="-122"/>
                <a:ea typeface="微软雅黑" panose="020B0503020204020204" pitchFamily="34" charset="-122"/>
              </a:rPr>
              <a:t>梯度消失和梯度爆炸</a:t>
            </a:r>
          </a:p>
        </p:txBody>
      </p:sp>
      <p:sp>
        <p:nvSpPr>
          <p:cNvPr id="5" name="Text 2">
            <a:extLst>
              <a:ext uri="{FF2B5EF4-FFF2-40B4-BE49-F238E27FC236}">
                <a16:creationId xmlns:a16="http://schemas.microsoft.com/office/drawing/2014/main" id="{17081F1B-009B-D453-D3F0-16B8E5846CB9}"/>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6" name="文本框 5">
            <a:extLst>
              <a:ext uri="{FF2B5EF4-FFF2-40B4-BE49-F238E27FC236}">
                <a16:creationId xmlns:a16="http://schemas.microsoft.com/office/drawing/2014/main" id="{73AA29ED-C8D4-2C46-7D7A-E800B106CA12}"/>
              </a:ext>
            </a:extLst>
          </p:cNvPr>
          <p:cNvSpPr txBox="1"/>
          <p:nvPr/>
        </p:nvSpPr>
        <p:spPr>
          <a:xfrm>
            <a:off x="571499" y="1627819"/>
            <a:ext cx="8380669" cy="461665"/>
          </a:xfrm>
          <a:prstGeom prst="rect">
            <a:avLst/>
          </a:prstGeom>
          <a:noFill/>
        </p:spPr>
        <p:txBody>
          <a:bodyPr wrap="square">
            <a:spAutoFit/>
          </a:bodyPr>
          <a:lstStyle/>
          <a:p>
            <a:pPr algn="l"/>
            <a:r>
              <a:rPr lang="zh-CN" altLang="en-US" sz="1200" b="1" dirty="0"/>
              <a:t>梯度消失</a:t>
            </a:r>
            <a:r>
              <a:rPr lang="zh-CN" altLang="en-US" sz="1200" b="1" dirty="0">
                <a:solidFill>
                  <a:schemeClr val="accent3">
                    <a:lumMod val="75000"/>
                  </a:schemeClr>
                </a:solidFill>
              </a:rPr>
              <a:t>和</a:t>
            </a:r>
            <a:r>
              <a:rPr lang="zh-CN" altLang="en-US" sz="1200" b="1" dirty="0"/>
              <a:t>梯度爆炸</a:t>
            </a:r>
            <a:r>
              <a:rPr lang="zh-CN" altLang="en-US" sz="1200" b="1" dirty="0">
                <a:solidFill>
                  <a:schemeClr val="accent3">
                    <a:lumMod val="75000"/>
                  </a:schemeClr>
                </a:solidFill>
              </a:rPr>
              <a:t>都是深度神经网络训练过程中常见的问题，主要出现在反向传播（</a:t>
            </a:r>
            <a:r>
              <a:rPr lang="en-US" altLang="zh-CN" sz="1200" b="1" dirty="0">
                <a:solidFill>
                  <a:schemeClr val="accent3">
                    <a:lumMod val="75000"/>
                  </a:schemeClr>
                </a:solidFill>
              </a:rPr>
              <a:t>Backpropagation</a:t>
            </a:r>
            <a:r>
              <a:rPr lang="zh-CN" altLang="en-US" sz="1200" b="1" dirty="0">
                <a:solidFill>
                  <a:schemeClr val="accent3">
                    <a:lumMod val="75000"/>
                  </a:schemeClr>
                </a:solidFill>
              </a:rPr>
              <a:t>）时梯度传播的过程中。</a:t>
            </a:r>
            <a:endParaRPr lang="en-US" altLang="zh-CN" sz="1200" b="1" dirty="0"/>
          </a:p>
        </p:txBody>
      </p:sp>
      <p:sp>
        <p:nvSpPr>
          <p:cNvPr id="2" name="文本框 1">
            <a:extLst>
              <a:ext uri="{FF2B5EF4-FFF2-40B4-BE49-F238E27FC236}">
                <a16:creationId xmlns:a16="http://schemas.microsoft.com/office/drawing/2014/main" id="{2CCA7191-55B8-C2E0-E48F-809D37BBA1A4}"/>
              </a:ext>
            </a:extLst>
          </p:cNvPr>
          <p:cNvSpPr txBox="1"/>
          <p:nvPr/>
        </p:nvSpPr>
        <p:spPr>
          <a:xfrm>
            <a:off x="571498" y="2367059"/>
            <a:ext cx="8380669" cy="2308324"/>
          </a:xfrm>
          <a:prstGeom prst="rect">
            <a:avLst/>
          </a:prstGeom>
          <a:noFill/>
        </p:spPr>
        <p:txBody>
          <a:bodyPr wrap="square">
            <a:spAutoFit/>
          </a:bodyPr>
          <a:lstStyle/>
          <a:p>
            <a:pPr algn="l"/>
            <a:r>
              <a:rPr lang="zh-CN" altLang="en-US" sz="1200" b="1" dirty="0"/>
              <a:t>梯度消失（</a:t>
            </a:r>
            <a:r>
              <a:rPr lang="en-US" altLang="zh-CN" sz="1200" b="1" dirty="0"/>
              <a:t>Vanishing Gradient</a:t>
            </a:r>
            <a:r>
              <a:rPr lang="zh-CN" altLang="en-US" sz="1200" b="1" dirty="0"/>
              <a:t>）：</a:t>
            </a:r>
            <a:endParaRPr lang="en-US" altLang="zh-CN" sz="1200" b="1" dirty="0"/>
          </a:p>
          <a:p>
            <a:pPr algn="l"/>
            <a:r>
              <a:rPr lang="zh-CN" altLang="en-US" sz="1200" b="1" dirty="0">
                <a:solidFill>
                  <a:schemeClr val="accent3">
                    <a:lumMod val="75000"/>
                  </a:schemeClr>
                </a:solidFill>
              </a:rPr>
              <a:t>当网络层数较多时，反向传播过程中，梯度在每一层的链式求导会不断相乘。如果这些梯度的值小于</a:t>
            </a:r>
            <a:r>
              <a:rPr lang="en-US" altLang="zh-CN" sz="1200" b="1" dirty="0">
                <a:solidFill>
                  <a:schemeClr val="accent3">
                    <a:lumMod val="75000"/>
                  </a:schemeClr>
                </a:solidFill>
              </a:rPr>
              <a:t>1</a:t>
            </a:r>
            <a:r>
              <a:rPr lang="zh-CN" altLang="en-US" sz="1200" b="1" dirty="0">
                <a:solidFill>
                  <a:schemeClr val="accent3">
                    <a:lumMod val="75000"/>
                  </a:schemeClr>
                </a:solidFill>
              </a:rPr>
              <a:t>，随着层数增加，梯度会指数级地衰减，</a:t>
            </a:r>
            <a:r>
              <a:rPr lang="zh-CN" altLang="en-US" sz="1200" b="1" dirty="0"/>
              <a:t>最终趋近于零</a:t>
            </a:r>
            <a:r>
              <a:rPr lang="zh-CN" altLang="en-US" sz="1200" b="1" dirty="0">
                <a:solidFill>
                  <a:schemeClr val="accent3">
                    <a:lumMod val="75000"/>
                  </a:schemeClr>
                </a:solidFill>
              </a:rPr>
              <a:t>。</a:t>
            </a:r>
            <a:endParaRPr lang="en-US" altLang="zh-CN" sz="1200" b="1" dirty="0">
              <a:solidFill>
                <a:schemeClr val="accent3">
                  <a:lumMod val="75000"/>
                </a:schemeClr>
              </a:solidFill>
            </a:endParaRPr>
          </a:p>
          <a:p>
            <a:pPr algn="l"/>
            <a:endParaRPr lang="en-US" altLang="zh-CN" sz="1200" b="1" dirty="0"/>
          </a:p>
          <a:p>
            <a:pPr algn="l"/>
            <a:r>
              <a:rPr lang="zh-CN" altLang="en-US" sz="1200" b="1" dirty="0"/>
              <a:t>影响：</a:t>
            </a:r>
            <a:endParaRPr lang="en-US" altLang="zh-CN" sz="1200" b="1" dirty="0"/>
          </a:p>
          <a:p>
            <a:pPr algn="l"/>
            <a:r>
              <a:rPr lang="zh-CN" altLang="en-US" sz="1200" b="1" dirty="0">
                <a:solidFill>
                  <a:schemeClr val="accent3">
                    <a:lumMod val="75000"/>
                  </a:schemeClr>
                </a:solidFill>
              </a:rPr>
              <a:t>网络前面（靠近输入层）的权重几乎没有更新，导致这些层学不到有效的特征。</a:t>
            </a:r>
            <a:endParaRPr lang="en-US" altLang="zh-CN" sz="1200" b="1" dirty="0">
              <a:solidFill>
                <a:schemeClr val="accent3">
                  <a:lumMod val="75000"/>
                </a:schemeClr>
              </a:solidFill>
            </a:endParaRPr>
          </a:p>
          <a:p>
            <a:pPr algn="l"/>
            <a:r>
              <a:rPr lang="zh-CN" altLang="en-US" sz="1200" b="1" dirty="0">
                <a:solidFill>
                  <a:schemeClr val="accent3">
                    <a:lumMod val="75000"/>
                  </a:schemeClr>
                </a:solidFill>
              </a:rPr>
              <a:t>模型训练缓慢，甚至无法收敛，难以捕捉到输入数据的基本特征。</a:t>
            </a:r>
            <a:endParaRPr lang="en-US" altLang="zh-CN" sz="1200" b="1" dirty="0">
              <a:solidFill>
                <a:schemeClr val="accent3">
                  <a:lumMod val="75000"/>
                </a:schemeClr>
              </a:solidFill>
            </a:endParaRPr>
          </a:p>
          <a:p>
            <a:pPr algn="l"/>
            <a:endParaRPr lang="en-US" altLang="zh-CN" sz="1200" b="1" dirty="0"/>
          </a:p>
          <a:p>
            <a:pPr algn="l"/>
            <a:r>
              <a:rPr lang="zh-CN" altLang="en-US" sz="1200" b="1" dirty="0"/>
              <a:t>常见解决方案：</a:t>
            </a:r>
            <a:endParaRPr lang="en-US" altLang="zh-CN" sz="1200" b="1" dirty="0"/>
          </a:p>
          <a:p>
            <a:pPr algn="l"/>
            <a:r>
              <a:rPr lang="zh-CN" altLang="en-US" sz="1200" b="1" dirty="0">
                <a:solidFill>
                  <a:schemeClr val="accent3">
                    <a:lumMod val="75000"/>
                  </a:schemeClr>
                </a:solidFill>
              </a:rPr>
              <a:t>使用合适的激活函数（例如 </a:t>
            </a:r>
            <a:r>
              <a:rPr lang="en-US" altLang="zh-CN" sz="1200" b="1" dirty="0" err="1">
                <a:solidFill>
                  <a:schemeClr val="accent3">
                    <a:lumMod val="75000"/>
                  </a:schemeClr>
                </a:solidFill>
              </a:rPr>
              <a:t>ReLU</a:t>
            </a:r>
            <a:r>
              <a:rPr lang="zh-CN" altLang="en-US" sz="1200" b="1" dirty="0">
                <a:solidFill>
                  <a:schemeClr val="accent3">
                    <a:lumMod val="75000"/>
                  </a:schemeClr>
                </a:solidFill>
              </a:rPr>
              <a:t>）来缓解梯度衰减问题。</a:t>
            </a:r>
            <a:endParaRPr lang="en-US" altLang="zh-CN" sz="1200" b="1" dirty="0">
              <a:solidFill>
                <a:schemeClr val="accent3">
                  <a:lumMod val="75000"/>
                </a:schemeClr>
              </a:solidFill>
            </a:endParaRPr>
          </a:p>
          <a:p>
            <a:pPr algn="l"/>
            <a:r>
              <a:rPr lang="zh-CN" altLang="en-US" sz="1200" b="1" dirty="0">
                <a:solidFill>
                  <a:schemeClr val="accent3">
                    <a:lumMod val="75000"/>
                  </a:schemeClr>
                </a:solidFill>
              </a:rPr>
              <a:t>采用良好的参数初始化方法（例如 </a:t>
            </a:r>
            <a:r>
              <a:rPr lang="en-US" altLang="zh-CN" sz="1200" b="1" dirty="0">
                <a:solidFill>
                  <a:schemeClr val="accent3">
                    <a:lumMod val="75000"/>
                  </a:schemeClr>
                </a:solidFill>
              </a:rPr>
              <a:t>Xavier </a:t>
            </a:r>
            <a:r>
              <a:rPr lang="zh-CN" altLang="en-US" sz="1200" b="1" dirty="0">
                <a:solidFill>
                  <a:schemeClr val="accent3">
                    <a:lumMod val="75000"/>
                  </a:schemeClr>
                </a:solidFill>
              </a:rPr>
              <a:t>或 </a:t>
            </a:r>
            <a:r>
              <a:rPr lang="en-US" altLang="zh-CN" sz="1200" b="1" dirty="0">
                <a:solidFill>
                  <a:schemeClr val="accent3">
                    <a:lumMod val="75000"/>
                  </a:schemeClr>
                </a:solidFill>
              </a:rPr>
              <a:t>He </a:t>
            </a:r>
            <a:r>
              <a:rPr lang="zh-CN" altLang="en-US" sz="1200" b="1" dirty="0">
                <a:solidFill>
                  <a:schemeClr val="accent3">
                    <a:lumMod val="75000"/>
                  </a:schemeClr>
                </a:solidFill>
              </a:rPr>
              <a:t>初始化）。</a:t>
            </a:r>
            <a:endParaRPr lang="en-US" altLang="zh-CN" sz="1200" b="1" dirty="0">
              <a:solidFill>
                <a:schemeClr val="accent3">
                  <a:lumMod val="75000"/>
                </a:schemeClr>
              </a:solidFill>
            </a:endParaRPr>
          </a:p>
          <a:p>
            <a:pPr algn="l"/>
            <a:r>
              <a:rPr lang="zh-CN" altLang="en-US" sz="1200" b="1" dirty="0">
                <a:solidFill>
                  <a:schemeClr val="accent3">
                    <a:lumMod val="75000"/>
                  </a:schemeClr>
                </a:solidFill>
              </a:rPr>
              <a:t>使用</a:t>
            </a:r>
            <a:r>
              <a:rPr lang="zh-CN" altLang="en-US" sz="1200" b="1" dirty="0"/>
              <a:t>残差网络（</a:t>
            </a:r>
            <a:r>
              <a:rPr lang="en-US" altLang="zh-CN" sz="1200" b="1" dirty="0" err="1"/>
              <a:t>ResNet</a:t>
            </a:r>
            <a:r>
              <a:rPr lang="zh-CN" altLang="en-US" sz="1200" b="1" dirty="0"/>
              <a:t>）</a:t>
            </a:r>
            <a:r>
              <a:rPr lang="zh-CN" altLang="en-US" sz="1200" b="1" dirty="0">
                <a:solidFill>
                  <a:schemeClr val="accent3">
                    <a:lumMod val="75000"/>
                  </a:schemeClr>
                </a:solidFill>
              </a:rPr>
              <a:t>、跳跃连接等结构，使梯度可以更直接地传递。</a:t>
            </a:r>
            <a:endParaRPr lang="en-US" altLang="zh-CN" sz="1200" b="1" dirty="0">
              <a:solidFill>
                <a:schemeClr val="accent3">
                  <a:lumMod val="75000"/>
                </a:schemeClr>
              </a:solidFill>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E4D31AFC-6696-0E04-CDE9-57472A6998A4}"/>
                  </a:ext>
                </a:extLst>
              </p14:cNvPr>
              <p14:cNvContentPartPr/>
              <p14:nvPr/>
            </p14:nvContentPartPr>
            <p14:xfrm>
              <a:off x="457200" y="1366920"/>
              <a:ext cx="5482080" cy="3310200"/>
            </p14:xfrm>
          </p:contentPart>
        </mc:Choice>
        <mc:Fallback>
          <p:pic>
            <p:nvPicPr>
              <p:cNvPr id="7" name="墨迹 6">
                <a:extLst>
                  <a:ext uri="{FF2B5EF4-FFF2-40B4-BE49-F238E27FC236}">
                    <a16:creationId xmlns:a16="http://schemas.microsoft.com/office/drawing/2014/main" id="{E4D31AFC-6696-0E04-CDE9-57472A6998A4}"/>
                  </a:ext>
                </a:extLst>
              </p:cNvPr>
              <p:cNvPicPr/>
              <p:nvPr/>
            </p:nvPicPr>
            <p:blipFill>
              <a:blip r:embed="rId5"/>
              <a:stretch>
                <a:fillRect/>
              </a:stretch>
            </p:blipFill>
            <p:spPr>
              <a:xfrm>
                <a:off x="447840" y="1357560"/>
                <a:ext cx="5500800" cy="3328920"/>
              </a:xfrm>
              <a:prstGeom prst="rect">
                <a:avLst/>
              </a:prstGeom>
            </p:spPr>
          </p:pic>
        </mc:Fallback>
      </mc:AlternateContent>
    </p:spTree>
    <p:extLst>
      <p:ext uri="{BB962C8B-B14F-4D97-AF65-F5344CB8AC3E}">
        <p14:creationId xmlns:p14="http://schemas.microsoft.com/office/powerpoint/2010/main" val="32236243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A6FAC-E130-0640-0E9C-6EF1EAAFB2B5}"/>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32BB7668-20DE-3D8D-30E1-2B0242D7CE67}"/>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7B57E7AA-F1C6-538C-BB9A-06853A43C604}"/>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400" b="1" dirty="0">
                <a:latin typeface="微软雅黑" panose="020B0503020204020204" pitchFamily="34" charset="-122"/>
                <a:ea typeface="微软雅黑" panose="020B0503020204020204" pitchFamily="34" charset="-122"/>
              </a:rPr>
              <a:t>梯度消失和梯度爆炸</a:t>
            </a:r>
          </a:p>
        </p:txBody>
      </p:sp>
      <p:sp>
        <p:nvSpPr>
          <p:cNvPr id="5" name="Text 2">
            <a:extLst>
              <a:ext uri="{FF2B5EF4-FFF2-40B4-BE49-F238E27FC236}">
                <a16:creationId xmlns:a16="http://schemas.microsoft.com/office/drawing/2014/main" id="{7DE77D47-1751-B4F6-C694-CA7F3B77DC7C}"/>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文本框 1">
            <a:extLst>
              <a:ext uri="{FF2B5EF4-FFF2-40B4-BE49-F238E27FC236}">
                <a16:creationId xmlns:a16="http://schemas.microsoft.com/office/drawing/2014/main" id="{8E3DD7C9-FA48-CE5A-07D9-F300F6AA3B5E}"/>
              </a:ext>
            </a:extLst>
          </p:cNvPr>
          <p:cNvSpPr txBox="1"/>
          <p:nvPr/>
        </p:nvSpPr>
        <p:spPr>
          <a:xfrm>
            <a:off x="571498" y="1618914"/>
            <a:ext cx="8380669" cy="2123658"/>
          </a:xfrm>
          <a:prstGeom prst="rect">
            <a:avLst/>
          </a:prstGeom>
          <a:noFill/>
        </p:spPr>
        <p:txBody>
          <a:bodyPr wrap="square">
            <a:spAutoFit/>
          </a:bodyPr>
          <a:lstStyle/>
          <a:p>
            <a:pPr algn="l"/>
            <a:r>
              <a:rPr lang="zh-CN" altLang="en-US" sz="1200" b="1" dirty="0"/>
              <a:t>梯度爆炸（</a:t>
            </a:r>
            <a:r>
              <a:rPr lang="en-US" altLang="zh-CN" sz="1200" b="1" dirty="0"/>
              <a:t>Exploding Gradient</a:t>
            </a:r>
            <a:r>
              <a:rPr lang="zh-CN" altLang="en-US" sz="1200" b="1" dirty="0"/>
              <a:t>）：</a:t>
            </a:r>
            <a:endParaRPr lang="en-US" altLang="zh-CN" sz="1200" b="1" dirty="0"/>
          </a:p>
          <a:p>
            <a:pPr algn="l"/>
            <a:r>
              <a:rPr lang="zh-CN" altLang="en-US" sz="1200" b="1" dirty="0">
                <a:solidFill>
                  <a:schemeClr val="accent3">
                    <a:lumMod val="75000"/>
                  </a:schemeClr>
                </a:solidFill>
              </a:rPr>
              <a:t>与梯度消失相反，当梯度在反向传播过程中不断相乘，如果梯度的值大于</a:t>
            </a:r>
            <a:r>
              <a:rPr lang="en-US" altLang="zh-CN" sz="1200" b="1" dirty="0">
                <a:solidFill>
                  <a:schemeClr val="accent3">
                    <a:lumMod val="75000"/>
                  </a:schemeClr>
                </a:solidFill>
              </a:rPr>
              <a:t>1</a:t>
            </a:r>
            <a:r>
              <a:rPr lang="zh-CN" altLang="en-US" sz="1200" b="1" dirty="0">
                <a:solidFill>
                  <a:schemeClr val="accent3">
                    <a:lumMod val="75000"/>
                  </a:schemeClr>
                </a:solidFill>
              </a:rPr>
              <a:t>，梯度会指数级地增长，导致某些层的梯度变得非常大。</a:t>
            </a:r>
            <a:endParaRPr lang="en-US" altLang="zh-CN" sz="1200" b="1" dirty="0">
              <a:solidFill>
                <a:schemeClr val="accent3">
                  <a:lumMod val="75000"/>
                </a:schemeClr>
              </a:solidFill>
            </a:endParaRPr>
          </a:p>
          <a:p>
            <a:pPr algn="l"/>
            <a:endParaRPr lang="en-US" altLang="zh-CN" sz="1200" b="1" dirty="0">
              <a:solidFill>
                <a:schemeClr val="accent3">
                  <a:lumMod val="75000"/>
                </a:schemeClr>
              </a:solidFill>
            </a:endParaRPr>
          </a:p>
          <a:p>
            <a:pPr algn="l"/>
            <a:r>
              <a:rPr lang="zh-CN" altLang="en-US" sz="1200" b="1" dirty="0"/>
              <a:t>影响：</a:t>
            </a:r>
            <a:endParaRPr lang="en-US" altLang="zh-CN" sz="1200" b="1" dirty="0"/>
          </a:p>
          <a:p>
            <a:pPr algn="l"/>
            <a:r>
              <a:rPr lang="zh-CN" altLang="en-US" sz="1200" b="1" dirty="0">
                <a:solidFill>
                  <a:schemeClr val="accent3">
                    <a:lumMod val="75000"/>
                  </a:schemeClr>
                </a:solidFill>
              </a:rPr>
              <a:t>参数更新过大，可能导致数值溢出或训练不稳定。损失函数值剧烈波动甚至发散，模型无法收敛。</a:t>
            </a:r>
            <a:endParaRPr lang="en-US" altLang="zh-CN" sz="1200" b="1" dirty="0">
              <a:solidFill>
                <a:schemeClr val="accent3">
                  <a:lumMod val="75000"/>
                </a:schemeClr>
              </a:solidFill>
            </a:endParaRPr>
          </a:p>
          <a:p>
            <a:pPr algn="l"/>
            <a:endParaRPr lang="en-US" altLang="zh-CN" sz="1200" b="1" dirty="0">
              <a:solidFill>
                <a:schemeClr val="accent3">
                  <a:lumMod val="75000"/>
                </a:schemeClr>
              </a:solidFill>
            </a:endParaRPr>
          </a:p>
          <a:p>
            <a:pPr algn="l"/>
            <a:r>
              <a:rPr lang="zh-CN" altLang="en-US" sz="1200" b="1" dirty="0"/>
              <a:t>常见解决方案：</a:t>
            </a:r>
            <a:endParaRPr lang="en-US" altLang="zh-CN" sz="1200" b="1" dirty="0"/>
          </a:p>
          <a:p>
            <a:pPr algn="l"/>
            <a:r>
              <a:rPr lang="zh-CN" altLang="en-US" sz="1200" b="1" dirty="0">
                <a:solidFill>
                  <a:schemeClr val="accent3">
                    <a:lumMod val="75000"/>
                  </a:schemeClr>
                </a:solidFill>
              </a:rPr>
              <a:t>使用梯度裁剪（</a:t>
            </a:r>
            <a:r>
              <a:rPr lang="en-US" altLang="zh-CN" sz="1200" b="1" dirty="0">
                <a:solidFill>
                  <a:schemeClr val="accent3">
                    <a:lumMod val="75000"/>
                  </a:schemeClr>
                </a:solidFill>
              </a:rPr>
              <a:t>Gradient Clipping</a:t>
            </a:r>
            <a:r>
              <a:rPr lang="zh-CN" altLang="en-US" sz="1200" b="1" dirty="0">
                <a:solidFill>
                  <a:schemeClr val="accent3">
                    <a:lumMod val="75000"/>
                  </a:schemeClr>
                </a:solidFill>
              </a:rPr>
              <a:t>）来限制梯度的最大值。</a:t>
            </a:r>
            <a:endParaRPr lang="en-US" altLang="zh-CN" sz="1200" b="1" dirty="0">
              <a:solidFill>
                <a:schemeClr val="accent3">
                  <a:lumMod val="75000"/>
                </a:schemeClr>
              </a:solidFill>
            </a:endParaRPr>
          </a:p>
          <a:p>
            <a:pPr algn="l"/>
            <a:r>
              <a:rPr lang="zh-CN" altLang="en-US" sz="1200" b="1" dirty="0">
                <a:solidFill>
                  <a:schemeClr val="accent3">
                    <a:lumMod val="75000"/>
                  </a:schemeClr>
                </a:solidFill>
              </a:rPr>
              <a:t>采用合适的权重初始化方法和正则化手段。</a:t>
            </a:r>
            <a:endParaRPr lang="en-US" altLang="zh-CN" sz="1200" b="1" dirty="0">
              <a:solidFill>
                <a:schemeClr val="accent3">
                  <a:lumMod val="75000"/>
                </a:schemeClr>
              </a:solidFill>
            </a:endParaRPr>
          </a:p>
          <a:p>
            <a:pPr algn="l"/>
            <a:r>
              <a:rPr lang="zh-CN" altLang="en-US" sz="1200" b="1" dirty="0">
                <a:solidFill>
                  <a:schemeClr val="accent3">
                    <a:lumMod val="75000"/>
                  </a:schemeClr>
                </a:solidFill>
              </a:rPr>
              <a:t>调整网络结构或降低学习率，以确保梯度不会过快增长。</a:t>
            </a:r>
            <a:endParaRPr lang="en-US" altLang="zh-CN" sz="1200" b="1" dirty="0">
              <a:solidFill>
                <a:schemeClr val="accent3">
                  <a:lumMod val="75000"/>
                </a:schemeClr>
              </a:solidFill>
            </a:endParaRPr>
          </a:p>
        </p:txBody>
      </p:sp>
    </p:spTree>
    <p:extLst>
      <p:ext uri="{BB962C8B-B14F-4D97-AF65-F5344CB8AC3E}">
        <p14:creationId xmlns:p14="http://schemas.microsoft.com/office/powerpoint/2010/main" val="1361045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571500" y="2014538"/>
            <a:ext cx="8001000" cy="666750"/>
          </a:xfrm>
          <a:prstGeom prst="rect">
            <a:avLst/>
          </a:prstGeom>
          <a:noFill/>
          <a:ln/>
        </p:spPr>
        <p:txBody>
          <a:bodyPr vert="horz" wrap="square" lIns="0" tIns="0" rIns="0" bIns="0" rtlCol="0" anchor="ctr"/>
          <a:lstStyle/>
          <a:p>
            <a:pPr marL="0" indent="0" algn="l">
              <a:lnSpc>
                <a:spcPts val="5250"/>
              </a:lnSpc>
              <a:buNone/>
            </a:pPr>
            <a:r>
              <a:rPr lang="en-US" sz="3750" b="1" dirty="0">
                <a:solidFill>
                  <a:srgbClr val="666666"/>
                </a:solidFill>
                <a:latin typeface="Microsoft YaHei" pitchFamily="34" charset="0"/>
                <a:ea typeface="Microsoft YaHei" pitchFamily="34" charset="-122"/>
                <a:cs typeface="Microsoft YaHei" pitchFamily="34" charset="-120"/>
              </a:rPr>
              <a:t>THANKS</a:t>
            </a:r>
            <a:endParaRPr lang="en-US" sz="3750" dirty="0"/>
          </a:p>
        </p:txBody>
      </p:sp>
      <p:sp>
        <p:nvSpPr>
          <p:cNvPr id="4" name="Shape 1"/>
          <p:cNvSpPr/>
          <p:nvPr/>
        </p:nvSpPr>
        <p:spPr>
          <a:xfrm>
            <a:off x="571500" y="3014663"/>
            <a:ext cx="604838" cy="114300"/>
          </a:xfrm>
          <a:prstGeom prst="rect">
            <a:avLst/>
          </a:prstGeom>
          <a:solidFill>
            <a:srgbClr val="5438FF"/>
          </a:solidFill>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7EAA4-CA94-D484-C37A-A863815A929E}"/>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0E471C50-2FA1-EFA5-3458-CC6A43D51B3C}"/>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F69B59A1-3C51-3E81-20A9-CA11F52A79A7}"/>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多层感知机的原理</a:t>
            </a:r>
            <a:endParaRPr lang="en-US" altLang="zh-CN" sz="2400" b="1" dirty="0"/>
          </a:p>
        </p:txBody>
      </p:sp>
      <p:sp>
        <p:nvSpPr>
          <p:cNvPr id="5" name="Text 2">
            <a:extLst>
              <a:ext uri="{FF2B5EF4-FFF2-40B4-BE49-F238E27FC236}">
                <a16:creationId xmlns:a16="http://schemas.microsoft.com/office/drawing/2014/main" id="{238937D0-A993-923B-F4F9-79EA4C09F13F}"/>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D194F5E7-69ED-10EF-5E44-866B84898EA4}"/>
              </a:ext>
            </a:extLst>
          </p:cNvPr>
          <p:cNvSpPr/>
          <p:nvPr/>
        </p:nvSpPr>
        <p:spPr>
          <a:xfrm>
            <a:off x="571499" y="1767355"/>
            <a:ext cx="8086526" cy="314490"/>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线性意味着单调假设： 任何特征的增大都会导致模型输出的增大， 或者导致模型输出的减小。</a:t>
            </a:r>
            <a:endParaRPr lang="en-US" sz="1200" dirty="0">
              <a:solidFill>
                <a:schemeClr val="tx1">
                  <a:lumMod val="50000"/>
                  <a:lumOff val="50000"/>
                </a:schemeClr>
              </a:solidFill>
            </a:endParaRPr>
          </a:p>
        </p:txBody>
      </p:sp>
      <p:sp>
        <p:nvSpPr>
          <p:cNvPr id="2" name="Text 1">
            <a:extLst>
              <a:ext uri="{FF2B5EF4-FFF2-40B4-BE49-F238E27FC236}">
                <a16:creationId xmlns:a16="http://schemas.microsoft.com/office/drawing/2014/main" id="{B64C740B-D550-F9CC-295B-77A93B4BE554}"/>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只用线性模型是否足够</a:t>
            </a:r>
            <a:r>
              <a:rPr lang="en-US" altLang="zh-CN" sz="1600" b="1" dirty="0">
                <a:solidFill>
                  <a:srgbClr val="333333"/>
                </a:solidFill>
                <a:latin typeface="Microsoft YaHei" pitchFamily="34" charset="0"/>
                <a:ea typeface="Microsoft YaHei" pitchFamily="34" charset="-122"/>
              </a:rPr>
              <a:t>?</a:t>
            </a:r>
            <a:endParaRPr lang="en-US" sz="1600" dirty="0"/>
          </a:p>
        </p:txBody>
      </p:sp>
      <p:sp>
        <p:nvSpPr>
          <p:cNvPr id="6" name="Text 7">
            <a:extLst>
              <a:ext uri="{FF2B5EF4-FFF2-40B4-BE49-F238E27FC236}">
                <a16:creationId xmlns:a16="http://schemas.microsoft.com/office/drawing/2014/main" id="{D05631BC-F8C2-DD20-7CAA-5BFAC7CE6129}"/>
              </a:ext>
            </a:extLst>
          </p:cNvPr>
          <p:cNvSpPr/>
          <p:nvPr/>
        </p:nvSpPr>
        <p:spPr>
          <a:xfrm>
            <a:off x="571499" y="2391974"/>
            <a:ext cx="8086526" cy="910221"/>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如果我们试图预测一个人是否会偿还贷款。 我们可以认为，在其他条件不变的情况下， 收入较高的申请人比收入较低的申请人更有可能偿还贷款。 但是，虽然存在单调性，但它们不是线性相关的。 收入从</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0</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增加到</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5</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万，可能比从</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100</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万增加到</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105</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万带来更大的还款可能性。 处理这一问题的一种方法是对我们的数据进行预处理， 使线性变得更合理，如使用收入的对数作为我们的特征。</a:t>
            </a:r>
            <a:endParaRPr lang="en-US" sz="1200" dirty="0">
              <a:solidFill>
                <a:schemeClr val="tx1">
                  <a:lumMod val="50000"/>
                  <a:lumOff val="50000"/>
                </a:schemeClr>
              </a:solidFill>
            </a:endParaRPr>
          </a:p>
        </p:txBody>
      </p:sp>
      <p:sp>
        <p:nvSpPr>
          <p:cNvPr id="26" name="Text 7">
            <a:extLst>
              <a:ext uri="{FF2B5EF4-FFF2-40B4-BE49-F238E27FC236}">
                <a16:creationId xmlns:a16="http://schemas.microsoft.com/office/drawing/2014/main" id="{526611DC-5021-253F-B859-7739246339A6}"/>
              </a:ext>
            </a:extLst>
          </p:cNvPr>
          <p:cNvSpPr/>
          <p:nvPr/>
        </p:nvSpPr>
        <p:spPr>
          <a:xfrm>
            <a:off x="571499" y="3548895"/>
            <a:ext cx="8086526" cy="966754"/>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违反单调性的例子也很多，例如，我们想要根据体温预测死亡率。 对体温高于</a:t>
            </a:r>
            <a:r>
              <a:rPr lang="en-US" altLang="zh-CN" sz="1200" b="1" dirty="0">
                <a:solidFill>
                  <a:schemeClr val="tx1">
                    <a:lumMod val="50000"/>
                    <a:lumOff val="50000"/>
                  </a:schemeClr>
                </a:solidFill>
                <a:latin typeface="Microsoft YaHei" pitchFamily="34" charset="0"/>
                <a:ea typeface="Microsoft YaHei" pitchFamily="34" charset="-122"/>
              </a:rPr>
              <a:t>37</a:t>
            </a:r>
            <a:r>
              <a:rPr lang="zh-CN" altLang="en-US" sz="1200" b="1" dirty="0">
                <a:solidFill>
                  <a:schemeClr val="tx1">
                    <a:lumMod val="50000"/>
                    <a:lumOff val="50000"/>
                  </a:schemeClr>
                </a:solidFill>
                <a:latin typeface="Microsoft YaHei" pitchFamily="34" charset="0"/>
                <a:ea typeface="Microsoft YaHei" pitchFamily="34" charset="-122"/>
              </a:rPr>
              <a:t>摄氏度的人来说，温度越高风险越大。 然而，对体温低于</a:t>
            </a:r>
            <a:r>
              <a:rPr lang="en-US" altLang="zh-CN" sz="1200" b="1" dirty="0">
                <a:solidFill>
                  <a:schemeClr val="tx1">
                    <a:lumMod val="50000"/>
                    <a:lumOff val="50000"/>
                  </a:schemeClr>
                </a:solidFill>
                <a:latin typeface="Microsoft YaHei" pitchFamily="34" charset="0"/>
                <a:ea typeface="Microsoft YaHei" pitchFamily="34" charset="-122"/>
              </a:rPr>
              <a:t>37</a:t>
            </a:r>
            <a:r>
              <a:rPr lang="zh-CN" altLang="en-US" sz="1200" b="1" dirty="0">
                <a:solidFill>
                  <a:schemeClr val="tx1">
                    <a:lumMod val="50000"/>
                    <a:lumOff val="50000"/>
                  </a:schemeClr>
                </a:solidFill>
                <a:latin typeface="Microsoft YaHei" pitchFamily="34" charset="0"/>
                <a:ea typeface="Microsoft YaHei" pitchFamily="34" charset="-122"/>
              </a:rPr>
              <a:t>摄氏度的人来说，温度越低风险也越大。 在这种情况下，我们可以使用与</a:t>
            </a:r>
            <a:r>
              <a:rPr lang="en-US" altLang="zh-CN" sz="1200" b="1" dirty="0">
                <a:solidFill>
                  <a:schemeClr val="tx1">
                    <a:lumMod val="50000"/>
                    <a:lumOff val="50000"/>
                  </a:schemeClr>
                </a:solidFill>
                <a:latin typeface="Microsoft YaHei" pitchFamily="34" charset="0"/>
                <a:ea typeface="Microsoft YaHei" pitchFamily="34" charset="-122"/>
              </a:rPr>
              <a:t>37</a:t>
            </a:r>
            <a:r>
              <a:rPr lang="zh-CN" altLang="en-US" sz="1200" b="1" dirty="0">
                <a:solidFill>
                  <a:schemeClr val="tx1">
                    <a:lumMod val="50000"/>
                    <a:lumOff val="50000"/>
                  </a:schemeClr>
                </a:solidFill>
                <a:latin typeface="Microsoft YaHei" pitchFamily="34" charset="0"/>
                <a:ea typeface="Microsoft YaHei" pitchFamily="34" charset="-122"/>
              </a:rPr>
              <a:t>摄氏度的距离作为特征。</a:t>
            </a:r>
            <a:endParaRPr lang="en-US" sz="1200" dirty="0">
              <a:solidFill>
                <a:schemeClr val="tx1">
                  <a:lumMod val="50000"/>
                  <a:lumOff val="50000"/>
                </a:schemeClr>
              </a:solidFill>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F74CB823-0112-2094-C16A-87747F85316B}"/>
                  </a:ext>
                </a:extLst>
              </p14:cNvPr>
              <p14:cNvContentPartPr/>
              <p14:nvPr/>
            </p14:nvContentPartPr>
            <p14:xfrm>
              <a:off x="628560" y="1995480"/>
              <a:ext cx="7977600" cy="2343600"/>
            </p14:xfrm>
          </p:contentPart>
        </mc:Choice>
        <mc:Fallback>
          <p:pic>
            <p:nvPicPr>
              <p:cNvPr id="7" name="墨迹 6">
                <a:extLst>
                  <a:ext uri="{FF2B5EF4-FFF2-40B4-BE49-F238E27FC236}">
                    <a16:creationId xmlns:a16="http://schemas.microsoft.com/office/drawing/2014/main" id="{F74CB823-0112-2094-C16A-87747F85316B}"/>
                  </a:ext>
                </a:extLst>
              </p:cNvPr>
              <p:cNvPicPr/>
              <p:nvPr/>
            </p:nvPicPr>
            <p:blipFill>
              <a:blip r:embed="rId5"/>
              <a:stretch>
                <a:fillRect/>
              </a:stretch>
            </p:blipFill>
            <p:spPr>
              <a:xfrm>
                <a:off x="619200" y="1986120"/>
                <a:ext cx="7996320" cy="2362320"/>
              </a:xfrm>
              <a:prstGeom prst="rect">
                <a:avLst/>
              </a:prstGeom>
            </p:spPr>
          </p:pic>
        </mc:Fallback>
      </mc:AlternateContent>
    </p:spTree>
    <p:extLst>
      <p:ext uri="{BB962C8B-B14F-4D97-AF65-F5344CB8AC3E}">
        <p14:creationId xmlns:p14="http://schemas.microsoft.com/office/powerpoint/2010/main" val="1510120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AF762-E814-2C33-CD0D-B847EA9FC871}"/>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F5FAB4CE-B638-4288-EB51-65F45FA75C6D}"/>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1B65FD25-39AD-D88B-A7CD-A597E5CD9C55}"/>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多层感知机的原理</a:t>
            </a:r>
            <a:endParaRPr lang="en-US" altLang="zh-CN" sz="2400" b="1" dirty="0"/>
          </a:p>
        </p:txBody>
      </p:sp>
      <p:sp>
        <p:nvSpPr>
          <p:cNvPr id="5" name="Text 2">
            <a:extLst>
              <a:ext uri="{FF2B5EF4-FFF2-40B4-BE49-F238E27FC236}">
                <a16:creationId xmlns:a16="http://schemas.microsoft.com/office/drawing/2014/main" id="{D0E57A61-AD88-ADF7-FB94-F54AD338B8D0}"/>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77CBD028-6AEC-6BEA-8314-48D1E3DE8B69}"/>
              </a:ext>
            </a:extLst>
          </p:cNvPr>
          <p:cNvSpPr/>
          <p:nvPr/>
        </p:nvSpPr>
        <p:spPr>
          <a:xfrm>
            <a:off x="571499" y="1767355"/>
            <a:ext cx="8086526" cy="314490"/>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但是，如何对猫和狗的图像进行分类呢？ 增加某个位置处像素的强度是否总是增加（或降低）图像是狗的可能？</a:t>
            </a:r>
            <a:endParaRPr lang="en-US" sz="1200" dirty="0">
              <a:solidFill>
                <a:schemeClr val="tx1">
                  <a:lumMod val="50000"/>
                  <a:lumOff val="50000"/>
                </a:schemeClr>
              </a:solidFill>
            </a:endParaRPr>
          </a:p>
        </p:txBody>
      </p:sp>
      <p:sp>
        <p:nvSpPr>
          <p:cNvPr id="2" name="Text 1">
            <a:extLst>
              <a:ext uri="{FF2B5EF4-FFF2-40B4-BE49-F238E27FC236}">
                <a16:creationId xmlns:a16="http://schemas.microsoft.com/office/drawing/2014/main" id="{A81C01DC-6D8F-5673-62CE-5507D6CEF08E}"/>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只用线性模型是否足够</a:t>
            </a:r>
            <a:r>
              <a:rPr lang="en-US" altLang="zh-CN" sz="1600" b="1" dirty="0">
                <a:solidFill>
                  <a:srgbClr val="333333"/>
                </a:solidFill>
                <a:latin typeface="Microsoft YaHei" pitchFamily="34" charset="0"/>
                <a:ea typeface="Microsoft YaHei" pitchFamily="34" charset="-122"/>
              </a:rPr>
              <a:t>?</a:t>
            </a:r>
            <a:endParaRPr lang="en-US" sz="1600" dirty="0"/>
          </a:p>
        </p:txBody>
      </p:sp>
      <p:sp>
        <p:nvSpPr>
          <p:cNvPr id="6" name="Text 7">
            <a:extLst>
              <a:ext uri="{FF2B5EF4-FFF2-40B4-BE49-F238E27FC236}">
                <a16:creationId xmlns:a16="http://schemas.microsoft.com/office/drawing/2014/main" id="{D805989E-A780-E7CF-8FBB-76E3963D3753}"/>
              </a:ext>
            </a:extLst>
          </p:cNvPr>
          <p:cNvSpPr/>
          <p:nvPr/>
        </p:nvSpPr>
        <p:spPr>
          <a:xfrm>
            <a:off x="571499" y="2257225"/>
            <a:ext cx="8086526" cy="2487424"/>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对线性模型的依赖对应于一个隐含的假设， 即区分猫和狗的唯一要求是评估单个像素的强度。 在一个旋转图像后依然不改变图像类别的情况里，这种方法注定会失败。</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图像分类任务里，任何像素的重要性都以复杂的方式取决于该像素的上下文（周围像素的值）。</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我们的数据可能会有一种表示，这种表示会考虑到我们在</a:t>
            </a:r>
            <a:r>
              <a:rPr lang="zh-CN" altLang="en-US" sz="1200" b="1" dirty="0">
                <a:latin typeface="Microsoft YaHei" pitchFamily="34" charset="0"/>
                <a:ea typeface="Microsoft YaHei" pitchFamily="34" charset="-122"/>
                <a:cs typeface="Microsoft YaHei" pitchFamily="34" charset="-120"/>
              </a:rPr>
              <a:t>特征之间的相关交互作用</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 （比如血压和胆固醇水平可能单独来看对心脏病风险的影响有限，但它们之间的组合或交互作用可能会极大地影响预测结果。）</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如果能够找到一种有效的方法来表示这些特征间的交互作用，那么理论上可以在这个新的表示基础上建立一个线性模型来进行预测。</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7059805F-B95C-A2DA-52E6-FC3CF0CE3E6A}"/>
                  </a:ext>
                </a:extLst>
              </p14:cNvPr>
              <p14:cNvContentPartPr/>
              <p14:nvPr/>
            </p14:nvContentPartPr>
            <p14:xfrm>
              <a:off x="623880" y="2023920"/>
              <a:ext cx="7977600" cy="1753200"/>
            </p14:xfrm>
          </p:contentPart>
        </mc:Choice>
        <mc:Fallback>
          <p:pic>
            <p:nvPicPr>
              <p:cNvPr id="7" name="墨迹 6">
                <a:extLst>
                  <a:ext uri="{FF2B5EF4-FFF2-40B4-BE49-F238E27FC236}">
                    <a16:creationId xmlns:a16="http://schemas.microsoft.com/office/drawing/2014/main" id="{7059805F-B95C-A2DA-52E6-FC3CF0CE3E6A}"/>
                  </a:ext>
                </a:extLst>
              </p:cNvPr>
              <p:cNvPicPr/>
              <p:nvPr/>
            </p:nvPicPr>
            <p:blipFill>
              <a:blip r:embed="rId5"/>
              <a:stretch>
                <a:fillRect/>
              </a:stretch>
            </p:blipFill>
            <p:spPr>
              <a:xfrm>
                <a:off x="614520" y="2014560"/>
                <a:ext cx="7996320" cy="1771920"/>
              </a:xfrm>
              <a:prstGeom prst="rect">
                <a:avLst/>
              </a:prstGeom>
            </p:spPr>
          </p:pic>
        </mc:Fallback>
      </mc:AlternateContent>
    </p:spTree>
    <p:extLst>
      <p:ext uri="{BB962C8B-B14F-4D97-AF65-F5344CB8AC3E}">
        <p14:creationId xmlns:p14="http://schemas.microsoft.com/office/powerpoint/2010/main" val="3214788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2F924-F4EB-12FA-F7A3-A148D67F4331}"/>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397BCC7A-1E8C-675A-4748-1E9A6FD5A4DA}"/>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2DEB3445-BA01-239D-C3ED-96890E19E1C9}"/>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多层感知机的原理</a:t>
            </a:r>
            <a:endParaRPr lang="en-US" altLang="zh-CN" sz="2400" b="1" dirty="0"/>
          </a:p>
        </p:txBody>
      </p:sp>
      <p:sp>
        <p:nvSpPr>
          <p:cNvPr id="5" name="Text 2">
            <a:extLst>
              <a:ext uri="{FF2B5EF4-FFF2-40B4-BE49-F238E27FC236}">
                <a16:creationId xmlns:a16="http://schemas.microsoft.com/office/drawing/2014/main" id="{F9178801-ECB2-DEBE-B16E-F5A7D14F5CEA}"/>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0912F6F1-A242-AD9B-AF50-5630A108CE39}"/>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隐藏层</a:t>
            </a:r>
            <a:endParaRPr lang="en-US" sz="1600" dirty="0"/>
          </a:p>
        </p:txBody>
      </p:sp>
      <p:sp>
        <p:nvSpPr>
          <p:cNvPr id="6" name="Text 7">
            <a:extLst>
              <a:ext uri="{FF2B5EF4-FFF2-40B4-BE49-F238E27FC236}">
                <a16:creationId xmlns:a16="http://schemas.microsoft.com/office/drawing/2014/main" id="{ED99513D-EE1D-99CD-C2A2-3BBE92C02FB5}"/>
              </a:ext>
            </a:extLst>
          </p:cNvPr>
          <p:cNvSpPr/>
          <p:nvPr/>
        </p:nvSpPr>
        <p:spPr>
          <a:xfrm>
            <a:off x="571499" y="1867166"/>
            <a:ext cx="8086526" cy="1835195"/>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深度神经网络提供了一种自动化的方式来同时学习数据的最佳表示形式及其上的预测函数。</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latin typeface="Microsoft YaHei" pitchFamily="34" charset="0"/>
                <a:ea typeface="Microsoft YaHei" pitchFamily="34" charset="-122"/>
                <a:cs typeface="Microsoft YaHei" pitchFamily="34" charset="-120"/>
              </a:rPr>
              <a:t>通过多层非线性变换（隐藏层）</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，深度神经网络能够自动发现并编码原始输入特征之间的复杂交互模式。</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只需提供足够的训练样本，神经网络就能从数据中学习到有用的特征表示，并在此基础上训练一个线性预测器（通常是在最后一层实现）来进行最终的预测任务。</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E8253510-C0F7-D4BD-67B5-5B4D6C3F26E6}"/>
                  </a:ext>
                </a:extLst>
              </p14:cNvPr>
              <p14:cNvContentPartPr/>
              <p14:nvPr/>
            </p14:nvContentPartPr>
            <p14:xfrm>
              <a:off x="581040" y="2376360"/>
              <a:ext cx="7020360" cy="505440"/>
            </p14:xfrm>
          </p:contentPart>
        </mc:Choice>
        <mc:Fallback>
          <p:pic>
            <p:nvPicPr>
              <p:cNvPr id="7" name="墨迹 6">
                <a:extLst>
                  <a:ext uri="{FF2B5EF4-FFF2-40B4-BE49-F238E27FC236}">
                    <a16:creationId xmlns:a16="http://schemas.microsoft.com/office/drawing/2014/main" id="{E8253510-C0F7-D4BD-67B5-5B4D6C3F26E6}"/>
                  </a:ext>
                </a:extLst>
              </p:cNvPr>
              <p:cNvPicPr/>
              <p:nvPr/>
            </p:nvPicPr>
            <p:blipFill>
              <a:blip r:embed="rId5"/>
              <a:stretch>
                <a:fillRect/>
              </a:stretch>
            </p:blipFill>
            <p:spPr>
              <a:xfrm>
                <a:off x="571680" y="2367000"/>
                <a:ext cx="7039080" cy="524160"/>
              </a:xfrm>
              <a:prstGeom prst="rect">
                <a:avLst/>
              </a:prstGeom>
            </p:spPr>
          </p:pic>
        </mc:Fallback>
      </mc:AlternateContent>
    </p:spTree>
    <p:extLst>
      <p:ext uri="{BB962C8B-B14F-4D97-AF65-F5344CB8AC3E}">
        <p14:creationId xmlns:p14="http://schemas.microsoft.com/office/powerpoint/2010/main" val="2323611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64BE2-95AF-246C-D4C2-240B23ECA7CA}"/>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AE18087F-A36C-8AEB-65F3-9333FB0B7965}"/>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CDB303C2-A2AD-ACEC-E8D1-6BA68F80F230}"/>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多层感知机的原理</a:t>
            </a:r>
            <a:endParaRPr lang="en-US" altLang="zh-CN" sz="2400" b="1" dirty="0"/>
          </a:p>
        </p:txBody>
      </p:sp>
      <p:sp>
        <p:nvSpPr>
          <p:cNvPr id="5" name="Text 2">
            <a:extLst>
              <a:ext uri="{FF2B5EF4-FFF2-40B4-BE49-F238E27FC236}">
                <a16:creationId xmlns:a16="http://schemas.microsoft.com/office/drawing/2014/main" id="{DD8D09A2-3882-1EA5-2184-69154A4D83F1}"/>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A7C2CCBF-902A-2274-6B54-F65F3805C1C9}"/>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在网络中加入隐藏层</a:t>
            </a:r>
            <a:endParaRPr lang="en-US" sz="1600" dirty="0"/>
          </a:p>
        </p:txBody>
      </p:sp>
      <p:sp>
        <p:nvSpPr>
          <p:cNvPr id="6" name="Text 7">
            <a:extLst>
              <a:ext uri="{FF2B5EF4-FFF2-40B4-BE49-F238E27FC236}">
                <a16:creationId xmlns:a16="http://schemas.microsoft.com/office/drawing/2014/main" id="{83F33193-EBCF-C4BA-B65D-8A52BF5A2E9B}"/>
              </a:ext>
            </a:extLst>
          </p:cNvPr>
          <p:cNvSpPr/>
          <p:nvPr/>
        </p:nvSpPr>
        <p:spPr>
          <a:xfrm>
            <a:off x="571499" y="1696687"/>
            <a:ext cx="8086526" cy="95059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我们可以通过在网络中加入一个或多个隐藏层来克服线性模型的限制， 使其能处理更普遍的函数关系类型。 </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最简单的方法是将许多全连接层堆叠在一起。 每一层都输出到后面的层，直到生成最后的输出。</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我们可以把除最后一层的其他层看作表示（对数据进行潜在特征提取），把最后一层看作线性预测器。 </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这种架构通常称为</a:t>
            </a:r>
            <a:r>
              <a:rPr lang="zh-CN" altLang="en-US" sz="1200" b="1" dirty="0">
                <a:latin typeface="Microsoft YaHei" pitchFamily="34" charset="0"/>
                <a:ea typeface="Microsoft YaHei" pitchFamily="34" charset="-122"/>
                <a:cs typeface="Microsoft YaHei" pitchFamily="34" charset="-120"/>
              </a:rPr>
              <a:t>多层感知机</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multilayer perceptron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），通常缩写为</a:t>
            </a:r>
            <a:r>
              <a:rPr lang="en-US" altLang="zh-CN" sz="1200" b="1" dirty="0">
                <a:latin typeface="Microsoft YaHei" pitchFamily="34" charset="0"/>
                <a:ea typeface="Microsoft YaHei" pitchFamily="34" charset="-122"/>
                <a:cs typeface="Microsoft YaHei" pitchFamily="34" charset="-120"/>
              </a:rPr>
              <a:t>MLP</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 </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p:txBody>
      </p:sp>
      <p:pic>
        <p:nvPicPr>
          <p:cNvPr id="10" name="图片 9">
            <a:extLst>
              <a:ext uri="{FF2B5EF4-FFF2-40B4-BE49-F238E27FC236}">
                <a16:creationId xmlns:a16="http://schemas.microsoft.com/office/drawing/2014/main" id="{078F374C-C8C5-D7F4-B010-BF1B2020BFFA}"/>
              </a:ext>
            </a:extLst>
          </p:cNvPr>
          <p:cNvPicPr>
            <a:picLocks noChangeAspect="1"/>
          </p:cNvPicPr>
          <p:nvPr/>
        </p:nvPicPr>
        <p:blipFill>
          <a:blip r:embed="rId4"/>
          <a:stretch>
            <a:fillRect/>
          </a:stretch>
        </p:blipFill>
        <p:spPr>
          <a:xfrm>
            <a:off x="2532184" y="2701653"/>
            <a:ext cx="3668091" cy="2282367"/>
          </a:xfrm>
          <a:prstGeom prst="rect">
            <a:avLst/>
          </a:prstGeom>
        </p:spPr>
      </p:pic>
      <p:sp>
        <p:nvSpPr>
          <p:cNvPr id="12" name="文本框 11">
            <a:extLst>
              <a:ext uri="{FF2B5EF4-FFF2-40B4-BE49-F238E27FC236}">
                <a16:creationId xmlns:a16="http://schemas.microsoft.com/office/drawing/2014/main" id="{5192A93D-859B-8701-523C-1DCD7303A32D}"/>
              </a:ext>
            </a:extLst>
          </p:cNvPr>
          <p:cNvSpPr txBox="1"/>
          <p:nvPr/>
        </p:nvSpPr>
        <p:spPr>
          <a:xfrm>
            <a:off x="6344050" y="2871087"/>
            <a:ext cx="2228450" cy="2123658"/>
          </a:xfrm>
          <a:prstGeom prst="rect">
            <a:avLst/>
          </a:prstGeom>
          <a:noFill/>
        </p:spPr>
        <p:txBody>
          <a:bodyPr wrap="square">
            <a:spAutoFit/>
          </a:bodyPr>
          <a:lstStyle/>
          <a:p>
            <a:r>
              <a:rPr lang="en-US" altLang="zh-CN" sz="1200" b="0" i="0" dirty="0">
                <a:effectLst/>
                <a:latin typeface="Roboto" panose="02000000000000000000" pitchFamily="2" charset="0"/>
              </a:rPr>
              <a:t>4</a:t>
            </a:r>
            <a:r>
              <a:rPr lang="zh-CN" altLang="en-US" sz="1200" b="0" i="0" dirty="0">
                <a:effectLst/>
                <a:latin typeface="Roboto" panose="02000000000000000000" pitchFamily="2" charset="0"/>
              </a:rPr>
              <a:t>个输入，</a:t>
            </a:r>
            <a:r>
              <a:rPr lang="en-US" altLang="zh-CN" sz="1200" b="0" i="0" dirty="0">
                <a:effectLst/>
                <a:latin typeface="Roboto" panose="02000000000000000000" pitchFamily="2" charset="0"/>
              </a:rPr>
              <a:t>3</a:t>
            </a:r>
            <a:r>
              <a:rPr lang="zh-CN" altLang="en-US" sz="1200" b="0" i="0" dirty="0">
                <a:effectLst/>
                <a:latin typeface="Roboto" panose="02000000000000000000" pitchFamily="2" charset="0"/>
              </a:rPr>
              <a:t>个输出，其隐藏层包含</a:t>
            </a:r>
            <a:r>
              <a:rPr lang="en-US" altLang="zh-CN" sz="1200" b="0" i="0" dirty="0">
                <a:effectLst/>
                <a:latin typeface="Roboto" panose="02000000000000000000" pitchFamily="2" charset="0"/>
              </a:rPr>
              <a:t>5</a:t>
            </a:r>
            <a:r>
              <a:rPr lang="zh-CN" altLang="en-US" sz="1200" b="0" i="0" dirty="0">
                <a:effectLst/>
                <a:latin typeface="Roboto" panose="02000000000000000000" pitchFamily="2" charset="0"/>
              </a:rPr>
              <a:t>个隐藏单元。 输入层不涉及任何计算，这个多层感知机中的层数为</a:t>
            </a:r>
            <a:r>
              <a:rPr lang="en-US" altLang="zh-CN" sz="1200" b="0" i="0" dirty="0">
                <a:effectLst/>
                <a:latin typeface="Roboto" panose="02000000000000000000" pitchFamily="2" charset="0"/>
              </a:rPr>
              <a:t>2</a:t>
            </a:r>
            <a:r>
              <a:rPr lang="zh-CN" altLang="en-US" sz="1200" b="0" i="0" dirty="0">
                <a:effectLst/>
                <a:latin typeface="Roboto" panose="02000000000000000000" pitchFamily="2" charset="0"/>
              </a:rPr>
              <a:t>。 注意，这两个层都是全连接的。 每个输入都会影响隐藏层中的每个神经元， 而隐藏层中的每个神经元又会影响输出层中的每个神经元。</a:t>
            </a:r>
            <a:r>
              <a:rPr lang="en-US" altLang="zh-CN" sz="1200" b="0" i="0" dirty="0">
                <a:effectLst/>
                <a:latin typeface="Roboto" panose="02000000000000000000" pitchFamily="2" charset="0"/>
              </a:rPr>
              <a:t>(</a:t>
            </a:r>
            <a:r>
              <a:rPr lang="zh-CN" altLang="en-US" sz="1200" b="0" i="0" dirty="0">
                <a:effectLst/>
                <a:latin typeface="Roboto" panose="02000000000000000000" pitchFamily="2" charset="0"/>
              </a:rPr>
              <a:t>全连接层的多层感知机的参数开销可能会高得令人望而却步</a:t>
            </a:r>
            <a:r>
              <a:rPr lang="en-US" altLang="zh-CN" sz="1200" b="0" i="0" dirty="0">
                <a:effectLst/>
                <a:latin typeface="Roboto" panose="02000000000000000000" pitchFamily="2" charset="0"/>
              </a:rPr>
              <a:t>)</a:t>
            </a:r>
            <a:endParaRPr lang="zh-CN" altLang="en-US" sz="1200" dirty="0"/>
          </a:p>
        </p:txBody>
      </p:sp>
      <mc:AlternateContent xmlns:mc="http://schemas.openxmlformats.org/markup-compatibility/2006">
        <mc:Choice xmlns:p14="http://schemas.microsoft.com/office/powerpoint/2010/main" Requires="p14">
          <p:contentPart p14:bwMode="auto" r:id="rId5">
            <p14:nvContentPartPr>
              <p14:cNvPr id="7" name="墨迹 6">
                <a:extLst>
                  <a:ext uri="{FF2B5EF4-FFF2-40B4-BE49-F238E27FC236}">
                    <a16:creationId xmlns:a16="http://schemas.microsoft.com/office/drawing/2014/main" id="{44E2114C-A79D-EDF6-8EC7-A8544FBCC2EC}"/>
                  </a:ext>
                </a:extLst>
              </p14:cNvPr>
              <p14:cNvContentPartPr/>
              <p14:nvPr/>
            </p14:nvContentPartPr>
            <p14:xfrm>
              <a:off x="1781280" y="2133720"/>
              <a:ext cx="6634440" cy="2872080"/>
            </p14:xfrm>
          </p:contentPart>
        </mc:Choice>
        <mc:Fallback>
          <p:pic>
            <p:nvPicPr>
              <p:cNvPr id="7" name="墨迹 6">
                <a:extLst>
                  <a:ext uri="{FF2B5EF4-FFF2-40B4-BE49-F238E27FC236}">
                    <a16:creationId xmlns:a16="http://schemas.microsoft.com/office/drawing/2014/main" id="{44E2114C-A79D-EDF6-8EC7-A8544FBCC2EC}"/>
                  </a:ext>
                </a:extLst>
              </p:cNvPr>
              <p:cNvPicPr/>
              <p:nvPr/>
            </p:nvPicPr>
            <p:blipFill>
              <a:blip r:embed="rId6"/>
              <a:stretch>
                <a:fillRect/>
              </a:stretch>
            </p:blipFill>
            <p:spPr>
              <a:xfrm>
                <a:off x="1771920" y="2124360"/>
                <a:ext cx="6653160" cy="2890800"/>
              </a:xfrm>
              <a:prstGeom prst="rect">
                <a:avLst/>
              </a:prstGeom>
            </p:spPr>
          </p:pic>
        </mc:Fallback>
      </mc:AlternateContent>
    </p:spTree>
    <p:extLst>
      <p:ext uri="{BB962C8B-B14F-4D97-AF65-F5344CB8AC3E}">
        <p14:creationId xmlns:p14="http://schemas.microsoft.com/office/powerpoint/2010/main" val="1847305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D1472-1D12-B77A-B072-601A5B021B79}"/>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8E380C32-9C75-CE62-8280-3C7BE765F581}"/>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0108EE89-124E-4C04-693C-CA0921DC1EA2}"/>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多层感知机的原理</a:t>
            </a:r>
            <a:endParaRPr lang="en-US" altLang="zh-CN" sz="2400" b="1" dirty="0"/>
          </a:p>
        </p:txBody>
      </p:sp>
      <p:sp>
        <p:nvSpPr>
          <p:cNvPr id="5" name="Text 2">
            <a:extLst>
              <a:ext uri="{FF2B5EF4-FFF2-40B4-BE49-F238E27FC236}">
                <a16:creationId xmlns:a16="http://schemas.microsoft.com/office/drawing/2014/main" id="{1ED80AB0-2D3E-D5D3-224F-AE71D877590B}"/>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DCDB627C-73FF-F4C1-50D7-E875E8432CAA}"/>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从线性到非线性</a:t>
            </a:r>
            <a:endParaRPr lang="en-US" sz="1600" dirty="0"/>
          </a:p>
        </p:txBody>
      </p:sp>
      <p:sp>
        <p:nvSpPr>
          <p:cNvPr id="6" name="Text 7">
            <a:extLst>
              <a:ext uri="{FF2B5EF4-FFF2-40B4-BE49-F238E27FC236}">
                <a16:creationId xmlns:a16="http://schemas.microsoft.com/office/drawing/2014/main" id="{743470BA-5095-0218-2FFD-7EF6BD8D4E4D}"/>
              </a:ext>
            </a:extLst>
          </p:cNvPr>
          <p:cNvSpPr/>
          <p:nvPr/>
        </p:nvSpPr>
        <p:spPr>
          <a:xfrm>
            <a:off x="571499" y="1696687"/>
            <a:ext cx="8086526" cy="573327"/>
          </a:xfrm>
          <a:prstGeom prst="rect">
            <a:avLst/>
          </a:prstGeom>
          <a:noFill/>
          <a:ln/>
        </p:spPr>
        <p:txBody>
          <a:bodyPr vert="horz" wrap="square" lIns="0" tIns="0" rIns="0" bIns="0" rtlCol="0" anchor="ctr"/>
          <a:lstStyle/>
          <a:p>
            <a:pPr marL="0" indent="0">
              <a:lnSpc>
                <a:spcPts val="1688"/>
              </a:lnSpc>
              <a:buNone/>
            </a:pP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X</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为样本输入变量，经过隐藏层线性变换得到</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H</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H</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又经过最后一层输出层线性变换得到最终输出</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O</a:t>
            </a:r>
          </a:p>
        </p:txBody>
      </p:sp>
      <p:pic>
        <p:nvPicPr>
          <p:cNvPr id="8" name="图片 7">
            <a:extLst>
              <a:ext uri="{FF2B5EF4-FFF2-40B4-BE49-F238E27FC236}">
                <a16:creationId xmlns:a16="http://schemas.microsoft.com/office/drawing/2014/main" id="{B1480ACC-CF42-C1D9-423E-AABCE0D5AC3E}"/>
              </a:ext>
            </a:extLst>
          </p:cNvPr>
          <p:cNvPicPr>
            <a:picLocks noChangeAspect="1"/>
          </p:cNvPicPr>
          <p:nvPr/>
        </p:nvPicPr>
        <p:blipFill>
          <a:blip r:embed="rId4"/>
          <a:stretch>
            <a:fillRect/>
          </a:stretch>
        </p:blipFill>
        <p:spPr>
          <a:xfrm>
            <a:off x="3452180" y="2195512"/>
            <a:ext cx="2000250" cy="752475"/>
          </a:xfrm>
          <a:prstGeom prst="rect">
            <a:avLst/>
          </a:prstGeom>
        </p:spPr>
      </p:pic>
      <p:sp>
        <p:nvSpPr>
          <p:cNvPr id="9" name="Text 7">
            <a:extLst>
              <a:ext uri="{FF2B5EF4-FFF2-40B4-BE49-F238E27FC236}">
                <a16:creationId xmlns:a16="http://schemas.microsoft.com/office/drawing/2014/main" id="{9BF665E8-469F-EB00-0D5F-8CF9003A251A}"/>
              </a:ext>
            </a:extLst>
          </p:cNvPr>
          <p:cNvSpPr/>
          <p:nvPr/>
        </p:nvSpPr>
        <p:spPr>
          <a:xfrm>
            <a:off x="571500" y="2873485"/>
            <a:ext cx="8086526" cy="57332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我们能从中得到什么好处呢？在上面定义的模型里，我们没有好处！因为我们没有引入非线性</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p:txBody>
      </p:sp>
      <p:pic>
        <p:nvPicPr>
          <p:cNvPr id="13" name="图片 12">
            <a:extLst>
              <a:ext uri="{FF2B5EF4-FFF2-40B4-BE49-F238E27FC236}">
                <a16:creationId xmlns:a16="http://schemas.microsoft.com/office/drawing/2014/main" id="{532AB1A5-89AB-F066-F703-0B4CB5D504F2}"/>
              </a:ext>
            </a:extLst>
          </p:cNvPr>
          <p:cNvPicPr>
            <a:picLocks noChangeAspect="1"/>
          </p:cNvPicPr>
          <p:nvPr/>
        </p:nvPicPr>
        <p:blipFill>
          <a:blip r:embed="rId5"/>
          <a:stretch>
            <a:fillRect/>
          </a:stretch>
        </p:blipFill>
        <p:spPr>
          <a:xfrm>
            <a:off x="1161483" y="3446812"/>
            <a:ext cx="7115175" cy="561975"/>
          </a:xfrm>
          <a:prstGeom prst="rect">
            <a:avLst/>
          </a:prstGeom>
        </p:spPr>
      </p:pic>
      <mc:AlternateContent xmlns:mc="http://schemas.openxmlformats.org/markup-compatibility/2006">
        <mc:Choice xmlns:p14="http://schemas.microsoft.com/office/powerpoint/2010/main" Requires="p14">
          <p:contentPart p14:bwMode="auto" r:id="rId6">
            <p14:nvContentPartPr>
              <p14:cNvPr id="7" name="墨迹 6">
                <a:extLst>
                  <a:ext uri="{FF2B5EF4-FFF2-40B4-BE49-F238E27FC236}">
                    <a16:creationId xmlns:a16="http://schemas.microsoft.com/office/drawing/2014/main" id="{07F2E016-79EF-1572-4FD8-C50BD59B2A39}"/>
                  </a:ext>
                </a:extLst>
              </p14:cNvPr>
              <p14:cNvContentPartPr/>
              <p14:nvPr/>
            </p14:nvContentPartPr>
            <p14:xfrm>
              <a:off x="1862280" y="2257560"/>
              <a:ext cx="5667480" cy="1781280"/>
            </p14:xfrm>
          </p:contentPart>
        </mc:Choice>
        <mc:Fallback>
          <p:pic>
            <p:nvPicPr>
              <p:cNvPr id="7" name="墨迹 6">
                <a:extLst>
                  <a:ext uri="{FF2B5EF4-FFF2-40B4-BE49-F238E27FC236}">
                    <a16:creationId xmlns:a16="http://schemas.microsoft.com/office/drawing/2014/main" id="{07F2E016-79EF-1572-4FD8-C50BD59B2A39}"/>
                  </a:ext>
                </a:extLst>
              </p:cNvPr>
              <p:cNvPicPr/>
              <p:nvPr/>
            </p:nvPicPr>
            <p:blipFill>
              <a:blip r:embed="rId7"/>
              <a:stretch>
                <a:fillRect/>
              </a:stretch>
            </p:blipFill>
            <p:spPr>
              <a:xfrm>
                <a:off x="1852920" y="2248200"/>
                <a:ext cx="5686200" cy="1800000"/>
              </a:xfrm>
              <a:prstGeom prst="rect">
                <a:avLst/>
              </a:prstGeom>
            </p:spPr>
          </p:pic>
        </mc:Fallback>
      </mc:AlternateContent>
    </p:spTree>
    <p:extLst>
      <p:ext uri="{BB962C8B-B14F-4D97-AF65-F5344CB8AC3E}">
        <p14:creationId xmlns:p14="http://schemas.microsoft.com/office/powerpoint/2010/main" val="1517804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F1347-469C-A1F9-D662-9BA7C54C73EF}"/>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CF6BED89-8A2F-CB5D-6EC2-A1C41B6B3825}"/>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DC32F35F-CB35-96F2-4F07-5E89B07F1462}"/>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多层感知机的原理</a:t>
            </a:r>
            <a:endParaRPr lang="en-US" altLang="zh-CN" sz="2400" b="1" dirty="0"/>
          </a:p>
        </p:txBody>
      </p:sp>
      <p:sp>
        <p:nvSpPr>
          <p:cNvPr id="5" name="Text 2">
            <a:extLst>
              <a:ext uri="{FF2B5EF4-FFF2-40B4-BE49-F238E27FC236}">
                <a16:creationId xmlns:a16="http://schemas.microsoft.com/office/drawing/2014/main" id="{BE503393-113A-F3E6-0841-F5CADC319FBD}"/>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C5E472D2-7FD5-6AD6-9D52-269CD661465B}"/>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非线性激活函数</a:t>
            </a:r>
            <a:endParaRPr lang="en-US" sz="1600" dirty="0"/>
          </a:p>
        </p:txBody>
      </p:sp>
      <p:sp>
        <p:nvSpPr>
          <p:cNvPr id="6" name="Text 7">
            <a:extLst>
              <a:ext uri="{FF2B5EF4-FFF2-40B4-BE49-F238E27FC236}">
                <a16:creationId xmlns:a16="http://schemas.microsoft.com/office/drawing/2014/main" id="{1C3E4CEF-D6DE-2101-BEC7-C4CC6335BA62}"/>
              </a:ext>
            </a:extLst>
          </p:cNvPr>
          <p:cNvSpPr/>
          <p:nvPr/>
        </p:nvSpPr>
        <p:spPr>
          <a:xfrm>
            <a:off x="571499" y="1696687"/>
            <a:ext cx="8086526" cy="57332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为了发挥多层架构的潜力， 我们还需要一个额外的关键要素： 在线性变换之后对每个隐藏单元应用</a:t>
            </a:r>
            <a:r>
              <a:rPr lang="zh-CN" altLang="en-US" sz="1200" b="1" dirty="0">
                <a:latin typeface="Microsoft YaHei" pitchFamily="34" charset="0"/>
                <a:ea typeface="Microsoft YaHei" pitchFamily="34" charset="-122"/>
                <a:cs typeface="Microsoft YaHei" pitchFamily="34" charset="-120"/>
              </a:rPr>
              <a:t>非线性的激活函数</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activation function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 激活函数的输出（例如，      ）被称为活性值（</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activations</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p:txBody>
      </p:sp>
      <p:sp>
        <p:nvSpPr>
          <p:cNvPr id="9" name="Text 7">
            <a:extLst>
              <a:ext uri="{FF2B5EF4-FFF2-40B4-BE49-F238E27FC236}">
                <a16:creationId xmlns:a16="http://schemas.microsoft.com/office/drawing/2014/main" id="{76680EE9-B6F1-9C93-AFCD-6D6C6949FDBD}"/>
              </a:ext>
            </a:extLst>
          </p:cNvPr>
          <p:cNvSpPr/>
          <p:nvPr/>
        </p:nvSpPr>
        <p:spPr>
          <a:xfrm>
            <a:off x="571500" y="2324383"/>
            <a:ext cx="8086526" cy="57332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有了激活函数，多层感知机就不再是简单的线性模型：</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p:txBody>
      </p:sp>
      <p:pic>
        <p:nvPicPr>
          <p:cNvPr id="12" name="图片 11">
            <a:extLst>
              <a:ext uri="{FF2B5EF4-FFF2-40B4-BE49-F238E27FC236}">
                <a16:creationId xmlns:a16="http://schemas.microsoft.com/office/drawing/2014/main" id="{0C6D133C-066D-70C3-21CF-6B9A1D7BC134}"/>
              </a:ext>
            </a:extLst>
          </p:cNvPr>
          <p:cNvPicPr>
            <a:picLocks noChangeAspect="1"/>
          </p:cNvPicPr>
          <p:nvPr/>
        </p:nvPicPr>
        <p:blipFill>
          <a:blip r:embed="rId4"/>
          <a:stretch>
            <a:fillRect/>
          </a:stretch>
        </p:blipFill>
        <p:spPr>
          <a:xfrm>
            <a:off x="4140378" y="1983350"/>
            <a:ext cx="287748" cy="228214"/>
          </a:xfrm>
          <a:prstGeom prst="rect">
            <a:avLst/>
          </a:prstGeom>
        </p:spPr>
      </p:pic>
      <p:pic>
        <p:nvPicPr>
          <p:cNvPr id="15" name="图片 14">
            <a:extLst>
              <a:ext uri="{FF2B5EF4-FFF2-40B4-BE49-F238E27FC236}">
                <a16:creationId xmlns:a16="http://schemas.microsoft.com/office/drawing/2014/main" id="{85AC56D8-8BFC-8133-3C34-1B87D8C0BFE9}"/>
              </a:ext>
            </a:extLst>
          </p:cNvPr>
          <p:cNvPicPr>
            <a:picLocks noChangeAspect="1"/>
          </p:cNvPicPr>
          <p:nvPr/>
        </p:nvPicPr>
        <p:blipFill>
          <a:blip r:embed="rId5"/>
          <a:stretch>
            <a:fillRect/>
          </a:stretch>
        </p:blipFill>
        <p:spPr>
          <a:xfrm>
            <a:off x="3332751" y="2897710"/>
            <a:ext cx="2190750" cy="619125"/>
          </a:xfrm>
          <a:prstGeom prst="rect">
            <a:avLst/>
          </a:prstGeom>
        </p:spPr>
      </p:pic>
      <p:sp>
        <p:nvSpPr>
          <p:cNvPr id="18" name="Text 7">
            <a:extLst>
              <a:ext uri="{FF2B5EF4-FFF2-40B4-BE49-F238E27FC236}">
                <a16:creationId xmlns:a16="http://schemas.microsoft.com/office/drawing/2014/main" id="{58D10E78-CF1D-E5AF-2330-303EE2810D62}"/>
              </a:ext>
            </a:extLst>
          </p:cNvPr>
          <p:cNvSpPr/>
          <p:nvPr/>
        </p:nvSpPr>
        <p:spPr>
          <a:xfrm>
            <a:off x="571500" y="3803498"/>
            <a:ext cx="8086526" cy="57332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为了构建更通用的多层感知机， 我们可以继续堆叠这样的隐藏层，一层叠一层，从而产生更有表达能力的模型。</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p:txBody>
      </p:sp>
      <mc:AlternateContent xmlns:mc="http://schemas.openxmlformats.org/markup-compatibility/2006">
        <mc:Choice xmlns:p14="http://schemas.microsoft.com/office/powerpoint/2010/main" Requires="p14">
          <p:contentPart p14:bwMode="auto" r:id="rId6">
            <p14:nvContentPartPr>
              <p14:cNvPr id="7" name="墨迹 6">
                <a:extLst>
                  <a:ext uri="{FF2B5EF4-FFF2-40B4-BE49-F238E27FC236}">
                    <a16:creationId xmlns:a16="http://schemas.microsoft.com/office/drawing/2014/main" id="{E27A1F58-D0C9-FE32-3879-BEB7260EF913}"/>
                  </a:ext>
                </a:extLst>
              </p14:cNvPr>
              <p14:cNvContentPartPr/>
              <p14:nvPr/>
            </p14:nvContentPartPr>
            <p14:xfrm>
              <a:off x="619200" y="1967040"/>
              <a:ext cx="7743960" cy="2300400"/>
            </p14:xfrm>
          </p:contentPart>
        </mc:Choice>
        <mc:Fallback>
          <p:pic>
            <p:nvPicPr>
              <p:cNvPr id="7" name="墨迹 6">
                <a:extLst>
                  <a:ext uri="{FF2B5EF4-FFF2-40B4-BE49-F238E27FC236}">
                    <a16:creationId xmlns:a16="http://schemas.microsoft.com/office/drawing/2014/main" id="{E27A1F58-D0C9-FE32-3879-BEB7260EF913}"/>
                  </a:ext>
                </a:extLst>
              </p:cNvPr>
              <p:cNvPicPr/>
              <p:nvPr/>
            </p:nvPicPr>
            <p:blipFill>
              <a:blip r:embed="rId7"/>
              <a:stretch>
                <a:fillRect/>
              </a:stretch>
            </p:blipFill>
            <p:spPr>
              <a:xfrm>
                <a:off x="609840" y="1957680"/>
                <a:ext cx="7762680" cy="2319120"/>
              </a:xfrm>
              <a:prstGeom prst="rect">
                <a:avLst/>
              </a:prstGeom>
            </p:spPr>
          </p:pic>
        </mc:Fallback>
      </mc:AlternateContent>
    </p:spTree>
    <p:extLst>
      <p:ext uri="{BB962C8B-B14F-4D97-AF65-F5344CB8AC3E}">
        <p14:creationId xmlns:p14="http://schemas.microsoft.com/office/powerpoint/2010/main" val="28646050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3591</TotalTime>
  <Words>3355</Words>
  <Application>Microsoft Office PowerPoint</Application>
  <PresentationFormat>全屏显示(16:9)</PresentationFormat>
  <Paragraphs>294</Paragraphs>
  <Slides>35</Slides>
  <Notes>35</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35</vt:i4>
      </vt:variant>
    </vt:vector>
  </HeadingPairs>
  <TitlesOfParts>
    <vt:vector size="40" baseType="lpstr">
      <vt:lpstr>微软雅黑</vt:lpstr>
      <vt:lpstr>微软雅黑</vt:lpstr>
      <vt:lpstr>Arial</vt:lpstr>
      <vt:lpstr>Roboto</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ONE N</cp:lastModifiedBy>
  <cp:revision>17</cp:revision>
  <dcterms:created xsi:type="dcterms:W3CDTF">2025-02-24T01:44:12Z</dcterms:created>
  <dcterms:modified xsi:type="dcterms:W3CDTF">2025-04-22T00:26:51Z</dcterms:modified>
</cp:coreProperties>
</file>