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2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3.xml" ContentType="application/inkml+xml"/>
  <Override PartName="/ppt/notesSlides/notesSlide23.xml" ContentType="application/vnd.openxmlformats-officedocument.presentationml.notesSlide+xml"/>
  <Override PartName="/ppt/ink/ink4.xml" ContentType="application/inkml+xml"/>
  <Override PartName="/ppt/notesSlides/notesSlide24.xml" ContentType="application/vnd.openxmlformats-officedocument.presentationml.notesSlide+xml"/>
  <Override PartName="/ppt/ink/ink5.xml" ContentType="application/inkml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ink/ink6.xml" ContentType="application/inkml+xml"/>
  <Override PartName="/ppt/notesSlides/notesSlide27.xml" ContentType="application/vnd.openxmlformats-officedocument.presentationml.notesSlide+xml"/>
  <Override PartName="/ppt/ink/ink7.xml" ContentType="application/inkml+xml"/>
  <Override PartName="/ppt/notesSlides/notesSlide28.xml" ContentType="application/vnd.openxmlformats-officedocument.presentationml.notesSlide+xml"/>
  <Override PartName="/ppt/ink/ink8.xml" ContentType="application/inkml+xml"/>
  <Override PartName="/ppt/notesSlides/notesSlide29.xml" ContentType="application/vnd.openxmlformats-officedocument.presentationml.notesSlide+xml"/>
  <Override PartName="/ppt/ink/ink9.xml" ContentType="application/inkml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ink/ink10.xml" ContentType="application/inkml+xml"/>
  <Override PartName="/ppt/notesSlides/notesSlide32.xml" ContentType="application/vnd.openxmlformats-officedocument.presentationml.notesSlide+xml"/>
  <Override PartName="/ppt/ink/ink11.xml" ContentType="application/inkml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ink/ink12.xml" ContentType="application/inkml+xml"/>
  <Override PartName="/ppt/notesSlides/notesSlide35.xml" ContentType="application/vnd.openxmlformats-officedocument.presentationml.notesSlide+xml"/>
  <Override PartName="/ppt/ink/ink13.xml" ContentType="application/inkml+xml"/>
  <Override PartName="/ppt/notesSlides/notesSlide36.xml" ContentType="application/vnd.openxmlformats-officedocument.presentationml.notesSlide+xml"/>
  <Override PartName="/ppt/ink/ink14.xml" ContentType="application/inkml+xml"/>
  <Override PartName="/ppt/notesSlides/notesSlide37.xml" ContentType="application/vnd.openxmlformats-officedocument.presentationml.notesSlide+xml"/>
  <Override PartName="/ppt/ink/ink15.xml" ContentType="application/inkml+xml"/>
  <Override PartName="/ppt/notesSlides/notesSlide38.xml" ContentType="application/vnd.openxmlformats-officedocument.presentationml.notesSlide+xml"/>
  <Override PartName="/ppt/ink/ink16.xml" ContentType="application/inkml+xml"/>
  <Override PartName="/ppt/notesSlides/notesSlide39.xml" ContentType="application/vnd.openxmlformats-officedocument.presentationml.notesSlide+xml"/>
  <Override PartName="/ppt/ink/ink17.xml" ContentType="application/inkml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95" r:id="rId15"/>
    <p:sldId id="275" r:id="rId16"/>
    <p:sldId id="286" r:id="rId17"/>
    <p:sldId id="299" r:id="rId18"/>
    <p:sldId id="262" r:id="rId19"/>
    <p:sldId id="287" r:id="rId20"/>
    <p:sldId id="288" r:id="rId21"/>
    <p:sldId id="289" r:id="rId22"/>
    <p:sldId id="290" r:id="rId23"/>
    <p:sldId id="291" r:id="rId24"/>
    <p:sldId id="292" r:id="rId25"/>
    <p:sldId id="266" r:id="rId26"/>
    <p:sldId id="293" r:id="rId27"/>
    <p:sldId id="294" r:id="rId28"/>
    <p:sldId id="297" r:id="rId29"/>
    <p:sldId id="298" r:id="rId30"/>
    <p:sldId id="270" r:id="rId31"/>
    <p:sldId id="296" r:id="rId32"/>
    <p:sldId id="300" r:id="rId33"/>
    <p:sldId id="301" r:id="rId34"/>
    <p:sldId id="302" r:id="rId35"/>
    <p:sldId id="304" r:id="rId36"/>
    <p:sldId id="305" r:id="rId37"/>
    <p:sldId id="306" r:id="rId38"/>
    <p:sldId id="307" r:id="rId39"/>
    <p:sldId id="308" r:id="rId40"/>
    <p:sldId id="274" r:id="rId4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9" d="100"/>
          <a:sy n="149" d="100"/>
        </p:scale>
        <p:origin x="30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03:20:53.0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15386 11139 0,'13'0'63,"13"0"-47,1 0-1,12 0 1,1 0-1,-13 0 1,39-13 15,-13 13-15,-27 0-16,0 0 16,1 0-16,-1-14 15,14 14 1,0 0-1,-14 0 1,-13 0 0,14 0-1,-1 0 1,14 0 0,0 0-1,13 0 1,26 0-1,53-13 17,-52 13-17,-41 0 1,28 0 0,-41 0-16,93-13 31,-40 13-16,-39 0-15,79 0 32,-39 0-17,-41 0-15,67-13 32,-40 13-17,-13 0 1,13 0-1,-13 0 1,13 0 0,-13 0-1,13 0 1,-13 0 0,0 0-1,-13 0 1,-27 0-1,27 0 1,-14 0-16,1 0 16,26 0-1,-27 0-15,67 0 32,-54 0-17,-25 0-15,52-13 31,-13-1-15,13 14 0,-26-13-1,-14 13 1,14-26 0,13-1-1,39-92 16,-52 53-15,-27-13 0,-13-14-1,-13-26 1,-119-66 15,105 158-15,1 1-16,-40-14 31,-1-13 0,41 40-31,-67-27 32,-65 1-17,-54 39 16,-53 0 16,107 13-31,-1 0 0,-92 14 15,171-14-31,-118 0 31,158-13-31,-92 0 31,79 13-15,26-13-16,1 0 16,-27 0-1,26 0-15,-78 0 31,39 0-15,13 0 0,39 0-16,-52-13 15,13 0 17,0 13-17,0-13 1,27 13-1,-40-14 17,53 14-1,-1 0-15,-25 14 15,26-1-31,-40 26 15,39-12 1,-25 26 0,-1 0 15,0 26 0,-26 27 0,40-13 1,-1-27-1,27-40-15,-13 27-1,13-40 1,0 27-1,0-27 1,26 67 0,-26-54-1,40 40 1,-27-39 0,27 26-1,13-1 16,-40-52-15,0 0 15,14 0-15,-1 0-16,14 0 31,-27 14 0</inkml:trace>
  <inkml:trace contextRef="#ctx0" brushRef="#br0" timeOffset="2453.15">10742 11351 0,'13'0'31,"27"-27"-15,-27 14-16,146-27 31,26 1-15,40 12-1,13-13 1,238-13 15,-237 40-15,-28 0 0,1 0-1,0 0 1,-27 13-1,-26-14 1,13 1 0,-27 0-1,-13 0 1,-13 13 0,0 0-1,-13-14 1,13 1-1,-66 13 1,53-13 0,-53 0-16,79 0 31,-92-1-15,-27 14 15,0-13-16,1 13-15,12-13 32,-13 0-17,1-1-15,12 1 32,1 0-17,-1-14 1,-13 14-1,40-13 1,-40 13 0,67-1-1,-54 1 1,14 0 0,-27 0-1</inkml:trace>
  <inkml:trace contextRef="#ctx0" brushRef="#br0" timeOffset="3449.72">14737 10663 0,'27'0'78,"39"26"-62,0-13 0,-13-13-1,-40 0 1,0 0 0,1 14 15,-1-1-16,-13 0 17,13-13-17,0 13 1,1 1 0,-14-1-1,0 0 95,0 13-95,-27 14 1,14-13-1,0-1 1,-1-26 0,14 13-1,-13 1 32,13-1-31,-13-13-16,13 13 31</inkml:trace>
  <inkml:trace contextRef="#ctx0" brushRef="#br0" timeOffset="5616.62">10451 11800 0,'13'0'78,"67"0"-62,25-13-1,67 13 1,67 0 0,38 0-1,-131 0 1,145 0-1,-159 0-15,292 0 32,-160-13-17,173 0 17,-292 0-17,1-1 1,-40-12-1,-1 13 1,-25-1 0,-14-12-1,0 13 1,13-14 0,14 14-1,0 0 1,13 0-1,-14-1 1,1 1 0,-54 13-1,67-26 1,0 26 15,-53 0-15,13 0-1,-13 0 1,40 0 15,-40 0-15,-14 0 0,-26 0-1,1 0 1,12 0-1,1 0 1,12 0 0,14 0-1,-13 0 1,-14 0 0,-12 13-1,-1-13 1,0 0-1,0 0 142,1 0-142,12 0 1,0-13 0,14 13-1,0-14 1,26 14 15</inkml:trace>
  <inkml:trace contextRef="#ctx0" brushRef="#br0" timeOffset="6843.71">15319 11364 0,'14'0'47,"12"13"-31,1 0-1,12 14 1,14 12 15,-40-25-15,1-14-16,-1 13 15,0 0 17,0 0-17,-13 1-15,14 12 31,-28-13 32,-39 14-47,14-1-1,-67 27 1,40-13-1,26-27 1,27 0 15</inkml:trace>
  <inkml:trace contextRef="#ctx0" brushRef="#br0" timeOffset="36517.9">15558 12078 0,'13'0'78,"13"-13"-62,54 13 15,-41-13-16,-12 13 1,39 0 0,-53 0-1,14 0 1,-14 0 0,0 0-1,0 0 32,0 0-31,1 0-16,-1 0 31,13 0 63,1 0-79,-14 0 1,40 0 0,-13-13 15,-14 13-16,-13 0 1,14 0 0,-1 0-1,1 0 1,-1 0 15,-13 0-15,1 0-1,-1 0 79,0 0-78,0 0-1,1 0 1,12 0 0,-13 0-1,14 0 1,12 0 0,-25 0-1,12 0 1,-13 0-1,1 0 1,-1 0 0,13 0-1,-13 0 32,1 0-31,-1 0-1,0 0 1,0 0-16,27 0 31,-13 0-15,-14 0-16,40 0 31,-27 0-15,-13 0-1,14 0 1,13 0 0,-14 0-1,14 0 1,13 13 0,39 0 15,-39-13-16,-26 13-15,12-13 32,-26 0-17,1 0 48,-1 0-32,13 0-15,-12 0-1,25 0 17,-25 0-1,-1 0-16,0 0-15,27 0 32,-14 0-17,-13 0 1,1 0 0,12 0-1,-13 0 1,14 0-1,39 0 17,40 0-1,-67 0-15,-12 0-1,-14 0 1,0 0-1,1 0 32,-1 0-15,0 0-17,0 0-15,0 0 31,14 0-15,-14 0 15,0 0-15,1 0 0,-1 0-1,27 0 16,-27 0 1,0 0-17,13 13 17,-12-13-17,-1 0-15,0 14 110,14 12-95,12 27 16,-25 0-15,12-13 0,0-1-1,-26-12 1,14-14 0,-14 0 15,13 14-16,-13-14-15,0 13 16,13 14 0,-13-27-16,0 27 31,0-14-15,13 14-1,-13 13 16,0-40-15,0 1 0,0 12-1,0 0 1,0 14 0,0-27-1,0 14 1,0-1 15,-13 1-15,13 12-1,-26 1 17,26-27-32,-14 1 15,14-1 1,-13 0-16,0 14 31,0-1-15,13-13-16,-13-13 15,13 13-15,-27-13 32,27 14-17,-26-14 1,-14 13-1,0-13 1,-13 13 0,0-13-1,0 0 1,-13 0 0,13 0-1,27 0 1,-1 13-16,-39-13 31,27 0-15,25 0-16,-65 0 31,-40 0 0,66 0-15,-13 0-1,-13 0 1,-1 0 0,14 0-1,0 0 1,0 0 0,0 0-1,-14 0 1,41 0-1,-67 0 1,79 0 0,-26 0-1,27 0-15,-1 0 16,1 0-16,-1 0 16,14-13-16,-40 13 31,27 0-16,-14 0 1,0 0 0,14 0-1,-14-13 1,1 13 0,-1 0-1,14 0 1,-1 0-1,-13-13 1,1 13 0,-1 0-1,-13 0 1,13-14 0,14 14-1,13 0 1,-1 0-1,1 0 48,13-13-47,-13 0 15,0-13-16,-14-14 1,14 0 0,0 14-1,0-14 1,-14-53 15,27 67-15,0 13-1,-13-14 1,13 14-16,0-13 31,-13-1 1,13 14-17,0 0 1,0-14-1,0 1 1,0-1 0,-13 14-1,13 0 1,0 0 0,0-27-1,0-13 16,13 26 1,-13 14-17,0 0 17,0-13-17,13 12 16,-13-12-15,13 13 0,-13-14 15,13 14 0,-13 0 0,0 0-15,0-1 31,14 1-16,-14 0-15,0 0 15,0-1 0,0 1-15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28:23.4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1680 5159 0,'27'0'172,"12"0"-156,-26 0-1,27 0 1,13 0 15,-13 0-15,52 0 15,-52 0-15,13-13 15,-13 13-16,-27 0-15,27 0 32,-14 0-17,-13 0-15,14 0 32,-1 0-17,40 0 16,-26 0-15,13 0 0,-13 0-1,-1 0 1,14-13 0,-26 13-16,39 0 31,-13 0-16,-27 0-15,67 0 32,-27 0-17,-40 0-15,41 0 32,-28 0-17,-12 0 1,12 13 15,1-13-15,66 13 15,-66-13-15,-1 0-16,80 0 31,-53 0-16,-26 0-15,66 0 32,-27 0-17,14 0 1,-14-13 0,1 13-1,12-13 1,-52 13-16,66 0 31,-53 0-15,-14 0-1,-12 0 1,26 0 0,39 0 15,-25 0-16,78 0 17,-79 0-17,27 0 17,-27 0-17,-53 0-15,67 0 31,-27 0-15,-27 0-16,40 0 31,-13 0-15,0 0 0,0 13-1,-13-13 1,13 0-1,13 0 1,-27 0 0,41 0 15,-41 0-15,1 0-1,0 0 1,-14 0-1,14 0 1,-14 0 0,1 0-1,-14 0 1,0 0 0,1 0-16,12 0 31,0 0-16,-12 0-15,12 13 32,-13-13-17,67 0 17,-54-13-17,14 13 16,-14 0-15,40 0 15,-26 0-15,0 0 15,-27 0-15,0 0 15,1 0-15,-1 0 15,13 0-15,-13 0-1,14 0 1,-1 0 15,-12 0-15,-1 0-1,0 0 1,0 0 15</inkml:trace>
  <inkml:trace contextRef="#ctx0" brushRef="#br0" timeOffset="13138.71">22450 5093 0,'26'0'93,"40"0"-77,27 0 0,13 13-1,0-13 1,13 0-1,53 14 17,-119-14-17,0 0 17,0 0-17,-14-14 16,1 14-15,-27 0-16,40 0 31,-13 0-15,-27 0-16,40 0 31,0 14-15,-40-14-16,53 0 31,-39 0-15,-14 0-1,0 0 1,0 0 15,1 0-15,-1 0-1</inkml:trace>
  <inkml:trace contextRef="#ctx0" brushRef="#br0" timeOffset="16324.08">8744 5662 0,'14'0'0,"-1"0"31,53 13 1,-39 1-32,118-1 31,1-13-15,12 0-1,41 0 1,-14 0-1,0-13 1,106 13 15,-172 13-15,67 0 15,-107-13-15,0 0-1,1 0 1,105 0 15,-66 13-15,53 0 15,-53 1-15,-53-1-16,146 0 31,-80-13-15,-66 13-16,0-13 15,225 0 17,-105 0-17</inkml:trace>
  <inkml:trace contextRef="#ctx0" brushRef="#br0" timeOffset="25273.29">10094 5146 0,'40'0'31,"-1"13"-15,213 27-1,277-13 17,-199-27-1,-184 0 0,-93 39 0,-40-39-15</inkml:trace>
  <inkml:trace contextRef="#ctx0" brushRef="#br0" timeOffset="26062.96">14407 5186 0,'13'0'47,"106"0"-32,-27 0 1,319 0-1,-81 13 1,-158-13 0,331 27-1,-371-27 1,80 0 0</inkml:trace>
  <inkml:trace contextRef="#ctx0" brushRef="#br0" timeOffset="27362.86">18164 5755 0,'39'0'16,"107"13"0,-27-13-1,357 0 1,-145 0 0,-40 0-1,-53 0 1</inkml:trace>
  <inkml:trace contextRef="#ctx0" brushRef="#br0" timeOffset="27814.73">20373 5834 0,'66'0'31,"13"0"-15,27 0-16,397 40 31,-66-27-15</inkml:trace>
  <inkml:trace contextRef="#ctx0" brushRef="#br0" timeOffset="34631.35">7818 7699 0,'0'0'0,"14"0"16,-14 14 15,0-1-15,-14 93 0,1-14-1,-40 93 16,40-92-15,13 53 15,0-107-15,0 14-16,0 79 16,40-12 15,-27-81-16,53 27 1,-26-39 0,-14-14-16,80 0 31,-53-13-15,-40 0-1,0 0 1,-26 53 31,-26 66-32,-147 225 17,81-198-17,-1-1 16,79-131-15,14-28 15,-27-12 1,27 13-17,-13-14 1,12 27-1,-25-40 1</inkml:trace>
  <inkml:trace contextRef="#ctx0" brushRef="#br0" timeOffset="35883.42">5437 6998 0,'0'-13'94,"-26"-13"-63,-14-14-15,0 13-1,14 14 1,-27-27 15,13 14-15,-39 0 15,39 12-15,27 14-16,-13 0 31,12 0-15,1 0-16</inkml:trace>
  <inkml:trace contextRef="#ctx0" brushRef="#br0" timeOffset="36572.56">5067 6588 0,'-13'0'47,"-14"13"-32,-26 27 16,13 0-15,14-14-16,-14 27 31,27-53-15,0 13-16,13 1 62,0-1-30,0 0-17,40 27 17,-1-1-17,1 1 1,-14-13-1,-12-14 1,-1-13 0,0 13 15</inkml:trace>
  <inkml:trace contextRef="#ctx0" brushRef="#br0" timeOffset="38654.76">5080 6707 0,'-26'0'109,"-1"0"-93,-39 0 15,53 0-15</inkml:trace>
  <inkml:trace contextRef="#ctx0" brushRef="#br0" timeOffset="51113.94">6522 10742 0,'40'0'94,"132"-26"-63,66-1 0,-40-13 0,-13 1 16,-66 12-31,-13 14 15,-53 0-15,80-14-1,-81 27 1,107-26 0,-106 13-1,40 0 16,-27-1 1,-53 14-32,27-13 15,26-13 17,40-14-1,26-13 0,-39 13 0,-27 14 1,-53 26-17,40-27 1,-40 14-1,27 0 17,-27 13-32,14-13 15,-14 13 1,0-14 15,0 14-31</inkml:trace>
  <inkml:trace contextRef="#ctx0" brushRef="#br0" timeOffset="51908.17">8692 10014 0,'26'14'94,"53"12"-78,-39 1-16,106 26 31,-27-27 0,-106-13 1,-13 0 14,0 27-30,-27 26 15,14-39-15,-13-1 15,-14-13-15,27 14-16,-40-1 31,26 14-15</inkml:trace>
  <inkml:trace contextRef="#ctx0" brushRef="#br0" timeOffset="52974.4">8797 10239 0,'27'0'46,"-14"-13"-30,40 0 0,0 0 15,-40-1 0,0 14 0,1 0 48</inkml:trace>
  <inkml:trace contextRef="#ctx0" brushRef="#br0" timeOffset="54165.76">8678 11126 0,'40'0'16,"-80"0"-16,186 0 15,-106 0 1,105 0 0,-92-14-1,93 1 1,-107 0-1,80 13 1,119 26 15,-158-12-15,131 12 0,-52-13 15,-146-13 0</inkml:trace>
  <inkml:trace contextRef="#ctx0" brushRef="#br0" timeOffset="58638.65">2990 11721 0,'13'0'78,"27"0"-62,26 13 15,-13-13-15,39 0 15,-52 0-15,-13-13-1,12 13 1,1 0-1,-14 0 1,-12 0 0,12 0-1,14 0 17,-14 0-17,14 0 16,-27 0-15,0 0 0,1 0-1,-1 0 1,0 0 0,27 0 15,-14 0-16,-13 0 1,14 0 0,-1 0-1,-12 0 17,-1 0-17,-13 13 1,13-13-1,13 0 17,-12 0-1,-1 0 0,0 0 32,0 0-32</inkml:trace>
  <inkml:trace contextRef="#ctx0" brushRef="#br0" timeOffset="59964.97">3069 11589 0,'-13'0'78,"-14"13"-62,14 0-16,-13 14 31,13-14-15,-1 0-16,-12 14 31,26-14-16,-13-13-15,-1 13 32,1 0-17,0 1 1,13-1 15,0 0-15,0 13-1,26 1 1,14-1 0,-13 1-1,12-1 17,-26-26-17,-13 13-15,27 1 31,26 12-15,-27 1-16,54 12 31,-54-39-15,1 14 0</inkml:trace>
  <inkml:trace contextRef="#ctx0" brushRef="#br0" timeOffset="60918.96">3731 11602 0,'13'0'78,"40"26"-63,-27 1-15,54 26 32,-54-40-17,-13 0 16,-13 1 16,-13 12-15,-13 0-17,-54 41 16,54-54-15,13 0 0,-1 0-1,1 0 17,92 14 61,1-14-77</inkml:trace>
  <inkml:trace contextRef="#ctx0" brushRef="#br0" timeOffset="67042.07">3850 11853 0,'-14'14'109,"-12"12"-78,0-13 0,26 0-15,-14-13 31,14 14-16,-13-1 0,0-13 1,0 13 46,-1 0-78,-12 1 15,13-14 1,13 13 15,-14-13 63,1 0-47</inkml:trace>
  <inkml:trace contextRef="#ctx0" brushRef="#br0" timeOffset="68120.92">3664 11562 0,'0'14'78,"27"-1"-62,-14 0-16,0 13 16,1-12-16,25 12 31,-25-13-15,-1 1-1,-13-1 1,13-13-1,0 13 1,0 0 0,1-13-1,-14 14 1,13-14 15</inkml:trace>
  <inkml:trace contextRef="#ctx0" brushRef="#br0" timeOffset="77667.59">1773 12356 0,'0'13'31,"0"0"-15,0 14 15,0-14-15,0 0 0,0 1-1,0-1-15,0 13 31,0-12-15,0-1 0,0 0-16,0 13 15,0 1 1,0-1 0,0 41 15,0 12 0,-14-13 0,1-39-15,0 12 15,0-12-15,-27 12 15,0 1-15,14-27-16,-27 14 31,13-27-15,27 0-16,0 0 31,13 13 47,40 27-62,105 105 15,-92-79-16,-40-39 1,0-1 0,-13-13 15,0 1-15,0-1-16,0 0 31,0 14 0,-13-1 0,13-13 1,0 1-1,0-1 0,13-13-15,1 0 15,-1 0-15,40 0 15,-40 0-16,0 0 1,1 0 31</inkml:trace>
  <inkml:trace contextRef="#ctx0" brushRef="#br0" timeOffset="78884.27">3003 12502 0,'13'0'63,"14"13"-48,-1 0-15,133 27 32,0-14-17,-80-26 1,53 27-1,-105-27 1,-14 0-16</inkml:trace>
  <inkml:trace contextRef="#ctx0" brushRef="#br0" timeOffset="79834.61">2897 13520 0,'13'13'140,"14"1"-124,26-1 15,0 0-15,-27-13-16,67 0 31,-54 13-15,-12-13-16,-1 0 15,1 0 1,-14 14 0,14-14-1,-14 0-15,13 13 32,-13-13-17</inkml:trace>
  <inkml:trace contextRef="#ctx0" brushRef="#br0" timeOffset="88012.17">7025 12621 0,'26'0'63,"27"13"-48,40-13 17,-1 0-17,-52 0-15,92 0 31,-66 0-15,-26 0-16,-13 0 16,39 0-1,-27 0-15,28-13 32,-28 13-17,27 0 16,-39 0-15,26-14 15,-27 14-15,40 0 15,-39 0-15,-1 0 15,1 0-15,-14 0-16,40 0 31,-27 0-15,-12 0-16,38 0 31,-25 0-31,26 0 31,0 0-15,-14 0-1,54 0 17,-53 0-17,-14 0 1,14 0-1,-14 0 1,1 0 0,12 0 15,-12 0-15,-14 0-16,27 0 31,0 0-16,12 0 17,-12 0-17,-27 0-15,40 0 32,-13 14-17,-14-14-15,27 0 31,-26 0-15,-1 0-16,14 0 31,-14 0-15,1 0 0,13 0-1,-14 0 1,53 13 15,-52-13-15,13 0-1,-14 0 1,14-13 0,-14 13-1,14-14 1,0 1-1,26-13 17,-40 12-17,-13 1-15,40-13 32,-40 13-17,-13-1-15,27 1 31,-27 0-15,13 0-16,0-14 31,-13-13-15,0 14 0,0-27 15,-13 40-16,0-14 1,0 1 0,-1-14-1,-12 1 1,-14-14 15,14 26-15,-14-12 15,1 12-15,25 1-16,-65-27 31,0 13-15,39 27-16,-119-40 31,27 26-16,66 14-15,-172-13 32,158 13-32,-171-14 31,-53 14 0,79 13 0,145 0-15,27 13 0,-79 0 15,66 1-15,0 12-1,13 0 1,13 1-1,14-1 1,12-12 0,-12-1-1,13 0-15,-27 27 32,14-14-17,12 1-15,-25 26 31,-14 13 1,26-40-17,1 14 17,26-27-17,-13 0 1,-1 1-1,-12 25 17,13 1-1,13-27-31,0 0 31,0 1 0,-13-1-15,13 26 15,0-12-15,-14-1 15,14-12-15,0-1-1,0 0 1,0 14 15,0-14 16,14 0-16,-1 0 1,0 0-17,0 1 17,-13-1-17,13-13 1</inkml:trace>
  <inkml:trace contextRef="#ctx0" brushRef="#br0" timeOffset="92610.88">9856 11919 0,'0'0'16,"0"27"-16,0-1 16,-27 41-1,14-28-15,-13 27 16,12 14 0,1-54 15,13-13 0,13-13-15,14 14-16,39-1 31,0-13-15,13 0 15,-52 0-16</inkml:trace>
  <inkml:trace contextRef="#ctx0" brushRef="#br0" timeOffset="93219.99">9816 12184 0,'53'-13'62,"26"-27"-46,212-79 15,-105 66-15,197-13 15,-224 53-15,-27 13-1,-79-13 1,-13 13-16,66 0 31,-106-14-15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30:06.2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6125 4035 0,'13'0'219,"1"13"-203,38 0-1,28 14 1,39-1-1,159 54 17,-133-1-1,-92-26-15,-26-27-16,26 54 31,-40-1 0,-13-52 16,-13-1-31,-14 1-1,-13-1 1,14-13-1,-53 27 17,39-27-17,0 0 1,14 1 15,13-14 32,13 13-48,-14-13 1,-12 13 0,13-13-16,-14 13 31,1 0-16,12-13-15,-12 14 32,26-1-17,-13-13-15,0 0 47,-1 0-31</inkml:trace>
  <inkml:trace contextRef="#ctx0" brushRef="#br0" timeOffset="925.09">6416 3916 0,'-13'0'63,"-40"13"-47,-119 66 15,132-52-16,-39 39 1,52-26 0,14-27 15,13 0-15,27 14 15,39-1 0,-53-13-31,14-13 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30:24.7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10239 8281 0,'0'0'0,"-66"-26"31,-119 13 1,92 13-17,14 26 1,26-13 0,27 14 15,-1 13 0,14-14-31,-53 80 31,39-66-15,27-27 31,40 40-32,0 0-15,145 79 32,185-39-1,-198-93-15,66-67 15,-198 28-16,0-1-15,39-66 16,1 14 0,-1-14 15,-66 66-15,0 14 15,-26-1 16,-66-26-32,13 14-15,-291-81 32,-27 107-17,172 13-15</inkml:trace>
  <inkml:trace contextRef="#ctx0" brushRef="#br0" timeOffset="896.24">7276 8176 0,'0'0'0,"-40"0"15,14 13 1,-1 13 0,1 93 15,39-92-16,80 92 1,13-53 0,-40-26-1,79 26 1,-52-40-16,0-12 16,250 12 15,-250-52-31,145-67 31,-132 27-15,-13-66 15,-80 92-15,-26-26 15,-67 13-16,-52-27 1</inkml:trace>
  <inkml:trace contextRef="#ctx0" brushRef="#br0" timeOffset="1519.78">8414 9538 0,'13'-39'31,"27"-1"-15,-14 0-16,106-105 31,-26 12-15,-66 80-16,79-119 31,-79 80-16,-1-54 17,-39 93-17,0 27 1,0-1 0,-39-12 15,12 26-16,1-1 1</inkml:trace>
  <inkml:trace contextRef="#ctx0" brushRef="#br0" timeOffset="2017.99">8758 8387 0,'-53'14'0,"106"-28"15,-133 41-15,27-1 16,40-13 0,13 1 15,27 25 16,39 27-32,-40-26-15,67 119 32,-40-53-17,-53-80-15,13-13 31</inkml:trace>
  <inkml:trace contextRef="#ctx0" brushRef="#br0" timeOffset="3402.91">6509 8202 0,'0'13'78,"0"14"-63,0-14-15,0 13 16,0 54 0,0-40-16,0 12 31,0-38-15,26-1 15,-13 0 0,1-13 47,-1-13-62,0-27 15,0 27-15,1 0-16,-1-14 31,-13 1-15,13 13-1,-13-1 1,13 1-1,-13-13 1,14-14 15,-14 14-15,0 12 46,0 41 48,-14 26-95,-25 119 17,12-93-17,1-26 1,-1 0 0,-39-40 15,13-53-16,0 1 1,27 12 0</inkml:trace>
  <inkml:trace contextRef="#ctx0" brushRef="#br0" timeOffset="4090.57">6363 9816 0,'13'0'47,"93"-40"-16,-79 40-31,12 0 31,-25 0-15,-1 0 0,13 80-1,14 39 1,13 26-1,13 41 17</inkml:trace>
  <inkml:trace contextRef="#ctx0" brushRef="#br0" timeOffset="4464.24">6813 9499 0,'0'13'47,"-93"106"-15,-105 145-1,92-145-16,14-13 1,39-26 0,26-41-1,14-25 1</inkml:trace>
  <inkml:trace contextRef="#ctx0" brushRef="#br0" timeOffset="18901.18">5940 6112 0,'-13'13'172,"-1"0"-156,1 14 0,-13 12-1,-1 14 1,1-13-1,-1 13 17,14-13-17,0-27-15,0 27 32,13-27-1,0 0 0,39 0-15,80 67 15,-39-54-15,92 1 15,-106-27-16,-26 0 1,-14-14 0,-13 1-1,-13 0 1,14-14-16,-14-52 31,0 26-15,0 27-16,-53-40 31,13 26-15,13 13-16,-65-39 31,39 40-15,-26-14 15</inkml:trace>
  <inkml:trace contextRef="#ctx0" brushRef="#br0" timeOffset="19776.41">6456 6125 0,'-13'0'32,"-14"40"30,-13 145-31,27-132-31,0 26 32,13-65-17,0 25 1,119 80 15,-40-79-15,1-14-1,39-12 17,-66-80-1,-27-1-15,-13-52-1,1 13 1,-28 14-1,-25 39 1,-27 0 0,13 0 15,26 40-15,27 0-16,-13-1 31</inkml:trace>
  <inkml:trace contextRef="#ctx0" brushRef="#br0" timeOffset="20634.31">7131 6085 0,'-14'0'31,"-12"14"0,13-1-31,-27 27 31,27 26-15,13-27-16,-14 54 31,14-53-15,14 52 15,-1-39-15,80 53 15,-41-79-15,107 25 15,-66-38-15,26-14 15,-53 0-16,-53 0-15,14-93 32,-27-13-17,0 40-15,-66-79 32,-120-14-1,120 106-16,26 40 1,27-1-16,0 14 31,-13 14 1</inkml:trace>
  <inkml:trace contextRef="#ctx0" brushRef="#br0" timeOffset="22477.69">5993 6112 0,'-13'0'31,"-1"0"-15,-52 0 0,-40 13 15,53 27 0,-26 52 0,26-25 1,40-15-1,13-25 0,13 13-15,0-1-1,80 41 17,-67-67-17,54 27 1,-40-14-16,145 27 15,-132-40 1,79-26 0,-119 0-1,40-27 1,13-53 15,-26-39 0,-27 79 1,-13-26-1,-53 13 0,14 52-15,-94-52 15,54 53-15,-14 0-1,-13 13 17,93 0-32,-26 26 31,12 40-16,14-52 1,0 25 0,13-25 31</inkml:trace>
  <inkml:trace contextRef="#ctx0" brushRef="#br0" timeOffset="29087.69">1786 8295 0,'0'13'31,"13"13"-15,27 14 0,-14 13-1,14-13 1,-14-14-1,67 40 17,-40-39-17,-27-27 1,54 13 0,-14-13 15,-13-27-16,-40 1-15,27-40 32,-40-13-17,-13-93 17,-1 119-17,-12-14 16,26 54-15</inkml:trace>
  <inkml:trace contextRef="#ctx0" brushRef="#br0" timeOffset="30355.38">1984 7713 0,'0'13'47,"0"40"-32,14 13 16,-1 0-15,0-26-16,14 79 31,-14-53-15,0-13 0,0-13-1,-13 12 1,13-25-1,1-14 1,-14 0 0,0 14 15,13-27-15,0 13 15,-13 0-16,40 27 17,-27-27-17,-13 0 1,13 1 31,0-1-16,-13 0-15,14-13 15</inkml:trace>
  <inkml:trace contextRef="#ctx0" brushRef="#br0" timeOffset="34326.82">4167 6178 0,'-13'13'94,"-13"40"-78,-14 53 15,-26 40 0,66-120-31,-14 0 31,14 1-15,0-14 47,14-13-1,-1 13-46,13 1 15,-12-14-15,12-14 15,1-12-16,-1-80 17,-13 40-17,-13 0 17,0 53-17,-13-1 16,13 1-15,0 0-16,0 0 78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31:21.4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1918 7408 0</inkml:trace>
  <inkml:trace contextRef="#ctx0" brushRef="#br0" timeOffset="1301.8">1945 7448 0,'0'26'63,"-14"14"-48,1 66 16,-26 40 1,-1-1-1,0-52 0,27-67-15,-14 27-1,27-40 1,-39 40 0,26-40-1,-40 14 1,39-27 0,14 13-16,-26-13 15,39 13 63,0 14-46,1 12-17,-14 81 16,-27 118 1,14-66-1,13-119-15,0 92-1,13-118 1,40 39-1,-26-40 1,52 14 0,-53-27-1,27 0 1,-26-13 0,-14 0-1,27 0 1</inkml:trace>
  <inkml:trace contextRef="#ctx0" brushRef="#br0" timeOffset="2789.15">1984 7461 0,'0'-13'31,"-13"-13"32,-13-1-48,26 1-15,-40-93 31,27 39-15,13 41-16,-13-54 31,13 53-15,0 1 0,0 25-1,0 1 16,0-13-15,26-1 15,-13 14-15,14 0 15,12-1-15,-25 1 15,-1 13 47</inkml:trace>
  <inkml:trace contextRef="#ctx0" brushRef="#br0" timeOffset="4439.54">2103 6760 0,'-13'13'62,"-13"1"-46,-14 12 0,0-13-1,-26 40 17,53-53-17,0 27-15,-14 12 31,14-12-15,0 26 15,0-14-15,13-25-16,-14 39 31,14-40-15,0 40 15,0-14-15,0 14 15,0-13-15,0 26 15,0-53-16,0 14-15,0 12 32,0-12-17,0-14-15,0 27 32,14 13-1,-14-27-16,0 1 1,0-1 0,0 27 15,-14-13-15,-12 26 15,26-40-16,-13 14 17,-1-27-17,14 1-15,-13 25 32,0-12-17,0-14-15,-14 13 31,14-12-15,-27 25 15,27-26-15,0 1-16,0-14 31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31:33.2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1839 6496 0,'26'0'156,"1"0"-140,12 0-1,-12 0 1,-1 0 15,-12 13 0,-1-13-15,0 0 0,0 0-1,27 0 1,-14 0 15,-12 0 63,25 0-78,-12 0-16,26 0 31,-27 13-16,40 0 1,-39-13 0,-1 0-1,27 0 1,-40 0 0,1 0-1,-1 0 16,13 0-15,27 13 0,-26-13-1,65 0 1,54 0 15,26 14 0,-53-14-15,145-14 15,1 1 1,13 13-1,-106 0 0,-132 0-15,79 0-1,-93-13 1,80 13 0,-66 0-1,105 0 1,-92 0-1,92 0 1,80 0 15,93-13 1,158-27-1,53 14 0,-198 12 0,-252 14-15,-12 0-16,25 14 16,-65-14-16,26 13 31,-27 0-16,53-13 1,-39 0 0,132 13-1,-40-13 1,-66 14 0,133-1-1,-146-13 1,92 13-1,27-13 17,27 0-1,-14 0 0,-119 0-15,146 13-1,-146-13 1,146 0 0,-67 0-1,-79 0-15,119 0 32,-132 0-17,93 0 1,-93 0-1,79-13 1,-92 13 0,92 0-1,53-13 17,-13 0-1,-13-14 0,-40 14 0,-79 13-15,-1 0 15,-25 0-15</inkml:trace>
  <inkml:trace contextRef="#ctx0" brushRef="#br0" timeOffset="1426.81">5874 6456 0,'0'13'16,"13"14"0,0-1-16,40 40 31,13-13-15,-39-40-16,65 53 31,-12-26-16,-41-13 1,14 12 0</inkml:trace>
  <inkml:trace contextRef="#ctx0" brushRef="#br0" timeOffset="2062.17">6112 6522 0,'13'13'47,"27"27"-31,-14-14-1,-13 1 1,27 52 15,-40-66-15,0 1 15,0-1-15,0 0-16,-26 40 31,-40-13-15,39-14-16,-66 27 31,54-26-15,12-14-16,14 0 31</inkml:trace>
  <inkml:trace contextRef="#ctx0" brushRef="#br0" timeOffset="12664.67">8242 4008 0,'13'0'63,"80"14"-32,12-14 0,-78 0-15,-1 0-1</inkml:trace>
  <inkml:trace contextRef="#ctx0" brushRef="#br0" timeOffset="13198.49">8017 4141 0,'0'53'16,"-13"119"15,-14-27-15,27-79-16,0 27 31,13-93 94,67 0-109,237-13 15,-171-1 0</inkml:trace>
  <inkml:trace contextRef="#ctx0" brushRef="#br0" timeOffset="14375.73">15597 3836 0,'27'14'32,"26"25"-17,13 1 1,-27-13 0,-25-27-1,-14 13 16,0 53-15,-14-13 0,-52 225-1,-40-27 17,80-198-17,13-40-15,0-13 78,-1-13-62,1 0 0,0-1-1,-27-12 16,27 13-31</inkml:trace>
  <inkml:trace contextRef="#ctx0" brushRef="#br0" timeOffset="16111.02">8242 4008 0,'-13'-13'32,"-14"0"-17,-52 0 16,39 13-15,-39 26 15,39-13-15,27 1 0,0-1-1,13 0 16,13 14-15,-13-14-16,13 27 31,-13 118 1,0-65-17,0-27 1,0 13 15</inkml:trace>
  <inkml:trace contextRef="#ctx0" brushRef="#br0" timeOffset="17331.66">9075 4008 0,'0'14'0,"-39"39"31,-14 39-15,26-26-16,1 80 31,26-120-15,66 1 15,0-40-16,27-27 1,105-66 15,-158 80-15,-27-1 0,-13 1-16</inkml:trace>
  <inkml:trace contextRef="#ctx0" brushRef="#br0" timeOffset="17673.68">9922 4233 0,'0'14'31,"-13"171"-15,-67 79 15,41-237 0</inkml:trace>
  <inkml:trace contextRef="#ctx0" brushRef="#br0" timeOffset="17968.75">10729 3863 0,'26'79'31,"27"107"0,-13-1-15,-14-79 15,-12-106-15</inkml:trace>
  <inkml:trace contextRef="#ctx0" brushRef="#br0" timeOffset="18327.09">11549 4299 0,'0'0'16,"13"14"-16,40 78 31,-40-12 0,-39-54-15,-67-26 15,67-13-15,13 0-16</inkml:trace>
  <inkml:trace contextRef="#ctx0" brushRef="#br0" timeOffset="18739.5">12237 4008 0,'40'14'0,"79"25"16,-53 1 15,-66 13 0,-66 53 16,52-80-16,41-13 16,-14-13-31,27 0-16,52 0 15</inkml:trace>
  <inkml:trace contextRef="#ctx0" brushRef="#br0" timeOffset="19047.68">13348 4220 0,'0'13'31,"13"106"0,-39 14 0,-14-67 1</inkml:trace>
  <inkml:trace contextRef="#ctx0" brushRef="#br0" timeOffset="19610.16">14592 3956 0,'13'0'31,"0"13"-31,67 66 32,-27 1-1,-53-67-15,-27 26-1,-39 14 1,-40 0-1,40-26 1,132 12 47,-39-12-63,52 13 15,-66-1 32,-26-12-31,-93-1 31,53 40-32,40-13 16</inkml:trace>
  <inkml:trace contextRef="#ctx0" brushRef="#br0" timeOffset="20684.02">17965 3440 0,'13'0'63,"54"13"-48,-28-13-15,120 13 31,-119-13-15,39 0 0,-66 0-1</inkml:trace>
  <inkml:trace contextRef="#ctx0" brushRef="#br0" timeOffset="21463.62">18058 3426 0,'0'14'16,"0"25"0,-13 67-1,-27 251 1,40-198-1,13 476 1,93-172 15,-66-436-15,52-67 15</inkml:trace>
  <inkml:trace contextRef="#ctx0" brushRef="#br0" timeOffset="22139.79">19288 3426 0,'0'0'0,"146"27"16,290 92 15,-317-93-15,0 1-16,106 26 31,-198-40-15,-27 40 15,-14 0-15,-38 251-1,-28 80 1,-39 79-1,0-119 1,93-252 0,12-52-1,1-53 17,-27-40-17,-105-66 16,105 106-15,-13-1-16</inkml:trace>
  <inkml:trace contextRef="#ctx0" brushRef="#br0" timeOffset="22641.99">18111 5212 0,'26'0'0,"14"-13"15,39 13 1,-26 0-16,132 0 31,-105-13-15,-54 13-1,1 0 1</inkml:trace>
  <inkml:trace contextRef="#ctx0" brushRef="#br0" timeOffset="24410.15">9062 3969 0,'13'0'16,"67"13"15,25 13 0,-38 14 0,-41-27-15,14 14 0,-27-27-1,-13 13 17,-13 66-1,-14-12-16,-12 52 17,39-106-17</inkml:trace>
  <inkml:trace contextRef="#ctx0" brushRef="#br0" timeOffset="25769.25">8731 3691 0,'-53'-13'31,"14"13"-15,-213 26-1,-118 54 17,238-54-17,-292 67 1,186-1 0,159-39-16,-40 132 31,105-132-16,28 53 1,65-13 0,199 52-1,158-39 1,887 79 15,-502-132-15,753 79 15,-833-65-15,198-41 15,-397-39-15,-277-27-16,383-52 31,-463 65-16,-13 14-15,146-27 16,-40 0 0,-159 27-16,185-53 31,-211 53-15,118-40-1,-158 40 1,53-40-1,-40 0 1,93-106 15,-80 40-15,-26-66 15,-53 53-15,-13 52-16,-146-184 31,-66 105-15,-105 13-1,-200 41 1,-1110 78 15,489 106-15,-145-26-1,79-13 1,132-27 0,635 0-1,66 1-15,-251 158 32,503-53-17,119-93-15,39 14 31,1-14-15,-14-12 0</inkml:trace>
  <inkml:trace contextRef="#ctx0" brushRef="#br0" timeOffset="32409.3">1746 6853 0,'-13'13'78,"-40"80"-47,0-14 0,40-53-15,-27 80 0,27-53-1,-13 93 1,12-93-1,28 79 1,-1-92 0,79 92-1,-25-79 1,184 119 0,-158-119-1,211 79 1,370-13 15,239-79 0,79-1 1,-65 80-1,-306-66 0,-435-53-15,303-79-1,-344 39 1,213-39 0,-239 52-1,172-52 1,-212 53-1,93-67 1,27-39 15,-80 26 1,-80 53-17,1-13 16,-27 26-15,-13 27-16,0-53 31,-79 0-15,-80-53 0,-105-14-1,-94 14 1,-105 40-1,-727 13 17,581 66-17,318 13 1,-278 0 0,93-26-1,-40-27 1,397 27-1,-53 0 1,106 13-16,-106 26 31,119 1-15,-53 52 15,27 0-15,-146 107 15,79-120-15,-92 13 15,146-52-15,39-27-1,39 0 1</inkml:trace>
  <inkml:trace contextRef="#ctx0" brushRef="#br0" timeOffset="34660.19">1588 9221 0,'13'0'0,"40"13"31,172 27-15,-67-14 15,94 27 0,-120-53 1,-66 13-17,0-13 1,0 13 0,67 1 15,-67-14-16,66 0 17,-26 0-17,-53 0-15,145 0 32,-52 0-17,-67 0-15,93-14 31,-66 1-15,-53 13-16,119-13 31,132-40 1,-119 40-17,40 13 1,-13 0-1,172-13 17,-226-14-17,-39 14 1,-13-13 0,-26-1 15,-27-13-16,39-52 17,-39 12-17,-27 54-15,-12-40 32,-14 13-1,-40 13-16,-66-39 1,-291-106 15,120 158-15,-54 14 0,-53 13-1,-423 66 16,450-53-15,-146 27 15,358-14-15,-14 14 15,-132 39 0,53-12 1,119-14-17,-14-14 1,67-12 0,13-1-16,-66 1 31,93-27-16,13 0-15,13 13 32</inkml:trace>
  <inkml:trace contextRef="#ctx0" brushRef="#br0" timeOffset="36163.68">1601 9406 0,'0'13'62,"-13"-13"1,13 27-48,-14-14 1,14 0 0,0 0 31,0 14-32,0-14 16,0 0 16,14 0-31,-1 1 0,0-14-1,0 0 63,14 0-62,-14-27-16,53-12 31,-40-1-15,14 0-1,-27 27-15,1-40 32,-14 13-17,0 27-15,-27-40 32,-13 14-17,14 39 1,-40-27-1,39 27 1,-78 13 0,-28 40 15,107-26 0,26-14 0,13 13-15,-13-12 0</inkml:trace>
  <inkml:trace contextRef="#ctx0" brushRef="#br0" timeOffset="37603">1548 9869 0,'-13'0'16,"-1"13"15,-12 0 0,-1 14 0,14-1 1,13-12 15,0-1-16,0 0-16,0 0 17,13 0-1,1-13-15,-1 0-1,13 14 16,-12-14 1,-1 0-1,40 0 0,-27-14 0,-13 1 1,1 13-17,-14-13 1,13 0 0,0-27-1,0 14 1,-13-27-1,0 39 1,0-12 0,-13 13-1,-40-27 17,-13 14-1,-66 39 0,92 0-15,-26 27 15,66-27-31,0 0 16,13 27 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32:17.8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1799 5146 0,'27'0'125,"39"0"-110,-27 0 1,28 0 0,-28 0-16,80-13 31,-39 13-16,-41 0-15,120 13 32,-40-13-17,-26 13 1,39 1 15,-92-14-15,0 0-1,52 0 17,-52 0-17,-27 0 1,0 0 0,0 0 15,1 0-16,-1 0 1,53 13 15,-53-13-31,67 0 32,-27 0-17,-14 13-15,41-13 31,-27 0-15,-27 0-16,53 0 31,-26 0-15,-26 0-16,65 13 31,-12-13-15,-41 0-16,81 14 31,78 12 0,-92-26-15,-53 0-16,119 0 31,-119 0-31,13 0 16,79 13-1,173 27 17,-1 13-1,-158-53-15,13 0-1,0 0 1,26 0-1,14-13 1,-13 13 0,224 0 15,-225-14-15,67-12 15,-120 13-16,-92 13-15,0 0 16,40 0 0,-67 0-16,14 0 15,0 0-15,79 0 32,-40 0-17,0 0 1,14-14-1,0 14 1,-1-13 0,14 13-1,0-13 1,13 13 0,0-13-1,13 0 1,-13-1-1,106 1 17,-13 13-1,-80 0-15,173 0 15,-213 0-16,1 0-15,198 0 32,-93 0-17,-105 0-15,185 0 32,-106 0-17,-93 0-15,172 0 31,-171 0-15,224 0 0,-92 0-1,-106 0-15,224 0 32,-184 0-17,26-13 16,-133 13-15,-25 0 0,12 0-1</inkml:trace>
  <inkml:trace contextRef="#ctx0" brushRef="#br0" timeOffset="4317.38">2791 8387 0,'14'0'63,"144"14"-16,226-14-16,-199 0-15,40 0 15,-159 0 0,-53 0-15,14 13 15,26 0-15,145-13 15,-79 0-15,119 0 15,-52 0-16,-81-13-15,226 13 16,-225 0 0,212 0 15,26 0 0,-67 13 0,-171-13-15,13 0 15,-79-13-15,-27 13 15</inkml:trace>
  <inkml:trace contextRef="#ctx0" brushRef="#br0" timeOffset="5925.47">2858 8956 0,'26'13'47,"14"1"-32,198 12 17,40-26-17,52 0 1,28 0-1,237 40 17,-450-40-17,-131 0 17</inkml:trace>
  <inkml:trace contextRef="#ctx0" brushRef="#br0" timeOffset="6708.63">2871 9459 0,'13'0'63,"132"0"-32,-65 0-31,211 0 31,-13 0-15,-133 0-16,305-27 31,-199 1-15,-158 26-16,66-13 31,-106-1-15,-40 14-1,0 0 1,0 0 15</inkml:trace>
  <inkml:trace contextRef="#ctx0" brushRef="#br0" timeOffset="10945.61">3572 9790 0,'26'0'16,"14"0"-1,-27 0 1,80 0 0,-14 0-1,1 0 1,-27 13 0,-27 0-1,27-13 16,0 13-15,26-13 0,27 0-1,-53 0 1,79 13 0,-66-13-16,133 0 31,-107 0-16,-52 0-15,26 0 32,-26 0-17,-27 0 1,14 0 0,-1 0-16,-13 0 15,14 0 1,-1 0-1,1 0 1,-1 0 0,-13 0-1,14 0 1,-14 0 0,0 0-1,1 0 16</inkml:trace>
  <inkml:trace contextRef="#ctx0" brushRef="#br0" timeOffset="11788.85">3651 10411 0,'13'0'78,"27"0"-62,53 14 0,92-14-1,40 0 1,26 0-1,186 0 17,-318 0-17,-53 0 17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32:38.3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4974 13084 0,'40'0'109,"26"13"-93,0 0-16,159-13 31,-40 0-15,-92 0-16,-1 0 15,-12 13-15,-14-13 16,-13 0-16,26 0 31,-52 0-15,-14 0 15</inkml:trace>
  <inkml:trace contextRef="#ctx0" brushRef="#br0" timeOffset="964.86">6390 12793 0,'53'13'31,"0"0"-15,-27 0 15,-13 27 1,27 26-17,13 0 1,0-13-1,-14-13 17,-39-14 46,-13-12-63,0 12 17</inkml:trace>
  <inkml:trace contextRef="#ctx0" brushRef="#br0" timeOffset="1622.17">6562 13070 0,'0'14'47,"26"12"-32,1 27 17,-27-40-17,13 0 16,0 1-15,14-1 15,-14-13-15,0 0-16,27 0 31,-1-27-15,-25 1-16,25-27 31,-12 13-15,-14 27-1,0 13 17</inkml:trace>
  <inkml:trace contextRef="#ctx0" brushRef="#br0" timeOffset="3779.46">7699 13018 0,'14'0'78,"65"0"-62,-13 13-16,199-13 31,-54 0-15,-92 0-1,80 0 1,13-27 0,-160 27-1,-38-13 1</inkml:trace>
  <inkml:trace contextRef="#ctx0" brushRef="#br0" timeOffset="6523.58">9922 9009 0,'13'0'47,"-13"13"-31,0 67 15,0-1-16,0 14 17,0-14-17,0-53-15,0 1 16,0-1-16,0 54 31,-13 26-15,13-53-16,-27 185 31,27-80-15,-13-12-1,13-27 1,0 146 15,0-120-15,27 1-1,-1 26 1,-26 105 15,-13 94 1,13-265-32,0 224 31,40-52-16,-40-238 1,13 26 0,0 0 31,-13-53-47,13 80 15,14 66 16,-1-27 16,-13-13-15,1-26-1,-1-67 0,-13-13-31</inkml:trace>
  <inkml:trace contextRef="#ctx0" brushRef="#br0" timeOffset="7117.68">9922 13084 0,'0'13'31,"26"27"-15,-12-27-1,12 13 1,-13-26-1,0 13 1,14 14 15,-1-27 1,-12 0 14,25-13-14,133-146-1,-53 53-15,-26 14-1,-27 52 1,-53 27-16</inkml:trace>
  <inkml:trace contextRef="#ctx0" brushRef="#br0" timeOffset="8984.58">13441 8916 0,'0'14'94,"13"52"-79,-13 53 1,13 0 0,14 198 15,-14-65-16,13 502 17,1-318-17,-14-237 1,53 277 0,-39-277-1,-1-54 1,-13 14-1,1-27 1,-1 119 15,0-131-15,-13-15 0,0-25-1,0-41 1,0-25-1,0-1 1,0 0 0,0 0 15</inkml:trace>
  <inkml:trace contextRef="#ctx0" brushRef="#br0" timeOffset="9391.57">13481 12647 0,'0'0'0,"0"27"15,13 105 16,26-40-15,28 1 15,-41-80-15,0-13 15,-12 0-15,-1 0-16,13-26 15</inkml:trace>
  <inkml:trace contextRef="#ctx0" brushRef="#br0" timeOffset="10507.5">14142 12528 0,'-13'13'31,"-40"27"-15,-13 13-1,-27 26 1,0-26 0,14-13-1,39 0 1,27-27 15,13 0-15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32:53.4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3942 6059 0,'27'0'32,"52"40"-17,-26-27 1,119 13-1,-53-12-15,278 12 32,-146-26-17,-158 0-15,79 0 32</inkml:trace>
  <inkml:trace contextRef="#ctx0" brushRef="#br0" timeOffset="2025.09">1707 6178 0,'26'0'78,"40"0"-63,14-13 1,25 0 0,-52 13-1,80-14 1,-67 1-16,145 13 31,-92 0-15,53 0 15,-105 0-15,78 13 15,-52-13-16,13 0 1,-27 0 0,40 0 15,-93 0-15,1 14-16,-1-14 15,107 13 16,-94-13-31,80 13 32,-26-13-17,0 13 1,-1-13 0,-26 0-1,1 13 1,52-13 15,-53 0-15,92-13 15,-118 13-15,0-13-16,105 0 31,-39 0 0,-53 13-31,93-14 31,-54 14-15,107 0 15,-54 14 0,-132-14-15</inkml:trace>
  <inkml:trace contextRef="#ctx0" brushRef="#br0" timeOffset="3571.45">9313 6535 0,'53'13'62,"40"1"-46,-27-14-16,172-14 31,-53 1-15,-105 13-1,65-13 1,-79 13-16,-26 0 16,26 0-16</inkml:trace>
  <inkml:trace contextRef="#ctx0" brushRef="#br0" timeOffset="5286.66">5834 6641 0,'0'0'0,"106"-13"16,-40 0-16,252-1 31,-107 14-15,-145 0-16,1 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08:27:34.5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18389 8189 0,'-14'0'31,"67"66"78,27 0-93,144 53 15,-131-79-15,-66-27-16,39-13 31,26 0-15,-78 0-1,-1-13 1,0 13-16,13-27 31,-26 14-15,14 13-16,-14-13 15,0 0-15,0-14 32,0 1-17,-27-1 1,-26-26 0,-92-52 15,79 65-16,-1 0 17,41 40-17,13-13 1,-14 13 0,1 0-1,-27-13 1,-13 13 15,13 13-15,13-13-16,1 26 31,12-12-15,27-1-16,-26 27 31,26-27-16</inkml:trace>
  <inkml:trace contextRef="#ctx0" brushRef="#br0" timeOffset="1158.15">18693 8837 0,'0'13'78,"0"40"-62,0 0-16,0 119 31,-13-79-15,13-27-1,0-26 1</inkml:trace>
  <inkml:trace contextRef="#ctx0" brushRef="#br0" timeOffset="2218.8">18613 9750 0,'27'0'47,"39"13"-31,40 14-1,0-1 1,-14 0 15,-65 1-15,-14-14-16,27 27 31,-27 0-15,-13-27-16,0 13 31,0 1-16,-27-14 1,-52 0 0,-186 27 15,146-27-15,53 0-1,53-13 1,79 0 109,80 14-110,277-1 17,-158 0-1</inkml:trace>
  <inkml:trace contextRef="#ctx0" brushRef="#br0" timeOffset="4427.46">19764 7990 0,'-26'0'63,"-1"27"-47,14-1-16,-40 27 31,40-13-16,13-14 1,0-12-16,-13 12 16,13-13-1,13 1 1,0 12 0,14 0 15,-14-26-16,0 14 1,14-1 0,-1 0 15,1-13-15,-14 13-1,13-13 1,14 14 15,-14-14-15,-12 0-16,25 0 31,-25 0-15,25 0 15,-12-14-16,-1 1 1,-13 0 0,-13 0-1,14-27 1,-1 14 0,-13-14-1,0 13 1,0 1-1,-53-40 17,13 26-17,14 14-15,-27-27 32,26 40-17,27-1-15,-13 14 94,-13 0-78,-93 53 15,66-13-16,26-14 1,14 1 0</inkml:trace>
  <inkml:trace contextRef="#ctx0" brushRef="#br0" timeOffset="5065.26">19817 8797 0,'0'14'32,"0"25"-17,14 120 16,-14-80-15,0-12 0,0-14-1,0-40 1,0 40 0,0-40-16,13 0 31</inkml:trace>
  <inkml:trace contextRef="#ctx0" brushRef="#br0" timeOffset="6160.92">19764 9710 0,'14'0'31,"52"27"-15,40-1 0,-14-13-1,-26 1 1,-52-14 0,-1 13-1,0 0 1,-13 0-1,13 0 1,-13 27 0,0-13-16,-53 26 31,0-14-15,14-26-16,-120 27 31,53 0-16,0-14 17,146-39 93,66 13-110,-40 0 1,93 0 0,-80 0-16,106 0 31,-158 0-16</inkml:trace>
  <inkml:trace contextRef="#ctx0" brushRef="#br0" timeOffset="7065.71">20915 9088 0,'14'0'78,"12"14"-63,80-14 17,-27 0-17,14-14 1,-14-12 0,-26 13-1,-13 0 1,13-14 15,-40 27-15,0 0 15</inkml:trace>
  <inkml:trace contextRef="#ctx0" brushRef="#br0" timeOffset="7609.14">21193 8758 0,'0'26'16,"0"54"-1,0-28-15,0 134 32,0-120-32,-13 132 31,0-79-15,-1 14-1,1-28 1,0-78-1</inkml:trace>
  <inkml:trace contextRef="#ctx0" brushRef="#br0" timeOffset="10483.33">22437 7898 0,'-14'0'109,"-12"53"-93,0-14-16,-41 54 31,28-40-16,25 0 17,14-40-17,0 0 32,40 14-31,-27-14-16,93 40 31,-40-40-15,-39 0-16,26-13 31,0-26-15,13-14 30,-40 14-30,-13-14 15,1 27-31,-1-40 32,-13 40-32,13-27 15,-13 27 16,-26-27 1,-14-26-1,27 40 0,0-1 0,-1 14 1,14 0-1,-13 13 0,-13-14 0,12 1-15,-12 13 0,-1 13 15,14-13-15,-13 40-1,13-40 1,-1 13-1,1-13 1</inkml:trace>
  <inkml:trace contextRef="#ctx0" brushRef="#br0" timeOffset="11077.1">23283 7779 0,'0'26'47,"-13"40"-32,-13 67 16,-1 65 16,14-79-31,13-92 0,0-14-1</inkml:trace>
  <inkml:trace contextRef="#ctx0" brushRef="#br0" timeOffset="12468.87">22542 8903 0,'-13'27'63,"0"-1"-48,-13 54 1,26-54 15,13-13 32,0 0-48,27 14 1,-1-1 15,1-26 0,-13 0-15,25-13 15,-25 0 0,-14-14 1,14-25-1,12-1 0,-25 26-15,-1-26-1,-13 40 1,0 0 0,0 0-1,0-1 1,0-12 15,-13 26-15,-1-13-1,14-1 1,-13 14 0,-13-13 15,12 13-15,-25 0 15,-54 0 0,53 0 0,27 0-15,0 0 0,-27 13 15,40 1-16,-66 25 17,53-12-17,-14-1 1,27-13 0,-13 14-1</inkml:trace>
  <inkml:trace contextRef="#ctx0" brushRef="#br0" timeOffset="13121.46">23257 8692 0,'0'52'63,"13"15"-48,0 12 1,1 53 15,-1-92-15,-13-14-1,13 1 1,-13-14 0</inkml:trace>
  <inkml:trace contextRef="#ctx0" brushRef="#br0" timeOffset="14436.24">22595 9525 0,'-26'0'46,"-14"40"-30,1 26 0,25-66 15,14 13 0,0 0-15,0 1-1,40 52 1,-14-53 0,27 40-1,-39-40 1,25 13 0,14 1 15,-26-27 0,39-13 0,0-27 1,-40 0-1,-12 27 16,-14 0-47,13 0 0,-13-14 15,0 14 1,0-13 0,0 12-1,-13 1 16,13 0-31,-14 0 32,14-14-1,-13 14-31,0 0 31,13-1-15,-26 1-1,-1-13 1,14 13 0,0-1-1,-1 14 1,-39-13 0,-13 13 15,40 0-16,-14 0 1,40 13 0,-13 1-1,0-14 1,-1 26 0,14-13-1</inkml:trace>
  <inkml:trace contextRef="#ctx0" brushRef="#br0" timeOffset="15230.06">23283 9459 0,'0'40'62,"0"52"-15,27 14-47,-27 0 32,13-67-32,13 14 15</inkml:trace>
  <inkml:trace contextRef="#ctx0" brushRef="#br0" timeOffset="18280.75">21140 10319 0,'0'26'63,"0"120"-48,0-80-15,-13 66 32,13 80-17,-13-67 16,13-92-15</inkml:trace>
  <inkml:trace contextRef="#ctx0" brushRef="#br0" timeOffset="19061.7">20598 10967 0,'26'26'63,"14"1"-47,13 13-1,13 12 1,27 15 15,-27-14-15,-40-40 15,1-13 63,39-13-79,119-27 17,-53 0-17,27-13 1,145-119-1,-132 27 32,-145 118-47,-14 14 32</inkml:trace>
  <inkml:trace contextRef="#ctx0" brushRef="#br0" timeOffset="21495.06">19685 11787 0,'-26'0'16,"-14"0"-1,13 27 17,1 12-17,26-25-15,-27 38 31,27-12-15,0-27-16,0 40 31,40-26-15,13 26 0,26 0-1,27 0 1,0-1-1,-13-25 1,-67-27 0,14 0-1,-27-27 1,0 14 0,40-93-1,0-13 16,-40 66 1,-13 27-17,0 13 17,0-1-17,-13 1 16,0 0-15,-27-27 0,14 14 15,13 13-31,-1 13 16,1-14-16,-13 1 31,12 0-16,-39-13 1,27 12 0,-53-25-1,-1 12 1,-92 27 15,133 0-15,-54 13-1,80-13 17</inkml:trace>
  <inkml:trace contextRef="#ctx0" brushRef="#br0" timeOffset="22341.02">20757 11615 0,'0'27'62,"0"-1"-46,0 106 15,13-79-31,0 93 16,13-54 15,-26-39 0,14-26 0</inkml:trace>
  <inkml:trace contextRef="#ctx0" brushRef="#br0" timeOffset="23078.39">19870 12674 0,'0'39'31,"0"27"-15,0-26-16,-13 106 31,13-54-15,0-39-1,0 0 17</inkml:trace>
  <inkml:trace contextRef="#ctx0" brushRef="#br0" timeOffset="24248.55">20743 12687 0,'40'0'63,"53"0"-48,-14 13 1,-26 13 0,-13-12 15,-40-1-16,0 13 48,0 27-47,-14-26-16,-39 52 31,27-66-16,26 1-15,-13-14 32,66 0 155,39 0-171,41 0-1,12 0 1,27 0 15,-119 0-15</inkml:trace>
  <inkml:trace contextRef="#ctx0" brushRef="#br0" timeOffset="25260.9">19804 13520 0,'13'0'47,"27"0"-31,198 0 15,-53 13-15,-66 1-1,-79-14 1,-40 26 0,-53 40 15,-79-13 0,66-40-15,-120 1-1,120-14 1,-132 0 0,171 0-1,1 0 1,26-14 31,53 1-16,317 13 0,160 53 1,-359-53-17,-131 0 16</inkml:trace>
  <inkml:trace contextRef="#ctx0" brushRef="#br0" timeOffset="26193.62">21061 13229 0,'13'0'47,"14"0"-32,12 13-15,93 40 16,-92-39 0,-13 12-1,-27 0 48,-159 54-16,53-54-32,40-26 1,159 40 78,-14-14-94,159 54 15,-159-54 1,1 14 15,-120-40 32,-211 0-32,52 13 0,173-13-15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14:29.1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2117 6324 0,'13'0'63,"27"0"-48,171 0 17,-12-14-17,26 14 1,-1 0-1,-12 0 1,-53 0 0,0 0 15,-80 0-15,-39 0 15,-1 0-16,-12 0-15,65 0 32,-12-13-17,-40 13-15,92 0 32,40 0-1,26 13 0,-39-13 0,-40 0-15,-66 14-16,119-1 31,-40-13-15,-79 13-16,132-13 31,-66 13-15,93-13 15,-133 13-15,1-13 15</inkml:trace>
  <inkml:trace contextRef="#ctx0" brushRef="#br0" timeOffset="3106.63">2831 6892 0,'0'0'0,"66"0"31,-39 0-15,-14 0 77,66-13-77,-52 0 0,79 0 15,-14-1-16,-52 1-15,119 13 32,-54-13-17,14 13 1,-105 0 0</inkml:trace>
  <inkml:trace contextRef="#ctx0" brushRef="#br0" timeOffset="5195.29">4829 6429 0,'0'0'0,"-14"0"31,-12 14 0,-14-1-15,27 0 0,0 27-1,0-27 1,-1 27-1,14-14 1,-13 54 0,13-54-1,0 53 1,0-65 0,0 12-1,13-13 32,14 14-31,39-1 15,-13 1-15,-13-27-16,39 13 31,-13-13-16,-26 0-15,26-13 32,-40 13-17,14-27 1,-27 27 0,1-13-1,-1 0 1,26-27-1,-39 27 1,40-53 0,-27 26-1,1 0 17,-14 14-1,-14-1 0,1 1 0,0 26-15,-14-27 0,14 14-1,-26-13 1,-1-1-1,27 27 1,-14-26 0,14 13-1,-40-14 1,27 14 0,-41-14-1,14 14 16,27 13 1,13 0-17,-14 0 32,14 13-16,-13 1 1,-1 25-1,14-25-15</inkml:trace>
  <inkml:trace contextRef="#ctx0" brushRef="#br0" timeOffset="12227.64">1892 7739 0,'13'0'125,"40"-13"-109,13 13-1,40 0 1,-40 0-1,93 40 1,-67-14-16,173 93 31,-199-79-15,-53-40-16,1 0 31,25-13-15,67-40-1,-93 53 17,14 0-17,-14 0 1,13 0 0,67-40 15,-53 27-16,13-1 1,0 1 0,-40 0-1,27 13 17,-1 0-1,-26 0-31,67-13 31,-14 0-15,-26 13-16,-1 0 15,1-14-15,-14 14 16,54 0 0,-40 0-16,-1 0 15,41 0 1,-41 0-16,80 0 31,-79 0-31,92 0 31,1 0 1,-67 0-17,53 0 16,-40 0-15,80 14 15,-66-14-15,79 13 15,-14 0 0,-65-13-15,13 0 0,132 0 15,-198 0-15,-1 0-16,54 26 31,-1-26 0,-65 0-31,52 0 31,54 0 1,-67 0-17,66 0 16,-53 0-15,67 0 15,-80 0-15,-13 0 0,0 0-1,26 0 16,-13 0-15,-26 0-16,53 0 31,-27 0-15,-53 0-16,53 14 31,-39-14-15,-14 0-16,40 0 31,-14 0-15,1 13-1,66-13 17,-13 0-1,-40 13-16,39-13 17,-65 0-17,39 0 17,-53 0-1</inkml:trace>
  <inkml:trace contextRef="#ctx0" brushRef="#br0" timeOffset="15113.04">1931 7739 0,'14'0'141,"-1"-13"-125,0 13-16,27 0 31,0-13-16,-27 13-15,40 0 32,-27 0-17,1 0 1,25 0 0,-12 0 15,-13 0 0,-1 0-15,53 0 15,14 0-15,-40 0-1,-27-14 1,1 14-16,52 0 31,1 0 0,-67 0-31,40 0 16,-27 0 0,1 0-1,12 0 1,-12 0 15,-1 14-15,-12-14-1,25 0 1,-12 0 0,39 0-1,0 0 16,-26 13-15,-14 0-16,40-13 31,-39 13-15,-1-13-16,14 0 31,26 14 0,-53-14-15,14 0 15,-1 13-15,-13-13 0,1 0-1,-1 0 16,0 0-15,14 13 15,-14-13 1,0 0 30,0 0-46,0 0-16,1 0 31,12 0-15,-13 0-16,27 0 31</inkml:trace>
  <inkml:trace contextRef="#ctx0" brushRef="#br0" timeOffset="27933.41">9631 3704 0,'-13'0'0,"-27"0"31,-13 13-15,27 1-16,-41 39 31,54-40-15,0 13 15,13 1-16,0-1 1,0 40 15,13-52-15,0-1 0,1 13-1,12 1 1,1-1-1,25 1 1,41 12 15,-27-12-15,-26-27-16,-14 0 16,67-13 15,-67 13-31,41-14 31,-41-12-15,0 13-16,27-54 31,-13 28-15,0-14-1,-27 0 1,0 26-1,0 1 1,-13 0 15,-13-1-15,-13 1 0,-14-1-1,-66-39 16,67 40-15,-41-1 15,40 27-15,27 0 0,-53 40-1,26-14 1,-26 40 15,13 1 0,40-54-31,0 0 16</inkml:trace>
  <inkml:trace contextRef="#ctx0" brushRef="#br0" timeOffset="29149.79">9538 4683 0,'-13'53'31,"13"0"-16,0 0 1,-13 66 15,52-13 1,1-40-17,-13-40-15,39 14 31,-27-27-15,1 1 0,-13-14-1,-1 0 1,67-53 15,-40 13-15,-14 0-1,1-13 1,-27-39 15,-13 39-15,-26-40 15,12 67-15,-12-27 15,13 40-15,0-1-16,-27-12 31,0-1-15,-13 1-1,0 0 1,-66-1 15,80 27-15,-54 93 15,53-40-15,14-14 15</inkml:trace>
  <inkml:trace contextRef="#ctx0" brushRef="#br0" timeOffset="31697.84">7474 3995 0,'14'0'62,"-1"13"-46,13 1 15,-26-1-15,0 66 15,0-39-15,-26 26-1,-14-39 1,27-27-16,-40 13 31,40-13-15,26 0 78,14 0-79,78 0 16,-65 0-15</inkml:trace>
  <inkml:trace contextRef="#ctx0" brushRef="#br0" timeOffset="32534.98">7369 4445 0,'0'-13'15,"13"13"1,53 0 0,27 26 15,-93-13 31,0 40-30,-40 40-17,-13-53 32,13-40-16,80 0 110,53 0-125,-27 0-16,93 13 31,-107-13-15,-25 0 15</inkml:trace>
  <inkml:trace contextRef="#ctx0" brushRef="#br0" timeOffset="39270.83">11351 4207 0,'-14'26'109,"-25"40"-93,25-39-16,-12 39 31,13-39-15,13 25 15,26-25-16,54 39 17,-27-39-17,79 12 17,-79-26-17,13-13 1,-26-13-1,-1 0 1,-25 0 0,12-27 15,-26 14-15,0-14-1,-13 0 1,-27-26 15,14 26-15,12 27-16,-39-40 31,40 40-31,-40-40 31,14 27-15,12-1-1,-13 14 17,27 0-17,-26 13 17,-1 0-17,-13 13 16,13 0-15,27-13-16,-13 13 16</inkml:trace>
  <inkml:trace contextRef="#ctx0" brushRef="#br0" timeOffset="40147.48">11933 4313 0,'13'0'62,"0"0"-46,80 0-1,-54 0 1,120 0 0,-93 0-1,120 0 16,-107 0-15,-13 0 15,-39 0-15,-14 0 15</inkml:trace>
  <inkml:trace contextRef="#ctx0" brushRef="#br0" timeOffset="40941.83">12581 4180 0,'13'14'93,"0"12"-77,14-13 15,-1 14 1,-12-14-32,12 13 31,-13-12-16,0-1-15,1 0 32,-1 0-17,-13 14 79,-106 52-63,-26 27 1,52-66-1</inkml:trace>
  <inkml:trace contextRef="#ctx0" brushRef="#br0" timeOffset="46151.2">10200 3903 0,'39'13'31,"-12"13"-15,39 27 15,-40-40-15,1 1-16,66 52 31,-14-26-15,0 12-1,14 1 1,13 13-1,13-13 1,39 27 15,-131-80-15,-27 13 15</inkml:trace>
  <inkml:trace contextRef="#ctx0" brushRef="#br0" timeOffset="49074.69">10041 4961 0,'13'0'32,"40"-27"-17,212-52 17,65-14-1,-131 14 0,-146 39-15,53-12-1,-80 38 1,0 1 0,-26 0-1,14 13 1,-14-13 15</inkml:trace>
  <inkml:trace contextRef="#ctx0" brushRef="#br0" timeOffset="54059.18">10702 3664 0,'0'14'47,"0"25"-31,0 28-1,0-1 1,0-40 0,14 40-1,-1-52 1,27 12-1,-27-13 1,13-13 0,93-39 15,-26-41-15,39-26 15,-79 40-16,-26 40-15,-14 12 16</inkml:trace>
  <inkml:trace contextRef="#ctx0" brushRef="#br0" timeOffset="54561.19">10941 3082 0,'0'67'47,"-27"38"-31,-26 173 15,40-132 0,13-107-15,0 54 0,0-40-1,0-27-15,0 27 31,0-39-15</inkml:trace>
  <inkml:trace contextRef="#ctx0" brushRef="#br0" timeOffset="63852.73">7739 4141 0,'13'0'78,"1"0"63,-1 0-126,0 0 17,0 0-17,14-13 16,-14 13-15,27 0 15,-27 0-15,13-14 0,54 14 15,-41-13 0,1 13-15,-14 0-16,54-13 31,-14 0-15,66-1 15,-66 14-16,93-13 17,-66 0-17,66-14 17,-80 14-17,27 13 16,-80 0-15,-26-13-16,13 13 31</inkml:trace>
  <inkml:trace contextRef="#ctx0" brushRef="#br0" timeOffset="66249.83">9551 3744 0,'40'-27'94,"0"14"-78,52-13 15,-65 12-15,-1 14-1,1-13 1,-1 0 15,1 0 0,-14 13-31,0 0 32,0 0-32,14 0 31,-1 0-15,-12-13-1,-14-1 95,-27 14-95,-39-13 16,26 13-15,-13 0 15,27 0-15,-40 0 15,26 13-15,27-13-16,0 0 31,13 14-15,-14-14 15,1 13-15,-27 26 15,14-25-16,0 39 17,12-40-17,1 13 17,0 1-17,0-14 16,13 0-15,-14 0-16,14 27 31,-13 0-15,13-27-16,0 27 31,0-27-15,0 0-1,0 0 1,0 1 0,13 12-1,-13-13 1,14-13 0,-1 0-1,0 14 1,0-1-1,53 0 17,-52-13-17,12 13 1,-13-13 0,14 0 15,-1 0-16,-12 0-15,25 0 32,-12 0-17,-14 0-15,13 0 32,-12 0-17,-1 0-15,26 14 31,-25-14-15,12 0 15,-13 0-15,27-14 15,-27 1-15,1 13-1</inkml:trace>
  <inkml:trace contextRef="#ctx0" brushRef="#br0" timeOffset="67535.06">8877 3797 0,'13'0'94,"0"0"-78,-13 13-16,27 13 31,-1-12-16,1-1 1,12 13 0,14 27 15,-26-39 0,-27-1 32,0 0-48,0 0 95,0 0-95,-14 1 17,-12-1-17,13 0-15,-53 40 31,26-13-15,13-27 0,-25 13 15,38-12-15</inkml:trace>
  <inkml:trace contextRef="#ctx0" brushRef="#br0" timeOffset="70470.67">8281 4987 0,'0'-13'16,"14"13"15,-1 0-15,93-13-1,-53 13 1,158 0-1,-131 0 1,118-27 0,40 1 15,-105 26 0,-67-13 0,-13 13 1,-14 0-1,-25 0 0</inkml:trace>
  <inkml:trace contextRef="#ctx0" brushRef="#br0" timeOffset="71182.25">9313 4736 0,'27'13'47,"-1"0"-31,54 40 0,-67-39-1,13 12 1,-26-13 15,0 53 0,0-39-15,-26 52 0,-14 14 15,-13-40 0,-53-40 0,1-13 1,91 0 14</inkml:trace>
  <inkml:trace contextRef="#ctx0" brushRef="#br0" timeOffset="72751.28">9485 3651 0,'14'0'63,"52"-26"-48,-40 26 1,54-27-1,-54 14 1,27-13 0,-40 26-1,14 0 1,-14 0 0,0 0-1,13 0 32,-12 0-31,12 0 31,-13 0-32</inkml:trace>
  <inkml:trace contextRef="#ctx0" brushRef="#br0" timeOffset="73507.37">9671 3612 0,'0'13'156,"-14"0"-140,-25 27 15,25-1 0,-12-12 1</inkml:trace>
  <inkml:trace contextRef="#ctx0" brushRef="#br0" timeOffset="76743.5">11139 4591 0,'0'-14'93,"13"1"-77,0 0-16,1-14 31,12 1-15,-26 13-16,13-1 31</inkml:trace>
  <inkml:trace contextRef="#ctx0" brushRef="#br0" timeOffset="77518.27">11205 4458 0,'0'13'63,"-13"1"-47,0-1-1,-1 0 16</inkml:trace>
  <inkml:trace contextRef="#ctx0" brushRef="#br0" timeOffset="79223.67">11324 4180 0,'-26'27'157,"12"-14"-142,-38 66 1,38-52-1,-25 26 1,12-13 15,14-1 1,0 14-1,13-40 0,13 1 32,27 12-32,-27-26-16,27 13 1,-14 1 0,27-14-1,-27 0 1,14 0 0,-27 13-1,40-13 16,-40 0-31,27 0 32,-27 0-32,40 0 15,-13 0 17,0 0-1,-27 0 0,0 0-15,0 0 15,1-13 0,-14-1-15,13-25-1,0-14 1,-13-66 15,-26 79-15,-1-13 15,-26-13 0,0 13 1,14 27-1,-54-1 16,0 14-32,54 13 1,-94 40 0,94-1-1,-67 27 1,79-39 0,-12 26-1</inkml:trace>
  <inkml:trace contextRef="#ctx0" brushRef="#br0" timeOffset="91239.96">3043 10041 0,'13'0'47,"13"0"-32,67 0 16,-40 0-15,13 0 0,66 0-1,-66 0 17,14 0-17,26 0 16,39 0 1,-105 0-32,53 0 15,-54 0 1,41 0 0,25 0 15,14-13 0,-39 13 0,-40 0-15,-14 0-16,40 0 31,-26-14-15,-14 14-1,40 0 1,-39 0 0,39 0-1,13-13 17,-39 13-17,39 0 16,-39-13-15,53 13 15,-67 0-15,-13 0-16,54 0 31,-28-13-15,-25 13-16,52 0 31,-13-13-15,-27 13-1,53-14 1,-52 14-16,39 0 31,-40-13-15,-12 13-1,25 0 1,-25 0 0,52 0-1,-53-13 1,53 13 0,-39 0-1,26-13 1,13 13 15,-13 0 0,-14 0 1,14 0-1,-13 0 0,-27 0-15,27 0-1,-27 0 1,27 0 0,-1 0 15,-25 0-16,25 0 1,-25 0 0,38 0-1,-38 0 1,39 0 0,13 0 15,-40 0-16,14 0 17,-27 0-17,27 0 1,0 13 0,-14-13-16,27 0 31,-27 13-16,40-13 1,-52 0 0,52 13-1,-40-13 1,54 0 0,-54 14-1,67-14 1,-54 0-1,54 13 1,0 0 15,-14-13 1,-13 0-1,0 0 0,-39 0-15,39 0-1,-53 0 1,40 0 0,-40 0-1,27 0 1,-27 0 15,14 0 0,-14 0-15,13 13 0,-12-13-1,-1 0 1</inkml:trace>
  <inkml:trace contextRef="#ctx0" brushRef="#br0" timeOffset="97525.94">2910 10438 0,'14'0'203,"25"0"-187,27 0-1,-39 0 1,-1 0-1,80-13 17,-66 13-32,39-14 31,-26 1-15,27 13-1,-14-13 16,26 13 16,14 0-31,-53 0 15,0 0-15,53 0 15,-53 13-15,0-13-1,0 13 1,52 1 15,-52-1-15,27 0 15,-67-13-15,13 0-16,14 0 31,0 0-15,-27 0-16,40 27 31,0-27-16,-27 13 1,14-13 0,39 13 15,-52 0-15,12-13 15,1 0-16,13 13 17,-26-13-17,12 14 1,-26-14 0,27 0-1,-27 13 1,40-13-1,40 13 17,0-13-1,-1 13 0,-52-13 0,-27 0-15,0 0 0,1 0 15,12 14 0,-13-14 0,14 0 1</inkml:trace>
  <inkml:trace contextRef="#ctx0" brushRef="#br0" timeOffset="104675.85">15663 6324 0,'14'0'62,"-1"0"-46,13 0-1,54 0 17,25 0-1,1 0 0,-26 0 0,-54 0-15,1 0-16,-1 0 31,14 0-15,-27 0-1,40 0 1,-40 0 0,53 0-1,-53 0 1,67 0 0,26 0 15,-53 0-16,52 0 17,-52 0-17,14 0 17,-15 0-17,-38 0-15,65 0 31,-13 0-15,-39 0 0,78 0-1,-78 0 1,26 0 0,-27 0-1,14 0 1,0 13-1,-14-13 1,40 13 0,-53-13-1,67 13 1,-54-13 0,54 0-1,-54 0 1,67 13-1,-1-13 17,-39 14-17,-26-14-15,52 0 32,-39 0-17,-27 0 1,40 0-1,26 13 17,-52-13-17,-1 0 1,27 0 0,53 0 15,-80 0-16,67-13 1,26 13 15,-79 0-15,-14 0-16,80 0 31,-53 0-15,-27 0-16,27 0 31,-13 0-15,0 0-1,-27 0-15</inkml:trace>
  <inkml:trace contextRef="#ctx0" brushRef="#br0" timeOffset="107660.63">19182 5953 0,'27'40'63,"39"39"-48,-26-39-15,65 13 32,-78-53-17,-14 0 126,40-53-126,93-106 17,39-13-17,-93 66-15,213-198 32,-14 53-1,-225 198-16</inkml:trace>
  <inkml:trace contextRef="#ctx0" brushRef="#br0" timeOffset="114416.06">18111 9750 0,'13'0'94,"27"0"-78,-14 0-16,80-13 31,-66 13-15,79-14-1,-80 1 1,54 13-1,-53 0 1,39 0 15,-53 0-15,14 0 15,-27 0-15,27 0 15,-13 0-15,-14 0-16,13 0 31,-13 0-15,14 0 15,-14 0-16,14 0 17,-14 0-17</inkml:trace>
  <inkml:trace contextRef="#ctx0" brushRef="#br0" timeOffset="115242.36">19328 9750 0,'79'0'93,"-39"-13"-77,13 13-16,92-27 31,-79 27-15,-39 0-16,13 0 31,-27 0-31</inkml:trace>
  <inkml:trace contextRef="#ctx0" brushRef="#br0" timeOffset="118089.08">19553 8559 0,'-14'27'63,"-25"79"-47,26-54-16,-27 41 31,27-66-16,13-14 1</inkml:trace>
  <inkml:trace contextRef="#ctx0" brushRef="#br0" timeOffset="118566">19672 8546 0,'0'26'47,"13"1"-32,13 105 1,1-52 0,-14-41 15</inkml:trace>
  <inkml:trace contextRef="#ctx0" brushRef="#br0" timeOffset="119067.02">19606 8744 0,'39'-13'94,"14"0"-79,-13 13 16,-27-13-15</inkml:trace>
  <inkml:trace contextRef="#ctx0" brushRef="#br0" timeOffset="119628.08">20016 8692 0,'-80'-27'31,"160"54"-31,-226-54 32,120 27-1,26 13-15,-27 27 15,27-14-31,0 67 15,0-66 1,0-1 0,0-13-1,14-13 17,25 0-1,41-39-16</inkml:trace>
  <inkml:trace contextRef="#ctx0" brushRef="#br0" timeOffset="120082.28">19989 8374 0,'0'13'31,"13"186"1,1 79-1,-14-186-16,0-26 1,13-39 0</inkml:trace>
  <inkml:trace contextRef="#ctx0" brushRef="#br0" timeOffset="120614.92">20333 8705 0,'-53'0'15,"-39"26"16,52 1-15,27 26 15,13-27-15,0 1 15,13-1-15,0 0-16,27 27 31,0-26-15,-40-14-16,13-13 31,0 0 0,14-13-15,-14-14-16,0 14 15</inkml:trace>
  <inkml:trace contextRef="#ctx0" brushRef="#br0" timeOffset="121178.21">20413 8705 0,'0'26'203,"0"40"-187,13-13-16,-13 53 31,13-40-16,-13-26 1,0-27 0,13-13 93,27 0-93</inkml:trace>
  <inkml:trace contextRef="#ctx0" brushRef="#br0" timeOffset="122064.21">20743 8731 0,'0'27'47,"40"145"-16,-27-53 1,-13-93-17,0-39 48,27-66-48,12-67 17,1 80-17,-13 39-15,25-25 31,-25 78 32,-1 80-32,-12-40-15,-14-13-1,0-27 17,0-52 30,39-120-31,-25 93-31,65-52 32,-39 78-17,-14 14-15,-13 13 32,14 79-1,12 14-16,-12 119 17,-27-107-17,0 28 1</inkml:trace>
  <inkml:trace contextRef="#ctx0" brushRef="#br0" timeOffset="124019.63">23151 9221 0,'-13'0'16,"0"0"-1,-14 0-15,-52 0 31,39 0-31,-105 0 32,-14 39-1,119-12-15,14 13-1,-27 92 16,39-53-15,1-26 0,13 0 15,0 0-15,40 40 15,-14-41-16,-12-38-15,12 25 32,1-25-17,105 25 17,-26-39-17,-53 0-15,92-13 31,-39 0-15,-13 13 0,92-40 15,-119 27-15,79-53 15,-78 53-16,25-14 17,-52 1-17,-14 12-15,67-25 32,-53 12-17,13 1 1,-14-1-1,27-12 17,-66 25 15,0 1-16,0-26-16,-53-67 17,1 53-17,-41-27 17,66 67-17,1 13 16,-14 0-15,-105 0 15,-40 0 1,39 0-1,93 13-16,-79 27 17,26-13-1,66-27-31,-39 13 31,0 0 0,52-13-31,-52 0 32,-14 0-1,80 0 0</inkml:trace>
  <inkml:trace contextRef="#ctx0" brushRef="#br0" timeOffset="124784.39">23072 9168 0,'-14'-66'125,"-12"-133"-110,0 1 16,12 79 1,14 26 15,0 14-16,0 66 0</inkml:trace>
  <inkml:trace contextRef="#ctx0" brushRef="#br0" timeOffset="125282.69">22622 8414 0,'0'-13'32,"13"-1"-17,80-52 1,-54 40 0,67-27 15,-40 40 0,-52 26-15,-1-13-1,53 106 17,-26-53-32,92 92 31,0-26-16,-119-106 17</inkml:trace>
  <inkml:trace contextRef="#ctx0" brushRef="#br0" timeOffset="126910.35">22119 7686 0,'0'13'47,"0"1"-32,-13 12 1,13 14 15,0-14 1,13-13-1,0 1-16,14 12 1,13-26 15,-1 0 1,1-26-1,0-40 0,-27 39-15,27-52-1,-40 52 1,0-12 0,0 25-1,0 1 1,0 0 15,-14 13-15,1 0-1,-13 13 1,-41 27 0,1-1 15,53-25 0</inkml:trace>
  <inkml:trace contextRef="#ctx0" brushRef="#br0" timeOffset="127474.28">22490 7779 0,'0'-13'47</inkml:trace>
  <inkml:trace contextRef="#ctx0" brushRef="#br0" timeOffset="128673.38">22701 7369 0,'0'13'16,"13"225"15,40 27 1,0-133-1,-53-119 0,14-13-15</inkml:trace>
  <inkml:trace contextRef="#ctx0" brushRef="#br0" timeOffset="129075.2">23217 7739 0,'13'-13'62,"67"0"-31,-41-1-15,67-25 0,-79 25-1,12 1 1</inkml:trace>
  <inkml:trace contextRef="#ctx0" brushRef="#br0" timeOffset="130191.4">23746 8030 0,'-13'40'32,"13"-27"-17,-13 40 1,13-27-1,0 1 1,0-14 0,0 0-1,66 27 17,53 0-1,-66-54 0,-13-25 0,-27-14-15,-13 26-16,0-52 31,0 53-15,0 12-16,-13 1 31,-14 0 16,14 13-31,-27-27-1,1 27 1,25 0-1,-12 0 1</inkml:trace>
  <inkml:trace contextRef="#ctx0" brushRef="#br0" timeOffset="131993.63">24289 8136 0</inkml:trace>
  <inkml:trace contextRef="#ctx0" brushRef="#br0" timeOffset="132660.57">24567 7845 0,'0'13'47,"-14"53"-31,-25 0-1,25-13 1,14-39 15,14-14 32,25 0-48,-25-14 1,12 1-1,-13 0-15,40-40 32,-26-13-17,-14-80 17,-40 80-17,-52 0 16,53 66-15,12 0 0</inkml:trace>
  <inkml:trace contextRef="#ctx0" brushRef="#br0" timeOffset="133275.97">24752 7660 0,'0'13'46,"0"13"-30,0 14-16,0 66 16,0-66-1,0-14 1,0-13-16,13 1 16,13-14 30,1-53-30,13-14 0,-14-25-1,-13-54 17,-13 107-17,0 25 16</inkml:trace>
  <inkml:trace contextRef="#ctx0" brushRef="#br0" timeOffset="133881.76">24963 7501 0,'0'13'63,"0"14"-47,0 39 15,0-53-16,14-13 48,-1-26-47,0 12-16,27-39 31,-14 0-16,-13-26 17,-13 66-17,0 0 17</inkml:trace>
  <inkml:trace contextRef="#ctx0" brushRef="#br0" timeOffset="134711.32">25188 6734 0,'-13'0'47,"13"13"0,0 0-32,0 53 17,-13 14-17,13 197 16,26-105-15,67 172 15,-53-185-15,-1 79 15,-25-172-15,-14-52 15</inkml:trace>
  <inkml:trace contextRef="#ctx0" brushRef="#br0" timeOffset="146003.79">7051 7289 0,'13'-26'62,"120"-106"-46,78-67-1,80 1 1,80 26 0,12 53-1,-197 66 1,316-66 15,-449 105-31,-13 14 31</inkml:trace>
  <inkml:trace contextRef="#ctx0" brushRef="#br0" timeOffset="146535.29">8586 5953 0,'132'40'32,"-53"-27"-32,239 53 31,-54-13-15,1 26-1,-106-26 1,-93 40 15,-79-40-15,-146 79 15,40-52-15,-13 39 15,79-66-16,39-40-15</inkml:trace>
  <inkml:trace contextRef="#ctx0" brushRef="#br0" timeOffset="147896.09">2037 7316 0,'-53'-27'15,"-105"27"16,105 13-15,0 67 15,26-14-15,14 27 0,13-1-1,13 1 1,40-1-1,40 1 17,-53-66-17,-14-14-15,133-13 32,39-27-17,226-92 16,-279 66-15,-39-39 15,-106 12-15,-132-118 15,13 132-15,-106-27 15,26 80-15,1 39 15,105 14-15,67-14-16,12-26 31</inkml:trace>
  <inkml:trace contextRef="#ctx0" brushRef="#br0" timeOffset="151197.68">5993 9340 0,'39'-13'63,"173"-120"-48,-66 41-15,489-226 31,-186 146-15,-144 93 0,-146 39-1</inkml:trace>
  <inkml:trace contextRef="#ctx0" brushRef="#br0" timeOffset="151663.04">7567 8321 0,'53'13'16,"13"1"-16,-185-41 0,318 80 16,171 53 15,-277-53-16,-80-27 17,-26 14-17,-226 145 17,15-92-17,25 26 1,54-13-1,65-40 17</inkml:trace>
  <inkml:trace contextRef="#ctx0" brushRef="#br0" timeOffset="154755.14">10134 6443 0,'0'0'0,"26"0"110,67 13-95,-54 0-15,27 14 32,-26-27-1,-40 13 16</inkml:trace>
  <inkml:trace contextRef="#ctx0" brushRef="#br0" timeOffset="155202.26">9234 8453 0,'13'14'109,"27"-1"-93,-27 0 15,0-13-15,1 0 0</inkml:trace>
  <inkml:trace contextRef="#ctx0" brushRef="#br0" timeOffset="156221.95">15015 6006 0,'-13'-13'78,"-67"-67"-63,14 28-15,-172-120 32,93 66-17,92 66-15,0 0 32,53 27-32</inkml:trace>
  <inkml:trace contextRef="#ctx0" brushRef="#br0" timeOffset="156629.17">14486 4974 0,'-132'132'79,"-14"-12"-64,67-54-15,-67 79 31,120-105-15,65 0 47,54 26-48,211 198 16,-118-52-31</inkml:trace>
  <inkml:trace contextRef="#ctx0" brushRef="#br0" timeOffset="157332.01">15200 9538 0,'-26'-26'78,"-54"-40"-62,28 13-16,-200-119 31,41 26-16,-94-65 17,252 158-17,40 39 1</inkml:trace>
  <inkml:trace contextRef="#ctx0" brushRef="#br0" timeOffset="157756.38">14658 8348 0,'-13'0'16,"-14"0"-16,-92 66 31,53-27-31,-199 54 31,80-14-15,53 27-1,39 40 17,107-120-17,91 27 17,-52-13-17,159 92 1,-146-92-1,-13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17:22.8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7541 4723 0,'0'0'16,"-14"-13"15,-12 13-16,-27 0 17,-53 0-1,-26 39 0,92-26-15,-39 40-1,52-26 1,1 13 0,13-14-1,-1 0 1,1 14 0,13-27-1,-13 27 1,13-27-1,-13 14 1,13 26 15,13-27-15,0 27 15,40 0 0,66 13 1,0-13-1,-66-40-15,66 40-1,-79-53 1,79 40-1,-79-40 1,79 13 0,-66-13-1,66 13 1,66 1 15,-26-14 0,-106 0 1,-14-14-32,1 1 15,-14 13 1,27-13 0,-26 13-1,-14 0-15,13-13 31,-12 13-15,-1-14 0,0 14-1,14-26 1,-14 0 0,0 12-1,0-12 1,1-1-1,-1 1 1,-13-27 15,0 27-15,-13-27 15,-27 13 0,27 13-15,-1 27-16,-25-26 31,-1 0-15,27 12 0,-67-25-1,54 25 1,-53-25-1,39 39 1,-53-27 0,40 1-1,27 13 1,-27-14 0,27 14-1,-41 0 1,41-1-1,-53-12 1,-1-1 15,41 14-15,-14 0 15,0 13 0,39 0-15,-25-13 0,26 13-1,-27 0 1,27 0 0,-27 13-1,27-13 1,-14 13-1,14 0 1,-27 1 0,27-14-1,-13 26 17,12-13-1,1 1-16,-13-1 17,12 0 15,1 0-32,0 1 1,0-14 15,0 13 0,13 0-15,-27 0 0,14 0-1,0 14 16</inkml:trace>
  <inkml:trace contextRef="#ctx0" brushRef="#br0" timeOffset="9210.95">7858 3717 0,'0'27'31,"13"92"-15,27 40-1,-13 26 1,12 0 0,1-79-1,-27-80 1</inkml:trace>
  <inkml:trace contextRef="#ctx0" brushRef="#br0" timeOffset="11956.42">7422 4882 0,'0'0'0,"-27"13"31,14-13-31,0 13 31,-1 0 1,1-13-32,-27 53 31,1 0-15,12-26-16,-12 52 31,39-66-31,-14 27 31,28 0 0,-1-27-15,13 13 15,-12-13-15,118 107 15,-92-94-15,-1 0-16,80 54 31,-13-27-15,-53-40-16,185 40 31,-39-53-16,-80-27-15,185-78 32,-185 38-17,-26 1 17,-80 53-17,-13 0 48,-27-14-48,-105-78 17,26 52-17,-185-66 16,199 92-15,-1-13-16,-238-52 31,133 39-15,39 40 0,40-1-1,40 28 1,13 25-1,39-12-15,-52 52 32,52-39-17,1 13 17</inkml:trace>
  <inkml:trace contextRef="#ctx0" brushRef="#br0" timeOffset="16674.18">11814 5411 0,'13'0'63,"13"0"-48,14 0 1,13-13 0,13 13-1,0-14 1,-13 14 0,-26 0-1,-1 0 95,67 0-79,-54 0-31,94 0 31,-14 0-15,-80 14-16,120-14 31,-53 13-15,53-13 15,-80 0-16,40 0 17,-66-13-17,0-1 1,-13 14 0,13-13-1,-14 13 1,67 0 15,-53 0-15,79-13 15,-52 0-15,52-1 15,-39 14-16,-54-13-15,107 13 32,-54-13-17,-52 13-15,79 0 32,-39 0-17,105 0 16,0 26 1,-92-26-17,-1 14 1,54-1 15,-67 0-15,67-13 15,-67 13-15,53 1 15,-66-14-15,27 13 15,-27-13-16,-39 0-15,65 13 32,-26-13-17,-39 13-15,52-13 32,-26 0-17,-40 0-15,67 0 31,-54 0-31,27 0 32,-13 0-17,-1 0 1,14 0 0,53 0 15,-53-13-16,40 13 17,-54 0-17,-12 0 1,-1-13 0,-12 13-1,-1 0 1,0 0 15,-13-13 32,13 13-32,-13-14-16,13 1-15,1 0 32,-1-14-17,0 14 1,0 0 0,-13-14-1,14 1 1,-1-53 15,-13 52-15,0 14 15,0 0-15,0-14 15,-13 14-16,-27-27 17,0 1-17,-13 12 1,27 1 0,-1 12-16,14 1 15,-13 0-15,-1 0 16,1 0-16,-80-40 31,13 26-15,1 1-1,-1 12 1,40 1 0,-132-13-1,26 26 1,-13-13-1,-172-1 17,172 1-17,-26 13 17,92-13-17,0 13 1,0 0-1,-105-13 17,92-1-17,-106-12 17,93 13-17,-146-14 16,132 14-15,-65 13 15,65 0-15,80 0-16,-133 0 31,-25 0 0,184 0-31,-106 13 32,67 1-17,39-14-15,-66 13 32,40 0-17,-13-13 1,13 13-1,0-13 1,13 13 0,0 1 15,40-1-15,-14 0 15,14 14-16,0-1 1,-1 0 0,1 1-1,13-14 1,-13 27 15,0-14-15,-1 1-1,1-1 1,-13 14 15,-1 13 1,27-40-32,-26 27 31,13-14-16,13-13-15,0 14 32,-14-1-17,14-12-15,-13 25 32,13 14-1,0-13 0,0-14-15,0-12-1,0-1 1</inkml:trace>
  <inkml:trace contextRef="#ctx0" brushRef="#br0" timeOffset="20390.88">8744 4419 0,'-26'26'31,"-14"80"-15,-39 66-1,52-106 1,14 0-1,13-53 48,40 1-47,-27-14-16,80 13 15,-54-26 1,81-40 15,-68 13-15,-12 27-16</inkml:trace>
  <inkml:trace contextRef="#ctx0" brushRef="#br0" timeOffset="21015.4">8771 4657 0,'40'-27'93,"39"-26"-77,225-79 15,-119 79-15,1 0 0,-41 27-1,93 26 16,-132 0-15,66 0 15,-92 0-15,25 13 15,-52-13-15,-26 0-16,-1 0 31</inkml:trace>
  <inkml:trace contextRef="#ctx0" brushRef="#br0" timeOffset="21752.02">11245 4088 0,'-13'0'62,"-14"26"-46,14-12-16,-40 52 31,26-40-15,27-13 15,40 27 0,13 0-15,0-1 0,0-12 15,-53-14 0,0 14-15,-66-1 15,0-26-15,-14 0 15</inkml:trace>
  <inkml:trace contextRef="#ctx0" brushRef="#br0" timeOffset="22086.9">11509 4194 0,'14'0'0,"-28"0"0,67-14 16,13 1 15,-13 0-15,14 13-1,12-13 1,93-27 15,-132 40-15</inkml:trace>
  <inkml:trace contextRef="#ctx0" brushRef="#br0" timeOffset="22488.5">11655 3770 0,'0'27'47,"-13"52"-31,13-13-16,-14 146 31,28-53-16,78 26 17,-12-159-1,12-52 0,-65 13-15,26-27-1,13 14 1</inkml:trace>
  <inkml:trace contextRef="#ctx0" brushRef="#br0" timeOffset="23206.1">12171 4220 0,'40'0'47,"12"-13"-32,15 0 1,12-14 0,-13 1-1,-13-1 1,-40 1 15,-13-1-15,0 14-1,-66-40 17,53 40-32,-53-27 31,26 40-15,14 0-16,-41 14 31,28 12-16,12 27 1,27 13 0,80 53 15,-14-79-15,-13-14-1,-27-13 1,-13-13 15,1 0-15,12 0 31,133-13-16</inkml:trace>
  <inkml:trace contextRef="#ctx0" brushRef="#br0" timeOffset="23737.52">13004 3969 0,'27'0'31,"145"39"0,-14 14 1,-118-39-17,-27-1 1,-13 27 15,0-14-31,-13 53 31,-27-39-15,27-27-16,-93 0 31,-79-65 0,146 25-15</inkml:trace>
  <inkml:trace contextRef="#ctx0" brushRef="#br0" timeOffset="24136.66">13018 4008 0,'13'80'62,"0"-27"-46,0 172-1,-13 119 17,-26-172-1,-14-106 0,-26-40 0,39-26 1</inkml:trace>
  <inkml:trace contextRef="#ctx0" brushRef="#br0" timeOffset="29673.98">20439 5477 0,'53'0'78,"40"-13"-62,-27 13-16,264-53 31,-39 13-15,384-13 15,-371 53-16,146 13 17,-304-26-17,92-13 17,-119 26-17,40 26 16,-80-13-15,80 1 15,-80-14-15,-26 0 0,-13 0-1,-1 0 16,-12 0-15,13 0 15,13 0 1,-14 0 139,14 0-155,-13 0 15</inkml:trace>
  <inkml:trace contextRef="#ctx0" brushRef="#br0" timeOffset="31009.78">2037 5927 0,'252'26'78,"-133"-26"-78,397 40 32,238-1-1,-238 1 0,-318-27-15,-158 1-1,26-14 1,-53 0 0</inkml:trace>
  <inkml:trace contextRef="#ctx0" brushRef="#br0" timeOffset="32170.73">5556 5980 0,'13'0'31,"107"0"0,171 0 1,0 0 15,-80 13-47,-12 0 31,-93-13-31,185 13 15,-199 0 1,120-13 0,-146 0-1,53 0 1,-92 0 0,39-13-1,-40 13 1,54 0-1,-54 0 1,53 0 0,-26 0 15,93 0-15,-54 0 15,173-13-16,-27-13 32,-185 12-31,-27 14-16</inkml:trace>
  <inkml:trace contextRef="#ctx0" brushRef="#br0" timeOffset="35956.87">9009 6522 0,'27'13'78,"39"-13"-63,-27 13 1,147-13 0,118 0 15,-132 0-16,172 0 17,-265 0-17,159 0 1,27-26 15,-120 26 0,-78 0-15,-41 0-16,40 0 31,-26 0-15,-27 0 0,53-13-1,-39 13 1,39 0-1,0 0 17,-53 0-17,14 0 17</inkml:trace>
  <inkml:trace contextRef="#ctx0" brushRef="#br0" timeOffset="44741.48">2183 9221 0,'13'0'94,"13"0"-78,1 0-16,52-13 31,-39 13-31,79-27 31,-26 14-15,65-14 15,-118 27-15,0-13 15,-27 0-15,0 0-1,1 13 63,12 0-62,-13 0-16,67 13 31,-14 0-15,0 0 0,13 1-1,-52-1-15,79 0 31,-67-13-15,14 13 0,-13 1-1,-1-14 1,28 13 0,-54-13-1,53 13 1,-40-13-1,54 13 1,-54-13 0,54 0-1,12 13 17,14-13-1,-13 0 0,-27 0-15,-40 0-16,54-13 31,-54 13-15,-13 0-16,14 0 15,52 0 1,-66-13-1,54 13 1,-28-13 0,1 13-1,0-13 1,-1 13 0,67-14 15,-26 14-16,-14 0 17,-13-13-17,-40 13-15,27 0 32,-27 0-17</inkml:trace>
  <inkml:trace contextRef="#ctx0" brushRef="#br0" timeOffset="49862.51">2725 9657 0,'13'0'109,"54"0"-93,-54 0 0,13 0 15,1 0-15,-1 0 15,-13 0-16,27 0 17,-27 0-32,40 0 15,0 14 17,-13-1-1,0-13 0,-27 0-15,40 0-1,-27 0 1,1 13 0,-14-13-1,0 0 1,0 0-1,14 0 1,-14 0 0,13 0-1,14 0 17,-13 13-1,25-13 0,-12 0 0,-13 0 1,-14 0-1,0 0 0,0 0 16,1 0 15,-1 0-30,0 0-1,13 0 0,-12 0 0,-1 0-15,13 0 0,1-13 15</inkml:trace>
  <inkml:trace contextRef="#ctx0" brushRef="#br0" timeOffset="56915.28">4180 10094 0,'14'13'109,"12"-13"-93,-13 0-16,53 0 31,-26 0-15,-13 0-16,26 13 31,-40-13-16,0 0 1,0 0 0,53 0-1,-13 0 1,-26 0 0,52 0-1,-26 0 1,-27 0-1,41 0 1,-28 0 0,54 0 15,-67 0-15,54 0-1,-41 0 1,1 0-1,13 0 1,26 0 15,-26 0-15,14 0 15,-28 0-15,-26 0-16,27 0 31,-13 0-15,-14 0-1,26 0 1,-25-13 0,25 13-1,14-26 1,-39 12-1,-1 14 17</inkml:trace>
  <inkml:trace contextRef="#ctx0" brushRef="#br0" timeOffset="57206.34">5794 9856 0</inkml:trace>
  <inkml:trace contextRef="#ctx0" brushRef="#br0" timeOffset="59522.71">4128 10094 0,'0'-13'62,"0"-14"-46,0-13 15,0 14-15,0 0 15,-14-14-15,14 13 15,0 1-15,0-1-1,0 1 1,0 0-1,0 12 1,0 1-16,0 0 31,0 0-15,0-1-16,0-12 31,14 13-15,-14 0 15,13-1-15,-13 1 15,13 13-15,0 0 15,0-13-16,1 13 1,25 0 0,27 0 15,-39 0-15,26 0-1,0 0 1,13 0 15,13 0-15,14 0 15,-40 0-15,-27 0-16,67 13 31,-40-13-16,-27 0-15,67 13 32,-40 1-17,-14-14 1,1 13 0,0 0-1,39-13 16,-26 13-15,-13-13 0,0 0 15,-27 0-15,0 0-1,-13 13 1,13-13-16,0 0 31,14 14 0,-1-1-15,1 13 0,12-12-1,-12-1 1,-14 0-1,0-13 1,14 26 0,13 41 15,-27-54-15,-13 13-1,13 1 1,0-1-1,-13-13 1,0 1 0,13-1-1,-13 0 1,0 0 0,0 1-1,0-1 16,0 0-15,-13 0 15</inkml:trace>
  <inkml:trace contextRef="#ctx0" brushRef="#br0" timeOffset="63116.45">3479 10160 0,'27'0'109,"-1"0"-93,14 0-1,0-13 1,-14-14 15</inkml:trace>
  <inkml:trace contextRef="#ctx0" brushRef="#br0" timeOffset="64236.27">3135 10134 0,'14'0'125,"12"0"-110,14 0 17,-27 0-17</inkml:trace>
  <inkml:trace contextRef="#ctx0" brushRef="#br0" timeOffset="80171.28">4643 10676 0,'0'26'78,"0"14"-46,14-27-1,-1 14 0,0-14 0,0-13 16,1 13-31,-1-13 31,0 0-16,0 0-31,27-39 16,-27 12-1,14-13 1,-27 14 0,13-14 15,-13 27-16,0 39 110,0 80-93,-13-66-17,13 53 1,0-67 0,0 14-1,0-27 32,-14-13-31,1 13-1,0-13 1,0 0 15,-1 0-15,-12 0 15,26 13 0,-26-26 1,12 13-1</inkml:trace>
  <inkml:trace contextRef="#ctx0" brushRef="#br0" timeOffset="81452.41">4617 10649 0,'0'-13'110,"13"0"-79,0 0-15,14-14 15,-14 27-31,14-26 15,-14 13 32,0 13-47,0-14 16,0 14 15,1 0 110,-14 14-110,13-14-15,-13 13 15,13-13 0,-13 13 0,13-13 1,-13 13 46</inkml:trace>
  <inkml:trace contextRef="#ctx0" brushRef="#br0" timeOffset="82992.33">4035 10517 0,'13'0'63,"40"13"-17,26-13-14,-26 0-1,-26 14-31,-1-14 31,-13 0-31,14 0 31,-14 0-31,40 0 32,-40 0-32,1 0 31,-14-14-15,13 14 30,0 0 1,0 0-15,0 0-17,-13-13 1,14 13-1,-1 0 1,13 0 15,-12 0-15,39 0 0,-40 0-1,40 0 1,0 0 15,-14 0 0,-12 0 1,-14 0-1,0 0 0,0 0 0,1 0-15,-1-13 0,0 13-1,0 0 32,1 0-16,-1-13 1</inkml:trace>
  <inkml:trace contextRef="#ctx0" brushRef="#br0" timeOffset="84186.83">4392 10597 0,'0'13'78,"0"0"-62,-13 0 15,13 0-15,13 1 15,0 12-15,1-13 15,-1 1-15,0-14 46,0 13-46,14 0 15</inkml:trace>
  <inkml:trace contextRef="#ctx0" brushRef="#br0" timeOffset="84999.18">4485 10649 0,'13'0'31,"0"14"0,-13-1-15,0 0 62,0 14-62,0-14-1,-26 27 1,12-40 0,-25 26 15,26-13 0</inkml:trace>
  <inkml:trace contextRef="#ctx0" brushRef="#br0" timeOffset="92769.76">2699 10120 0,'-40'-13'32,"27"26"14,0 1-30,-14 25 62,14 1-62,-14 26-1,14-26 1,13-1 15,-13-12 16,13 13-31,0-14-1,0 14 1,13-14 15,-13 1-15,13-14 15,1-13-15,12 26-1,1-12 1,105 38 15,-66-38-15,0-1 0,-26-13-1,-27 0 1,14 0-1,-1 0 1,14-13 0,-14 13-1,14-14 1,0 1 15,-27-13-15,13 13-16,-13-40 31,1 39-15,-14-12-16,13-40 31,-13 39-15,0 14-16,-13-13 31,-1-1-16,-12 1 1,-14-1 0,-13 1-1,-52-54 17,52 41-17,0 12 1,0 1-1,-53-27 17,93 53-17,-14 13 48,14 0-48,0-13-15,-40 40 32,26-13-17,1-14 1,13 0 0,13 0 15</inkml:trace>
  <inkml:trace contextRef="#ctx0" brushRef="#br0" timeOffset="95250.61">2950 11060 0</inkml:trace>
  <inkml:trace contextRef="#ctx0" brushRef="#br0" timeOffset="97815.54">2791 11483 0,'27'0'63,"13"13"-48,26 0 1,26-13-1,-12 14 1,25-1 0,1 0-1,79 0 17,-118-13-17,-14 0 1,-14 0-1,1 14 1,0-14 0,-1 0-1,14 0 1,0 0 0,27 0 15,-28 0-16,-25 0-15,66 0 32,-41-14-17,-25 14-15,52 0 32,-52 0-32,12 0 31,-12 0-16,-1 0 1,-12 0 0,-1 0 15,0 0-15,13 0-1,-12 0 1,39-13 15,-14 13-15,-12 0-16,52 0 31,-52-13-15,-14 13 15</inkml:trace>
  <inkml:trace contextRef="#ctx0" brushRef="#br0" timeOffset="99235.19">2977 11086 0,'26'0'94,"27"13"-79,13-13 1,27 0 0,-1 0-1,-12 0 1,118 0 15,-92 13-15,92-13 15,-65 0-15,-80 14-16,66-14 31,-66 0-15,-27 13-16,40-13 31,-13 0-16,-26 0-15,52 0 32,-53 0-32,67 0 31,-53 0-15,39 0 15,-39 0-16,-1 0 1,1 0 0,13 0-1,0 0 1,-27 0 0,14 0-16,66 0 31,-53 0-16,-27 0-15,40 0 32,-13 0-17,0 0 1,40 0 15,-53 0-15,-27 0 15,13 0 0,-13 0 16,1 13-31,-1-13-1</inkml:trace>
  <inkml:trace contextRef="#ctx0" brushRef="#br0" timeOffset="100488.02">4696 11523 0,'27'13'78,"-14"0"-63,0-13-15,0 0 32</inkml:trace>
  <inkml:trace contextRef="#ctx0" brushRef="#br0" timeOffset="108690.81">2818 12012 0,'13'0'250,"0"0"-203,1 0-16,-14 13-15,13-13-1,0 0 1,0 14 15,0-14-15,1 0 15,-1 0-15,0 13-1,0-13 689,14 0-673,-14 0-16,13 0 17,-12 0-17,-1 0 17,0 0 30,0 0-31,1 0 1,-1 0-17,13 0 16,-12 0-15,-1 0 15,0 0-15,0 0 0,0 0-1,1 0 1,-1 0 15,0 0-15,0 0 15,1 0-15,-1 0 30,0 0-30,0 0 15,1 0 1,-1 0-17,0 0 1,0 0 15,0 0-15,1 0 15,-1 0-15,0 0-1,0 0-15,1 0 16,38 0 15,-38 0-15,-1 0-1,13 0 1,27 0 15,-26 0-15,26 0 15,-27 0-15,-13 0-16,27 0 31,-13 0-15,-14 0-16,26 0 31,-12 0-16,-14 0 1,40 0 0,-40 0-16,27 0 31,-27 0-15,53 0-1,-52 0 1,52 0-1,-40 0 1,14 0 0,26 0 15,-26 0 0,-14 0-15,1 0 15,-14 0-15,0 0-16,14-13 31,-1 13-15,0 0-1,-12 0 1,-1 0-1,13 0 1,-12 0 15,-1 0-15,0 0 15,0 0-15,27 0 15,-27 0-15,0 0 15,1 0 0,-14-14-15,13 14 15,0 0 0,0 0 1,1 0-1,-1 0-16,0 0 1,0 0 15</inkml:trace>
  <inkml:trace contextRef="#ctx0" brushRef="#br0" timeOffset="121657.77">2447 12488 0,'14'0'125,"52"0"-93,26-13-1,-65 13-15,39-13-1,-53 13 1,27 0-1,13 0 1,-40 0 0,53 0-1,-53 0 1,54 0 0,-41 0-1,67 13 16,-80-13-31,66 13 32,-26-13-17,27 14 17,-54-14-17,0 0 1,1 0-1,39 13 17,-40-13-17,41 0 17,-41 0-17,1 0 1,12 0-1,-12 13 1,-1-13 0,27 0 15,-40 0-15,1 0-16,38 0 31,-25 0-16,-1 0-15,27 0 32,0 0-17,0 13 1,53-13 15,-66 0-15,-1 0-1,1 0 1,39 0 15,-39-13-15,79 13 15,-66 0-15,13 0-1,0 0 1,53 0 15,-66 0-15,27-13 15,-27 13-15,-27 0-16,-13 0 15,14 0-15,-1 0 16,27 0 0,-13 0-16,52 0 31,-25 0-15,52 0 15,-66 0-16,13 0 1,-27 0 0,54 0 15,-40 0-15,26 0 15,-52 0-16,-14 0-15,40 0 32,-13 0-17,-14 0-15,0 0 16,1 0-16,39 0 31,-13 0-15,-27 0-1,1 0 1,13 0 15,-14 0-15,14 0 15,-14 0-15,1 0-1,-1 0 1,27 0 15,-26 0-15,12 0 15,-26 0-15,14 0-1,-14 0 1,27 13 15,-27-13-15,0 0 15,1 0-15,-1 0 15,0 0 0,0 0 1,0 0-17,1 0 16,-1 0 16</inkml:trace>
  <inkml:trace contextRef="#ctx0" brushRef="#br0" timeOffset="133000.72">2447 12382 0,'-13'14'31,"0"-14"1,0 13-1,-1 0-15,-12 0 15,13 1-16,-14 12 17,14-26-17,13 13 17,-13-13-17,13 14 16,0-1 94,13 0-109,0 0 0,1 0-1,38 14 17,-25-14-17,26 14 16,-40-14-15,0-13-16,14 13 31</inkml:trace>
  <inkml:trace contextRef="#ctx0" brushRef="#br0" timeOffset="133955.43">2606 12515 0,'-26'0'32,"12"0"-1,1 0-16,-13 0 17,-1 0-17,14-13 1,-13 13 0,12 0-16,-12 0 31,13 0-16,-1 0 32,1 0 0,0 0-16,0 0 1</inkml:trace>
  <inkml:trace contextRef="#ctx0" brushRef="#br0" timeOffset="137989.74">2394 12330 0,'0'13'78,"-13"0"-63,-13 13 17,13-12-17,-1 12 1,14-13 15,0 14 32,14-1-32,12 1-16,27 26 17,-13-14-1,52 14-15,-65-26 15,-14-14 0</inkml:trace>
  <inkml:trace contextRef="#ctx0" brushRef="#br0" timeOffset="141791.25">3585 12938 0,'13'0'109,"27"0"-78,53 13 1,-40-13-17,26 0 17,-53 14-17,27-14 16,-13 13 1,-27-13-17,40 0 1,-26 0 0,-14 0-16,40 0 31,-27 0-16,1 0 1,52 0 0,-39 0-1</inkml:trace>
  <inkml:trace contextRef="#ctx0" brushRef="#br0" timeOffset="142832.22">7117 12898 0,'40'0'47,"13"0"-31,26 14 0,40-14-1,0 13 1,0-13-1,1 0 1,-28 0 0,-52 13-1,52-13 1,-65 0 0,-1 0-1,-12 0-15,-1 0 16</inkml:trace>
  <inkml:trace contextRef="#ctx0" brushRef="#br0" timeOffset="161271.49">16219 12991 0,'53'0'47,"39"0"-32,200 27 17,-81-27-1,-105 0-15,-66 0-16,26 0 31,-53 0-16,0 0 1</inkml:trace>
  <inkml:trace contextRef="#ctx0" brushRef="#br0" timeOffset="162168.84">16444 13322 0,'13'0'94,"14"0"-78,-1 0-16,93 0 31,-26-13-16,-40 13 1,79 0 0,-106 0-1,27 0 1,-40 0 0,27 0-1,0 0 16,-27 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20:25.5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3268 7964 0,'13'0'79,"13"-13"-64,93 0 1,-39 13-1,158-14 1,-172 14 0,106 0-1,-119 0 1,106 0 0,-120 0-1,147 14 1,91-41 15,-39 1 0,-26 12 1,-27 1-1,-105 13-16,211-40 1,-185 27 0,185-13-1</inkml:trace>
  <inkml:trace contextRef="#ctx0" brushRef="#br0" timeOffset="860.6">5993 7474 0,'26'14'0,"-52"-28"0,132 81 15,-67-28 17,-25-25-17,12 25 1,-13-26 0,14 14-1,-27-14 1,0 0-1,0 14 1,-14 26 0,14-27-1,-66 27 1,40-26 0,-54 39-1,67-40 1,-13-13-1</inkml:trace>
  <inkml:trace contextRef="#ctx0" brushRef="#br0" timeOffset="2197.75">6482 7091 0,'0'53'63,"0"39"-48,-13-26-15,13 173 31,0-173-31,0 106 32,0-93-17,0-39 1,0-27 15,0-39 32,0-27-48,0-40 17,27-52-1,-27 105-31,13-66 31,-13 53 0,13 66 79,13 14-95,1-1 17,-27-13-32,13 1 15,-13-1 63,-13 0 32,-27-13-95,-39 13 17,66-13-1,13 27 63,13 13-79,40 92 1,39-26 15,-25-40 0</inkml:trace>
  <inkml:trace contextRef="#ctx0" brushRef="#br0" timeOffset="12535.33">15505 9935 0,'13'0'94,"0"0"-79,93 0 1,119 0 15,0-13 0,-120 0-15,94-1 15,-67 14 1,-26 0-17,-66 0-15,92-13 31,-39 13-15,-40-13-16,66 0 31,-66 13-15,52-14 0,54 14-1,-106 0 1,93 0-1,-107 0 1,107 0 0,-40 0-1,105 0 17,-105 0-17,79 0 16,-119 0-15,-13 0-16,133 14 31,-134-14-15,107 0 0,-79 0-1,-41 0-15,27 0 31,-52 0-15,12 0 0,-13 0 15,1 0-15,-1 0 15,40 0 0,13-14 0,0 14 1,-26 0-1,-27 0 0</inkml:trace>
  <inkml:trace contextRef="#ctx0" brushRef="#br0" timeOffset="14934.04">15782 10610 0,'67'-27'15,"-15"14"1,94 0 0,92 13-1,-92 0-15,356 0 32,-144 0-17,-28 0 1,-39-13-1,119 13 17,-277 0-17,-41 13 17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20:54.2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1958 5649 0</inkml:trace>
  <inkml:trace contextRef="#ctx0" brushRef="#br0" timeOffset="6252.98">1654 4538 0,'13'0'32,"0"0"-17,27 0 1,26 0 0,-40 0-1,1-14-15,39 14 16,13-26-1,27-1 1,26 14 0,27-13-1,53 13 1,26 13 0,-40 0-1,67 13 16,-119 0-15,-67-13-16,-13 0 16,80 0-1,12 0 1,-91 0-16,105 0 31,-133 0-31,54 13 31,-27-13-15,-13 0 0,13-13 15,-40 13-15,-12 0-1,-1 0 16</inkml:trace>
  <inkml:trace contextRef="#ctx0" brushRef="#br0" timeOffset="7395.63">4445 4538 0,'0'-14'63,"40"1"-48,-27 13-15,66-13 31,-39 13-15,-27 0-16,0 0 16,14 0-1</inkml:trace>
  <inkml:trace contextRef="#ctx0" brushRef="#br0" timeOffset="8036.04">4736 4405 0,'13'0'31,"40"14"-15,-13 12 0,-27-26-1,-13 26 16,-13 27-15,-27 40 0,0-40-1,-118 66 1,52-66 0,66-53-1,27 13 1</inkml:trace>
  <inkml:trace contextRef="#ctx0" brushRef="#br0" timeOffset="14409.69">4471 4498 0,'40'0'15,"0"0"17,-27 0-17,27-13 17,-14 13-17,-13 0 1,27 0-1,-27 0-15,1 0 16,-1 0 0,0 0 62,0 13-63</inkml:trace>
  <inkml:trace contextRef="#ctx0" brushRef="#br0" timeOffset="21362.49">1931 5371 0,'14'0'47,"25"0"-31,41 13 15,78 1-15,67-1 15,66 0 0,-238 0-31,53 27 31,-79-14-15,12 1 0,-25-14-1,12 0 1,0-13-1,14 0 1,0 0 0,26 13 15,-53 1-15,40-14 15,-40 0-16,1 0-15,25 0 32,1 13-17,-14-13-15,41 0 32,-28 0-17,-12 0 1,-14 0 15,0 0 32,93 13-48,106-13 16,-27-13-15,-79 0-16,158 13 31,-198 0-31,40 0 32,-79 0-17,-14 0 16,0 0-15,67 0 250,-41 0-266,54-14 15,26 14 17,-26 0-1,-67 0 0,-13 0 0,0 0-15,40 0 0,-39 0-1,39 0 1,-27 0-1,14 0 1,-27 0 0,53 0-1,106-13 17,13 0-1,-105 13-16,-14-13 17,-27 13-1,1 0 0,-27 0-15,40 0-1,-26-13 1,39 13 0,-53 0-1,40 0 1,-13 0 15,-14 0 0,1 0-15,12 0 15,-12 0-15,-1 0 15,1 0 0,-14 0-15,27 0 0,-27 0-1,40 0 1,-14 0 15,-25 0-15,25 0-1,-25 0 1,25 13 0,-25-13-1,12 0 1,-13 0 15,27 0 0,-27 0-15,0 0 0,14 0-1,52 13 17,-52-13-1,-1 0 0,1 0 0,-14 0-15,26 13 0,-25-13-1,-1 0 1,0 0 15,0 0 0,14 0-15,39 13 15,-53-13-15,14 0-16,-1 0 31,-13 0-15,1 0 15,12 0-15,0 0 15,-12 0 31,-1 0 32,-13 14-16</inkml:trace>
  <inkml:trace contextRef="#ctx0" brushRef="#br0" timeOffset="33052.14">5014 6562 0,'13'0'78,"53"-14"-62,146-12 15,-93 0-15,93 12 15,-133 14-15,-26-13-1,-40 13 1,0 0-16,54 0 31,-28 0-15,-12 0-16,52-13 31,-26 13-15,-27 0-16,-12 0 15,25 0 1,1 0 0,-14 0-16,54 0 31,-1 0 0,-39 0-15,39 0 15,-52 13-15,-1-13-1,1 0 1,12 13-1,-12-13 1,-1 0 0,14 14 15,-14-14-31,14 0 31,-13 0-15,-14 13-16,26-13 31,-12 13-15,-1-13-1,-12 0-15,-1 0 16,27 0 0,-14 13-1,53-13 16,-39 0-15,0 13 0,13-13-1,-14 0 1,14 0 0,13 14-1,1-14 1,-15 0-1,15 0 1,-1 0 0,0 0-1,-40 0 1,41 0 0,-28 0-16,54 0 31,-40 0-16,-27 0-15,40 0 32,-39 0-17,12 0 1,-12-14 0,13 14-1,-1 0 16,-25 0-15,-1 0-16,0 0 31,0 0-15,14 0 15,-14 0-15,0 0 15,0 0-15,1 0-16,-1 0 15,40 0 17,39 0-1,-39 14-16,13-14 1,1 0 0,-1 0-1,0 0 1,79 0 15,-78 0-15,91 0 15,-92 0-15,-26 0-1,26 0 1,-39 0-16,65 0 31,-39 13-15,-26-13-16,52 0 31,-39 0-15,-14 0-16,27 0 31,-13 0-15,-1 0-1,-12 0 1,-14 0-16,53 0 31,-39 0-31,52 0 31,-39 0-15,0 0 0,52 13 15,-39-13-16,40 0 17,-54 0-17,14 0 17,-39 0-17,12 0 16,0 0-15,-12 0 0,-1 13-1,0-13-15,14 0 32,-14 0-17,0 0-15,13 0 31,-12 0-15,25 14 15,-25-14-15,12 0 0,1 13-1,-1-13-15,27 0 31,-13 0-15,39 13 15,-39-13-15,-14 0 0,1 13-1,-1-13 1,-13 0-1,0 0 17,1 0-1,-1 0 0,0 0 16,0 0 312,1 0-327,12 0 233,1 0-249,-14 0 0,26 0-1,14 0 1,-26 0-16,65 0 31,-39 0-15,-26 0-16,39 0 31,-40 0-15,-12 0-1,12 0 1,-13 0-1,1 0 17,-1 0 30,0 0-15</inkml:trace>
  <inkml:trace contextRef="#ctx0" brushRef="#br0" timeOffset="34220.49">12726 6522 0,'27'0'16,"39"0"0,-13 0-16,185 0 31,-13 26-16,-106-12 1,251-1 0,-250-13-1,104 13 1,54 0 0,-172-13-1,-79 0 16</inkml:trace>
  <inkml:trace contextRef="#ctx0" brushRef="#br0" timeOffset="52964.7">13335 10530 0,'26'0'94,"1"0"-79,-1 0 1,27 0 0,-13 14-1,0-14 1,-1 0-1,1 13 1,-14-13 0,1 0-1,13 0 17,-27 0-17,0 0-15,0 0 31,1 0-15,-1 0 15,0 0-15,13 0 0,-12 0-1,-1 0 1,13 0-1,14 0 1,0 0 15,-27 0-15,13 0 15,-12 0-15,-1 0 15,0 0-15,0 0-1,14 0 1,-14 0 15,0 0-15,1 0-1,-1 0 1,0 0 15,0 0-15,14 0 15,-14 0-15,27 0 15,-27 0-15,27 0 15,-27 0-15,0 0-1,0 0 1,0 0-16,14 0 31,-1 0-15,1-13-16,12 13 31,-12-14-15,13 14 15,-14 0-16,27-13 17,-27 13-17,41 0 17,-28 0-17,1-13 1,0 13-1,26 0 17,-13 0-17,-27 0-15,54 0 32,-14 0-17,-13 0 1,0 0-1,-14 0-15,54 0 32,13 0-1,-67 0-15,67 0 15,-53 0-16,0 0 1,0 0 0,-13 0-1,13 0 1,-14 0 0,14 0-1,27 0 16,-28 0-15,-38 0-16,65 0 31,-39 0-15,-14 0-16,27 0 31,-26 0-15,-14 0-1,0 0-15,27 0 16,26 0 15,-40 0-15,1 0 0,-1 0-1,27 0 16,-26 0-15,-1 0 15,-13 0-15,1 0-16,12 0 31,0 0-15,-12-13-1,-1 13 1,0 0-16,27 0 31,-14 0-15,40 0 15,-39 0-15,52 0 15,-39 0-15,26-13 15,-13 13-15,-40 0-16,53 0 31,-26 0-16,-13-14-15,52 14 32,53 0-1,-52-13-15,-14 13-1,13 0 1,93 0 15,-93 0-15,14 0-1,0-13 1,92 13 15,-132 0-15,-14 0-16,81 0 31,-41 0-15,-39 0-16,79 0 31,39 0 0,-91 0-15,-1 0-1,13 0 1,0 0 0,1 0-1,-1 0 1,1 0 0,-1 0-1,-13 0 1,40 0 15,-40 0-15,-39 0-16,52 0 31,-53 0-15,-12 0-16,38 0 31,-25 0-16,-14 0-15,14 0 32,-14 0-17,13 0 1,-12 0 0,52 0 15,-27 0-16,41 0 17,-54 0-17,40-13 17,-39 13-17,-1 0 16,-12 0-15,-1 0 15</inkml:trace>
  <inkml:trace contextRef="#ctx0" brushRef="#br0" timeOffset="56612.62">2051 10927 0,'39'14'63,"67"-1"-48,-27-13 1,186 13-1,-106-13 1,-80 0 0,67 13-1,-120-13 1,-13 0 0</inkml:trace>
  <inkml:trace contextRef="#ctx0" brushRef="#br0" timeOffset="58303.64">5437 10993 0,'0'0'16,"106"27"-16,53-14 15,13 0 1,-80-13-16,14 0 15,0 14-15,-13-14 16,-1 0-16,146 0 31,-119 0-15,159 0 15,-145 0-15,-1-14-1,93 1 17,-133 13-17,-12 0 1,12 0 0,67 0 15,-53 13-16,-14-13 1,1 0 0,79 0 15,-66 14-15,-53-14-16,92 0 31,-65 0-16,26 0 17,-67 0-17,1 0 1,0 0 0,-27 0-1,40 0 16,-27-14-15,-13 14 0</inkml:trace>
  <inkml:trace contextRef="#ctx0" brushRef="#br0" timeOffset="60801.66">9049 11007 0,'39'13'32,"-25"-13"-17,78 0 1,93 13 15,67-13 0,79 0 1,26 0-1,-40 0 0,-26-13 16,-66 0-31,-145 13-1,184-14 1,-198 14 0,146-13-1,-159 13 1,106-13-1,-120 0 1,94 13 0,39 0 15,0-13 0,-27 13 0,-39 0 1,-40 0-17,-26 0-15,66 0 32,-14 0-17,-52 0 1,105 13-1,-105-13 1,106 13 0,12 0 15,-78-13-15,65 13 15,-65-13-16,-41 0 1,41 0 15,-54 0-31,1 0 16,-14 0 0,0 0 15</inkml:trace>
  <inkml:trace contextRef="#ctx0" brushRef="#br0" timeOffset="65544.42">13348 10451 0,'0'0'0,"-13"0"16,0-13 78,13 0-79,-27-14 16,14 14-15,0-27 15,13 27-15,0-27 0,0 1-1,0-41 16,0 41-15,0-14 15,0 26-15,0 14 15,0-14-15,0 14-1,0-26 17,13 25-1,-13 1-15,0 0-16,0 0 31,0-1-16,13 1 17,-13 0-1,14 0 63</inkml:trace>
  <inkml:trace contextRef="#ctx0" brushRef="#br0" timeOffset="69006.73">3823 11020 0,'0'0'0,"133"0"16,65 0 15,-132 0-15,80 13-1,-120-13 1,40 0 0,-26 0-1,-14 0 1,27 0-1,13 0 1,1 0 0,25 0-1,14 0 1,0 0 0,13 0-1,0-13 1,13 0-1,67 13 17,-93 0-17,-80 0-15,40 0 32,-53 0-17</inkml:trace>
  <inkml:trace contextRef="#ctx0" brushRef="#br0" timeOffset="72267.39">6615 10980 0,'0'13'31,"13"-13"16,0 0-16,0 0 1,14 0-17,12 0 1,28 0 15,-1 0 0,-53 0-15,27 0 15,-14 0-15,1 0-16,39 0 31,-27 0-15,67 0 15,-53 0-15,26 0 15,-52 0-16,52 0 17,-26-13-17,93 13 17,-54-13-17,67 13 16,-66-13-15,-40 13-16,39 0 31,-52 0-15,-27 0-16,27 0 31,-14 0-15,27 0 15,-26 0-15,-1 0 15,-13 0-15,14 0 15,-14 13-16,0-13 32,1 0-31,12 0 15,0 0-15,-12 0-1,-1 0 1,0 0-16,0 0 31,1 0-15,-1 0-16,26 0 31,28 0 0,-41 0-15,14 0 0,-27 0-1,13 0 1,-12 0 0,25 0 15,-12 0-16,-14 0 1,0 13 0,14-13 15,-14 0-15,0 0-1,0 0 1,1 0-16,-1 0 31,0 0-15,0 0-1,1 13 1,25-13 15,-12 14-15,39-1 15,-53-13-15,14 0-1,-14 0 1,0 13 46,0-13 17</inkml:trace>
  <inkml:trace contextRef="#ctx0" brushRef="#br0" timeOffset="78481.17">18031 10980 0,'27'0'62,"13"0"-46,12 0-1,1-13 1,0 13-16,93-13 16,13 0-1,26 13 1,-13 0-1,0 0 1,-14 26 0,-38-26-1,-41 0 1,-53 0 0,27-13-1,-13 13-15,92-13 31,-39 13-15,-40 0-16,0 0 16,66 13-1,-13-13 1,-40 13-16,92-13 31,41 13 0,-106 0-15,52-13 15,-92 0-15,0 0 0,0 0-1,39 0 16,-39 0-15,40 0 15,-40 0-15,-14 14-16,54-14 31,-27 0-15,0 0-1,-13 0 1,-13 0-16,53 0 31,-54 0-15,1 0 0,0 0-1,-27 0 1,53 0 15,-39 0-15,-1 0-1,14 0 1,13 0 15,-40 0-15,0 0-16,13 0 31,1 0-15,39 13 15,-39-13-15,-1 0 15,-13 0-16,0 0 1,1 0 31,-1 0 0,0 0-32,0 0 17,1 0-1,-1 0 47,0 0 891,40 0-938,-27 0-15,1 0-16,-1-13 31,-12 13-15,-1 0 249,0 0-234,0 0 48</inkml:trace>
  <inkml:trace contextRef="#ctx0" brushRef="#br0" timeOffset="81054.75">22450 11046 0,'40'-13'32,"12"13"-17,28-13 16,-40 13-15,79 0 0,-40 0-1,-26 0 1,79-13 0,27 13 15,-80 0-16,80 0 17,-13 0-1,-80 0-15,40 13 15,-67 0-16,-26-13-15,14 0 32</inkml:trace>
  <inkml:trace contextRef="#ctx0" brushRef="#br0" timeOffset="83175.81">1958 11536 0,'26'0'63,"41"0"-48,250 13 17,-224-13-17,12 13-15,200-13 32,-147 0-17,-91 0-15,91 0 31,-78 14-15,-41-14 0,41 0-1,-54 0 1,54 13 0,-41-13-1,67 0 1,-26 0-1,-1 13 1,53-13 15,-66 0-15,1 0 0,-28 0-1,1 0-15,66 0 31,-53 0-15,-27 0-16,53 0 31,-26 0-15,-13 0 0,66 0-1,-27 0 1,1 0-1,-41 0-15,67 0 32,-53 0-17,-26 0 1,52 0 0,-66 0-1,53 0 1,-52 0-1,52 0 1,-13 0 15,-27 0-15,14 0 15,-14 0-15,-13 0 15,1 0-15,12 0-1,-13 0 17,1 0-1</inkml:trace>
  <inkml:trace contextRef="#ctx0" brushRef="#br0" timeOffset="86406.54">6681 11536 0,'39'0'93,"14"13"-77,40-13 0,172 0 15,78 0 0,-171 0-15,146 0 15,-239 0-15,-13 0-16,133 13 31,-67-13-15,-66 0-16,133 0 31,-67 0-16,93-13 17,-146 13-17,-12-13 1,-1 13 0,26 0 15,-26 13-16,93 27 17,-79-27-17,78 0 17,-39 0-17,-53-13-15,120 14 31,-54-1-15,-79-13-16,119 0 31,-80 0-15,-52 0 0,0 0-16,39-13 15,-13 13 1,-13 0-1,0 0 1,13 0 15,-39 0-15,-1 0 0,1 0-1,-14 0 1,13 0-1,1 0-15,39 13 32,-26-13-17,-14 0-15,40 0 32,-13 0-17,-26 0-15,52 0 31,-13 0-15,0 0 0,1 0-1,-1 0 1,53 0 15,-53 0-15,53 0 15,-66 0-15,-13 0-1,-14 0 1,-13 0 0,0 0-1,80 0 16,-53 13-15,-1-13 0,1 0-1,13 13 17,0-13-17,-27 14-15,14-14 16,-13 0-16,52 13 31,-66-13-31,14 0 16,-1 0-16,40 0 31,0 13-15,-13-13-1,13 0 1,1 13-1,-28-13 1,-12 0 0,-1 0-1,-13 0 1</inkml:trace>
  <inkml:trace contextRef="#ctx0" brushRef="#br0" timeOffset="88861.47">13242 11721 0,'199'-13'78,"52"13"-62,331-13-1,-344 13 1,503-14 0,-476 14-1,462 0 1,-515 0-1,278 27 1,-358-14 0,199 14-1,-1-1 17,-12 0-1,-14 1 0,-132-27 0,-132 0-15,66 0 0,-80 0-1,67 0 1,-67 0-1,67 0 1,-80 0 0,40 0-1,53-13 17,-14 13-1,1 0 16,-40 0-32,0 0 1,13 0 0,0 0-1,0 0 1,0 0-1,-13-14 1,66 14 15,-53 0-15,1-13 15,-1 13 0,-53 0-31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22:33.6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11390 5477 0,'27'0'78,"26"0"-62,0 0-16,132 0 31,159-40 0,-172 27-15,13 13-1,-26-13 1,-27 13 0,-53 26-1,-12-13 1,-54 1-1,26-1 1,-12-13 0,-1 0 15</inkml:trace>
  <inkml:trace contextRef="#ctx0" brushRef="#br0" timeOffset="966.79">12951 5517 0,'53'0'62,"66"0"-46,67 13 0,65-13-1,305 0 16,-332 13-15,-91-13 15</inkml:trace>
  <inkml:trace contextRef="#ctx0" brushRef="#br0" timeOffset="4296.66">18627 5556 0,'26'-13'109,"14"13"-93,39-13-1,14-14 1,-40 27 0,211 0 15,-198 0-31,93 0 31,-40 0-15,-13 0-1,0 0 1,-40 0-16,159 27 31,-80-14-15,133 0 15,-198-13-15,-27 0-1,-27 0 1,14 0 15,-1 0-15,41 0 15,-27 0-15,-14 0-16,67 0 31,-26 0-15,12 0-1,1 0 1,92 0 15,-106 0-15,27 0-1,0 0 1,93 0 15,-80 0-15,105-13 15,-144 13-15,-14 0-1,-53 0 1</inkml:trace>
  <inkml:trace contextRef="#ctx0" brushRef="#br0" timeOffset="4647.77">23204 5636 0</inkml:trace>
  <inkml:trace contextRef="#ctx0" brushRef="#br0" timeOffset="9078.34">5239 5874 0,'13'0'78,"13"13"-62,14 0-16,79 14 31,-39-27-16,92 13 17,-80-13-17,54 13 17,-107 0-17,-12-13 1,-1 0-1,1 0 1,12 0 0,1 0-1,13 0 1,40 14 15,-40-14-15,-27 0-16,53 0 31,-65 0-15,12 0-1,14 0 1,-14 0 0,14 0-1,26 0 16,-26-14-15,-14 14-16,54 0 31,-28-13-15,1 13 0,53-13 15,-40 13-16,1 0 1,12-13 15,-13 13-15,-40 0-16,41 0 31,-28 0-15,-25 0-16,12 0 31,0 0 0</inkml:trace>
  <inkml:trace contextRef="#ctx0" brushRef="#br0" timeOffset="12007.84">10306 3466 0,'13'0'31,"0"13"-15,93 27 0,-66-14-1,39 14 17,-66-27-17,-26 14 16,-146 105 1,0-26-1,159-93 0,0-26 16,40 0-31,13 13-1,0-14 1,26 14 0,-52-13-1,-14 13-15</inkml:trace>
  <inkml:trace contextRef="#ctx0" brushRef="#br0" timeOffset="12431.59">10835 3506 0,'13'0'0,"0"0"47,0 13-31,67 66-1,-41-39 1,107 92 0,-93-105-1,39 12 1</inkml:trace>
  <inkml:trace contextRef="#ctx0" brushRef="#br0" timeOffset="12828.15">11179 3492 0,'-14'14'15,"-12"25"1,26-12 0,-53 52-1,-26 27 17,13-27 14,66-65-46</inkml:trace>
  <inkml:trace contextRef="#ctx0" brushRef="#br0" timeOffset="13344.79">11430 3321 0,'13'0'31,"14"26"-16,12-13 1,54 40 0,-53-26 15,-40-14 0,-27 93-15,-52 39 15,26-105-15,-79 79-1,105-93 1,1 1-16,52-54 62,1 14-46,52-13 0,-39 12-1,79 1 1</inkml:trace>
  <inkml:trace contextRef="#ctx0" brushRef="#br0" timeOffset="13656.78">12025 3651 0,'14'0'63,"12"0"-48,40-13 1,-39 13 0,26-13-1,-40 13 16</inkml:trace>
  <inkml:trace contextRef="#ctx0" brushRef="#br0" timeOffset="13974.95">11919 3717 0,'14'0'32,"65"27"-1,40-1-16,-13-12 32</inkml:trace>
  <inkml:trace contextRef="#ctx0" brushRef="#br0" timeOffset="14512.24">12475 3466 0,'0'66'47,"-26"27"-32,26-54-15,-14 54 32,14-53-17,0-27 1,27 0 31,39-13-32,27 0 1,-14 0 0,-13-13-1,-53 0 1</inkml:trace>
  <inkml:trace contextRef="#ctx0" brushRef="#br0" timeOffset="14778.18">12660 3664 0,'0'40'47,"0"66"-32,0-40-15,0 14 16,14-1-16,12 93 31,-26-119 0</inkml:trace>
  <inkml:trace contextRef="#ctx0" brushRef="#br0" timeOffset="17838.57">14301 3307 0,'26'14'47,"1"12"-31,26 14-1,-14-1 1,1-12 0,-27-1-1,0-13 16</inkml:trace>
  <inkml:trace contextRef="#ctx0" brushRef="#br0" timeOffset="18120.98">14552 3294 0,'-66'79'31,"0"1"-16,0-14 1,26-40-16,-39 41 31,65-54-15</inkml:trace>
  <inkml:trace contextRef="#ctx0" brushRef="#br0" timeOffset="18467.24">14671 3413 0,'0'27'47,"13"12"-32,-13 14-15,0 0 16,14 53-1,-14-80-15,0 1 16</inkml:trace>
  <inkml:trace contextRef="#ctx0" brushRef="#br0" timeOffset="18934.58">15121 3281 0,'13'0'47,"14"13"-31,-1 0 0,1-13-1,12 53 16,14 13-15,40 80 15,-80-120-15,0-12 15</inkml:trace>
  <inkml:trace contextRef="#ctx0" brushRef="#br0" timeOffset="19310.24">15438 3228 0,'-13'13'47,"0"0"-31,0 14-16,0-1 15,-54 120 1,28-67 0,25-26-1,1-40 17</inkml:trace>
  <inkml:trace contextRef="#ctx0" brushRef="#br0" timeOffset="19824.65">15650 3426 0,'13'0'31,"40"27"0,-40-14-15,1-13-16,-14 13 31,0 27 0,-53 13-15,26-27-16,-26 14 31,40-27-15,40-13 62,-1 13-63,1-13 1,-14 14 0</inkml:trace>
  <inkml:trace contextRef="#ctx0" brushRef="#br0" timeOffset="20544.04">14393 4075 0,'27'0'31,"52"26"0,1 40 0,-54-26-15,0 39 0,1 14-1,-14-27 1,-13-40 0,0-12 15</inkml:trace>
  <inkml:trace contextRef="#ctx0" brushRef="#br0" timeOffset="20900.75">14777 4008 0,'-40'27'32,"-105"118"-1,39-26-16,-40 53 17</inkml:trace>
  <inkml:trace contextRef="#ctx0" brushRef="#br0" timeOffset="21622.27">14922 4194 0,'14'0'16,"12"13"15,1 13-15,-27-12 31,0-1-32,-53 26 16,13 1-15,14-13 15,39-14 32,0 0-48,27 0 17,-40 1 46,0 12-63,-14-26-15,1 13 32,-13-13-17,-1 13 1</inkml:trace>
  <inkml:trace contextRef="#ctx0" brushRef="#br0" timeOffset="22336.92">15227 4022 0,'13'0'31,"27"26"0,-1 14-31,67 26 31,-66-40-15,-27-26-16,-13 14 31,13-1-15,1 13 0,-1 1-1</inkml:trace>
  <inkml:trace contextRef="#ctx0" brushRef="#br0" timeOffset="22698.36">15518 3942 0,'-66'93'32,"132"-186"-32,-225 331 31,133-211-31,-41 65 31,41-65-15</inkml:trace>
  <inkml:trace contextRef="#ctx0" brushRef="#br0" timeOffset="23212.82">15769 4022 0,'0'13'31,"0"66"1,0-52-17,0 12 16,13-39 16,14 14-31,-14-14-16,66 0 31,-52 0 0</inkml:trace>
  <inkml:trace contextRef="#ctx0" brushRef="#br0" timeOffset="23618">15915 4061 0,'-14'53'32,"1"-13"-32,0 119 31,0-53-16,13-54-15,-13 15 32,13-54-17</inkml:trace>
  <inkml:trace contextRef="#ctx0" brushRef="#br0" timeOffset="30445.88">7025 6429 0,'26'0'109,"1"0"-93,-14 14-16,66-1 31,-52-13-15,65 13 0,-52-13-1,92 13 1,-66-13-1,27 0 17,13 14-1,-66-14-15,12 0 15,1 13 0,40-13 0,0 0 1,-67 0-17,67 0 1,-67 0-1,67 0 1,-54 0 0,67 0-1,-66 0 1,79 0 0,-66 0-1,39 0 1,1 0 15,-14 0 0,14 0 1,-27-13-1,-39 13-16,52 0 1,-52 0 0,39 0-1,-40 0 1,40 0 0,-39 0-1,52 0 1,-52 0-1,52-14 1,-53 14 0,14 0-1,26 0 1,14 0 15,-1 0 0,14 0 1,-1 0-1,-65-13-15,65 13-1,-65 0 1,92-13-1,-66 13 1,105 0 0,-105 0-1,119-13 1,-119 13 0,106 0-1,-93 0 1,93 0-1,-106 0 1,106 0 0,39 0 15,-13 0 0,-105 0-15,78 13 15,-65-13 0,-67 0-15,41 13 0,-54-13-1,40 0 1,-27 13-1,-13-13 1,27 0 0,-27 0-1</inkml:trace>
  <inkml:trace contextRef="#ctx0" brushRef="#br0" timeOffset="34012.33">14354 6496 0,'13'0'63,"93"0"-32,-40 0-31,93 0 15,26 0 1,-93 0 0,186 0-1,-185 0 1,171-14 0,-184 14-1,145 0 1,-159 0-1,119 0 1,53-13 15,-92 13-15,132 0 15,-226 0-15,15 0-16,118 0 31,-66 0-15,-53 0-16,106 0 31,-53 0-15,93 0 15,-120 0-16,1 0 17,-67-13-17</inkml:trace>
  <inkml:trace contextRef="#ctx0" brushRef="#br0" timeOffset="35857.82">1931 6932 0,'93'0'31,"39"0"-15,-52 0-16,158 0 31,-93 13-15,186 1 15,-172-14-15,0 0-1,-1 0 1,-52 13-1,-40-13 1,-26 0 0,26 0 15,-39 0-15,12 0 15,-12 13 0,12-13-15,-12 0-16,105 13 31,133 0 0,-173 1-15,-25-14-1,-15 0 17</inkml:trace>
  <inkml:trace contextRef="#ctx0" brushRef="#br0" timeOffset="37039.05">5358 7078 0,'53'13'31,"26"13"-15,40 1 0,40-1-1,-53-13 1,251 1 0,0-14 15,-132 13-16,-119-13-15,158 13 32,-197 0-32,-1-13 15,0 0-15,-26 0 16,39 0 0,-26 0-1,-13 0 1,-1 0-1,-26 0 1</inkml:trace>
  <inkml:trace contextRef="#ctx0" brushRef="#br0" timeOffset="38104.73">8758 7117 0,'26'0'31,"54"0"-15,118 27 15,14-14-15,-107-13-16,292 0 31,-132 0-15,-14-13-1,-39 0 1,105-1 15,-197 14-15,38 0 15,-105 0-15,0 0 15,-26-13-15</inkml:trace>
  <inkml:trace contextRef="#ctx0" brushRef="#br0" timeOffset="61259.09">4762 13216 0,'27'0'62,"52"26"-46,27-12 15,-93-14-15</inkml:trace>
  <inkml:trace contextRef="#ctx0" brushRef="#br0" timeOffset="61649.29">4723 13256 0,'0'92'31,"-13"54"-15,13-14-1,0-39 1,0-54 15,13-39 47</inkml:trace>
  <inkml:trace contextRef="#ctx0" brushRef="#br0" timeOffset="62738.02">4762 13798 0,'14'0'79,"25"0"-64,94 13 1,-94-13-1,80 0 1,-39 0 15,-54 13 1</inkml:trace>
  <inkml:trace contextRef="#ctx0" brushRef="#br0" timeOffset="63540.8">5411 13256 0,'-13'13'62,"-27"93"-31,13-40 1,14-53-17,53 14 48,39-14-48,-26 0-15,13 0 16,80 0 0,-14-13-1,-66 0-15,-39 0 32,-27-13-17</inkml:trace>
  <inkml:trace contextRef="#ctx0" brushRef="#br0" timeOffset="63995.86">5715 13309 0,'-26'52'31,"-14"107"0,27-106-31,-14 66 32,27-79-17,-13-27-15,0 0 31,-1 14-15,-12-1 0,0 14-1</inkml:trace>
  <inkml:trace contextRef="#ctx0" brushRef="#br0" timeOffset="69120.07">6006 13189 0,'26'14'31,"-12"-1"-15,-1-13 15,0 13-15,0 0-1,54 54 1,-41-41-1,14 27 1,-27-27-16,13 27 31,-26-39-15,0-1-16,0 79 31,-13-39-31,-40 106 31,14-80 1,25-79-17,14 14 17,-13-14-17,0 0 32,-14-14-31,1 1-16,-14 0 31,27 13-15,13-13-16</inkml:trace>
  <inkml:trace contextRef="#ctx0" brushRef="#br0" timeOffset="82326.91">11351 7594 0,'13'0'62,"27"26"-46,-14-26-1,14 26 1,-14-12-16,14-1 31,-40 0-15,13-13-16,-13 13 31,0 1 16,-40 12-16,-13-13-15,1 14-1,12-27 1,13 13 0,54 0 140,-1 0-140,1 1-16,26 25 31,-27-25-16,-13-1-15,1-13 32,-14 13-17,0 14 17,-27-1-1,-13-13-16,1 0 1,26-13 0,-1 14-16,-12-14 31,-1-14-15,1 14-16,-14-26 31</inkml:trace>
  <inkml:trace contextRef="#ctx0" brushRef="#br0" timeOffset="102070.12">6972 9882 0,'0'-13'94,"13"0"-78,0-80-1,0 67 1,-13-40 0,14 39 31</inkml:trace>
  <inkml:trace contextRef="#ctx0" brushRef="#br0" timeOffset="102946.63">6945 9618 0,'0'-14'63,"53"14"-47,-13 0-16,92 0 31,-92-13-16,26 13 1,-53 0 0,-13 13 124,0 1-108,0-1-1,-13-13-16,13 13 1,0 0 0,-13 1 31,0 12-32,-1-26 1,-12 13-1,26 0 17</inkml:trace>
  <inkml:trace contextRef="#ctx0" brushRef="#br0" timeOffset="128602.07">16153 10173 0,'-53'0'63,"13"13"-47,14 1-16,-40 12 31,52-13 0,-12 27 0,13 13-15,-1 66 0,41-40 15,-14-52 0,14-14-15,26 40-1,-1-27 17,-25-26-17,39 27 1,-40-27-1,54 26 1,-54-12 0,14-14-1,-40-14 48,0-65-32,-53-53 0,40 105-15,-27-26 0,14 27 15,26 13-16,-27-14 1,1 1 15,13 13 1,-1 13-17,-12-14 16</inkml:trace>
  <inkml:trace contextRef="#ctx0" brushRef="#br0" timeOffset="144205.85">18230 7832 0,'0'39'47,"0"54"-32,0-40-15,13 0 16,-13 26-1,0-52-15,0-1 16,0-13-16,0 1 16</inkml:trace>
  <inkml:trace contextRef="#ctx0" brushRef="#br0" timeOffset="144854.51">18812 7911 0,'13'40'31,"-13"-27"-31,-40 27 32,-26-1-17,27-25-15,-28 25 31,67-26 48,53 1-64,80 12 1,25-13-1,-25 14 1,-27-14 0,-80-13 15</inkml:trace>
  <inkml:trace contextRef="#ctx0" brushRef="#br0" timeOffset="145268.01">19500 7713 0,'13'0'31,"-26"39"0,-14 14-15,-39 53 15,53-93-15,0 14-16</inkml:trace>
  <inkml:trace contextRef="#ctx0" brushRef="#br0" timeOffset="145565.21">19738 7911 0,'40'13'0,"-80"-26"0,159 53 15,-66-27 1,106 53 0,-80-53-1,-39 1 1</inkml:trace>
  <inkml:trace contextRef="#ctx0" brushRef="#br0" timeOffset="145979.51">19698 7911 0,'0'0'0,"0"106"15,0 106 16,13-107-15,14 14 15</inkml:trace>
  <inkml:trace contextRef="#ctx0" brushRef="#br0" timeOffset="146509.29">19606 7885 0,'13'13'47,"40"40"-16,-27-40 1</inkml:trace>
  <inkml:trace contextRef="#ctx0" brushRef="#br0" timeOffset="147278.32">18719 7871 0,'13'0'63,"1"14"-48,-1-14 1,0 13 0,0 0-1,1 0 1,12 14 15,-13-27-15,-13 13 15</inkml:trace>
  <inkml:trace contextRef="#ctx0" brushRef="#br0" timeOffset="182229.25">7051 9618 0,'-26'0'31,"12"0"0,-12 26 0,26-13-31,-13 53 32,0-13-17,-1-13 1,14 13 15,0-40-15,0 0-1,0 1 17,0-1-17,40 0 1,-14 14 0,1-27-1,39 26 1,-26-13 15,-1-26-15,-25 0-16,52-40 31,-27 0-15,1 0-1,-13 13 1,-14-13-1,-13 1 1,-13-15 15,-40 28 1,-13 12-1,39 27-16,-26 0 17</inkml:trace>
  <inkml:trace contextRef="#ctx0" brushRef="#br0" timeOffset="182603.08">7488 9948 0</inkml:trace>
  <inkml:trace contextRef="#ctx0" brushRef="#br0" timeOffset="183024.52">7554 9446 0,'0'13'31,"13"132"0,0 41-15,14-41 15,-14-79-15,-13-53-16,0 27 31,0-13 0,0-14-15,0 13-1</inkml:trace>
  <inkml:trace contextRef="#ctx0" brushRef="#br0" timeOffset="184276.53">8334 9499 0,'-13'0'31,"0"26"-15,-53 53 15,-14 80-16,54-53 17,26-80-1,13 1-15,40-14-1,0-13 16,-40 0-15,67 0 0,-54-13-1,53-40 1,-65 40 0,39-80-1,-53 67 1,13-54-1,-13 54 1,-27-27 0,-52-26 15,-14 26 0,67 39 0</inkml:trace>
  <inkml:trace contextRef="#ctx0" brushRef="#br0" timeOffset="184648.99">8678 9790 0</inkml:trace>
  <inkml:trace contextRef="#ctx0" brushRef="#br0" timeOffset="185535.09">8930 9459 0,'-14'53'62,"14"13"-46,0-40-16,0 27 31,27 0 1,13-26-17,26 12 16,-53-25-15,0-14 15,-13 13 1,13 0-17,-13 0 1,0 27-1,0-27-15,-26 27 32,-14-27-17,27-13-15,-27 0 32,40-13-1,27-40-16,39-26 17,-40-1-1,-12 54-15,-14-27-1,0 40 1,0-27-1,-14 27 17,1-1-17,-13-25 17,13 39-17</inkml:trace>
  <inkml:trace contextRef="#ctx0" brushRef="#br0" timeOffset="186540.72">9790 9565 0,'-14'0'16,"-25"39"0,25-12-16,1-1 15,-26 40 1,39-39-16,0 52 31,13-26 0,0-26-31,40 12 16,13-12 0,-26-14-1,-14 0 1,-13-13 0,1-13-1,12-53 1,1-53 15,-27 79-15,-14 0 15,14 27-15,-13 13-16,-13-13 31,26 0-16,-14 13-15</inkml:trace>
  <inkml:trace contextRef="#ctx0" brushRef="#br0" timeOffset="186870.87">10200 10054 0,'0'-13'94</inkml:trace>
  <inkml:trace contextRef="#ctx0" brushRef="#br0" timeOffset="187320.94">10292 9591 0,'0'13'31,"14"54"-15,-1-15-16,0 147 31,0-54-15,14 120 15,-27-225-15,13-40 31</inkml:trace>
  <inkml:trace contextRef="#ctx0" brushRef="#br0" timeOffset="190557.23">8255 9234 0,'-13'13'109,"0"0"-93,-40 27 15,0 13-15,0 13 15,26-39-16,14-14-15,-13 13 32,-1 14-1,14-14-15,0 14-1,0 0 1,-1 0-1,14-14 1,-13 14 0,13-1-1,13 14 17,14 0-17,12-26-15,94 92 31,-1-53-15,-53-40-16,133 27 31,-66-53-15,39-26 15,-132-1-15,-14 1-1,1 13 1,0-1 0,-1 1-1,67 0 17,-53-40-17,13-13 1,0-27-1,1 14 1,-14 13 0,-40-80 15,-13 93-15,-93-53 15,53 80-16,-12-14-15,-134-65 32,41 52-17,79 39-15,-159-25 32,79 25-17,80 14-15,-53 0 31,66 0-15,0 14 0,40-14-16,-40 0 31,27 13-15,12 0 15</inkml:trace>
  <inkml:trace contextRef="#ctx0" brushRef="#br0" timeOffset="191228.18">8678 8996 0,'0'-27'78,"27"-39"-63,-14-26 1,13-1 0,1 0-1,-14 14 1,-13 26-1,0 40 1</inkml:trace>
  <inkml:trace contextRef="#ctx0" brushRef="#br0" timeOffset="191621.11">8533 8414 0,'92'39'32,"-184"-78"-32,383 118 31,-199-66 0,-65 14-15,26 26 15,-27 0-15,1-14-16,12 94 31,-25-94-15</inkml:trace>
  <inkml:trace contextRef="#ctx0" brushRef="#br0" timeOffset="-208701.06">6720 7805 0,'27'13'31,"-1"1"-15,120 39-1,-106-40 1,26 13 0,-53-26-1,-13 14 1,-13 25 15,-1-12-15,-78 39-1,-67-40 17,80-26-1,118 27 47,-12-14-62,105 66-1,-105-65 1,26 38-1,-40-52 1,-13 27 0,0-14-1,0 0 1,-66 40 0,-159 40 15,92-80 0</inkml:trace>
  <inkml:trace contextRef="#ctx0" brushRef="#br0" timeOffset="-207839.92">8546 7673 0,'-13'79'15,"13"-52"1,0 26 0,0-40 15,13 13-31,40 27 15,-13-26 1,-14-1 15,-26-13-15,13 1 0,-13 12 15,0 1-16,0-14-15,-39 53 32,-28-40-17,41-12-15,-119-28 32,92-12-17,39 13 1,14-1-1</inkml:trace>
  <inkml:trace contextRef="#ctx0" brushRef="#br0" timeOffset="-207456.84">8546 7673 0,'13'0'47,"14"0"-32,145-27 17,-53 14-17,-40 0 1,-52 13-1,-14 0-15</inkml:trace>
  <inkml:trace contextRef="#ctx0" brushRef="#br0" timeOffset="-206268.32">10094 7673 0,'0'53'63,"0"53"-48,-27 92 17,1-52-17,13-54 16,13-52-15</inkml:trace>
  <inkml:trace contextRef="#ctx0" brushRef="#br0" timeOffset="-204097.85">6218 8639 0,'13'13'62,"27"0"-46,26-13 0,66 13-1,159-13 16,-66 0-15,-119-13-16,185 13 31,-132 0-15,-80 0-16,133 0 31,-93 0-15,-66 13-16,119-13 31,-67 0-15,28 0-1,-1 0 1,159-26 15,-26-1 0,-54-12 1,-105 25-17,40-12 17,-27 13-17,-53-14-15,185-26 31,-52 14-15,-120 26-16,159-27 31,-39-26 1,-173 39-17,-13 14-15,27-27 31,-40 14-15,0-106 15,-13 52-15,-106-92 15,13 80-15,-106-41 15,53 41-15,80 52-16,-212-79 31,93 40-15,92 39-16,-212-53 31,-145 40 0,252 40-15,-226 13 15,239 13-15,-107 80 15,120-14-16,92-39-15,-145 66 32,106-66-17,13 12 1,13 1 0,0 0-1,27-13 1,-80 66 15,93-40-15,-53 106 15,79-79-15,-39 39 15,66-92-16,-1-14-15,1 106 32,13-66-17,0-39-15,0 26 32,0-27-17,13-26-15,14 27 31,-14-1-15,14-13-16,52 40 31,-39-39-31,145 38 32,-66-38-17,-40-1 1,-39-13-16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25:22.9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13256 5371 0,'0'13'47,"26"-13"0,-13 14-31,27-1-1,26 0 1,14-13 0,12 13-1,133-13 16,-132 0-15,92 0 15,-93 0-15,-12 0 0,-1 0-1,53-13 16,-79 13-15,40 0 15,-27 0-15,-26 0-16,52-13 31,-65 13-31,79-13 31,-40 13-15,53 0 15,-66-14-15,53 14 15,-53 0-15,-14 14-1,14-14 1,13 0 15,-26 0-15,-13 0-16,25 13 31,41-13 0,-67 0-31,54 0 32,-14 0-17,66 0 17,-52 0-17,12 0 1,1 0-1,-14 0 1,-13 0 0,-13 0-1,13 0 1,1 0 15,-14 0-15,-27 0-16,40 0 15,14-13 17,-1 13-1,-13 0 16,-40 0-47,27 0 31,14-14-15,-1 14 15,-40 0-15,67-13-1,-67 13 1,93 0-1,-79 0 1,92-13 0,-92 13-1,79 0 1,-79 0 0,92 0 15,-79 0-31,79 13 15,40-13 17,13 0-1,14 13 0,-54-13 0,-105 0-15,79 0 0,-92 0-1,65 0 17,-65 0-32,52-13 15,-53 13 1,41 0-1,-41 0 1,27 0 0,-13 0 15,-27 0 0,0 0-15</inkml:trace>
  <inkml:trace contextRef="#ctx0" brushRef="#br0" timeOffset="1269.97">21259 5437 0,'13'0'94,"54"0"-79,-28 0-15,147 0 32,-41-13-17,-66 13-15,146-26 31,-92 12-15,-67 14 0,-13 0-1,-27 0 1,14 0 0,-14 0-1,14 0 1,-27 0 15</inkml:trace>
  <inkml:trace contextRef="#ctx0" brushRef="#br0" timeOffset="1718.87">23045 5345 0,'27'0'78,"26"-14"-63,-14 1-15,80 13 32,-105 0-32</inkml:trace>
  <inkml:trace contextRef="#ctx0" brushRef="#br0" timeOffset="2088.11">23852 5252 0,'0'0'0,"27"0"63,78 0-48</inkml:trace>
  <inkml:trace contextRef="#ctx0" brushRef="#br0" timeOffset="3514.78">4577 5966 0,'14'0'62,"52"0"-46,66-13-1,53 13 1,-53 0-16,239 0 31,-292 27-15,-66-27-1</inkml:trace>
  <inkml:trace contextRef="#ctx0" brushRef="#br0" timeOffset="4142.18">6019 5940 0,'93'0'79,"39"-13"-64,67 13 16,-120 0-15,-66 0-16</inkml:trace>
  <inkml:trace contextRef="#ctx0" brushRef="#br0" timeOffset="4597.55">6720 5940 0,'14'0'31,"144"0"0,-78 0-15,12 13-16,305 14 31,-198 12-15</inkml:trace>
  <inkml:trace contextRef="#ctx0" brushRef="#br0" timeOffset="6923.95">11708 5331 0,'-66'14'32,"132"-28"-32,-212 54 31,120-13 0,-14 25-15,0 41-1,14 0 1,26-54-16,0 80 31,13-66-15,0-26 0,80 39-1,-66-40 1,65 14-1,-39-14-15,198 27 32,-105-26-17,-14-14 1,-13-13 0,14-119 15,-94 26-16,-26-26 1,-105-132 15,-40 119-15,-40 13 0,-106 53 15,212 66-16,-14 26-15,-198 120 32,199-94-32</inkml:trace>
  <inkml:trace contextRef="#ctx0" brushRef="#br0" timeOffset="9017.62">15782 6006 0,'27'0'47,"39"13"-31,80 27 15,12-27-15,1-13 15,-40 0-16,-66 0 1,132 0 0,-132 0-1,93 0 1,-93 0 0,66 0-1,-40-13 1,14 13-1,118-13 17,-105-1-17,13-25 17,-66 12-17,-26 14-15,25-40 31,-38 14-15,-14 25-16,0-39 31,0 27-15,-40-14 0,-13-26-1,-26-13 1,-27-14-1,-172-66 17,133 120-17,-41 52 17,67 13-17,-211 14 16,224-40-15,13 13-16,-185 53 31,159 1-15,66-28-16,-39 41 31,78-41-15</inkml:trace>
  <inkml:trace contextRef="#ctx0" brushRef="#br0" timeOffset="71563.33">11523 7832 0,'-14'0'32,"-39"0"-17,-13 0 1,0 0 0,-13 13-1,13 13 16,39-12-15,14 12 0,-14-13-1,1 27 1,0-14 0,12 14-1,1-13 1,0-1-1,13-13-15,0 0 32,-13 67-1,-1 52 0,14-79-15,0-26-1,14-14 1,12 13 0,27 1-1,0-1 1,13-13 0,13 1-1,14-14 1,0 13-1,13-13 1,13 0 0,79 0 15,-119 0-31,93-13 31,-92 13-15,26 0 15,-54 0-15,81 0 15,-41 0-15,-25-14-1,12 14 1,80-13 15,-80 0-15,14 0 15,-40 13-15,-40 0-16,53 0 31,-26 0-16,-14 0-15,40 0 32,-26 0-17,-14 0-15,67 0 32,-40 0-17,-40 0-15,53 0 31,-26 0-15,-27 0-16,27 0 31,-14-14-15,-26 1-16,14 13 31,-1-26-15,0 13-1,-13-14 1,13 14 0,-13-27-1,-13 0 1,0 27 0,-14-26-1,-26 12 1,14-26-1,-27 27 1,-27-27 15,53 26-15,14 27 0,-14-26-1,-26-1 1,26 14-16,-79-26 31,-26-1-15,-14 13 15,66 14-15,40 0-16,1 13 15,-1-13-15,-119-1 31,53 1-15,0 0 0,26 13-1,14 0 1,-14 13 0,0 14-1,-92 12 16,119-25-15,13-1 0,-26 0 15,65 0-15,1 1-1,0-14 1,0 0 15</inkml:trace>
  <inkml:trace contextRef="#ctx0" brushRef="#br0" timeOffset="77474.24">17740 8440 0,'27'0'47,"39"0"-31,-13 0-16,106 0 31,-40 0-15,-53 0-16,106 0 31,-53 0-16,-13 0 1,-1 0 0,-12 0-1,0 0 1,-14 0 0,0 0-1,93 0 16,-79 0-15,-14 0 0,40 13 15,-66-13-15,-26 0-16,39 0 31,-53 0-16,0 0-15,14 0 32,-1 0-17,-12 0 17,-1 0-17,13-13 1</inkml:trace>
  <inkml:trace contextRef="#ctx0" brushRef="#br0" timeOffset="81351.08">4776 8930 0,'26'0'62,"14"0"-46,0 13-16,145-13 31,-13 13-15,-66-13-16,211 27 31,-105-27-16,13 13 1,-27-13 0,-39 0-1,-14 0 1,-12 0 0,-14 0-1,0-13 1,-66 13-1,53 0 1,-14 0 0,-39 0-16,93 0 31,-54 0-15,-39 0-16,66 0 31,-53 0-16,-13 0 1,-13 0 0,-14 0-1,-12 0 1,39 0 15,-14 0-15,41 0 15,-54 0-15</inkml:trace>
  <inkml:trace contextRef="#ctx0" brushRef="#br0" timeOffset="82210.42">8176 8969 0,'26'0'62,"53"0"-46,133 0 15,-146 0-15,-53 0-1</inkml:trace>
  <inkml:trace contextRef="#ctx0" brushRef="#br0" timeOffset="85266.33">11562 9036 0,'14'0'109,"38"0"-93,68 13 15,-15-13-15,-52 0-16,119 0 31,-66 0-15,-27 13-1,80 0 16,-79-13-15,-14 0 0,-27 13-1,14-13 1,0 0 0,0 0-1,27 0 16,-54 0-31,40 0 32,14 0-1,-41 0-15,-26 0-1,1 0 16</inkml:trace>
  <inkml:trace contextRef="#ctx0" brushRef="#br0" timeOffset="94006.31">8136 10980 0,'-13'0'15,"-1"0"1,-12 0-16,-40 13 16,-40 14-1,-79 39 17,105-26-17,14-1 1,13 1-1,-52 53 17,38-14-17,14 27 1,1 13 0,25-26-1,14-40 1,13-14-1,0-26 1,26 14 0,-12-1-1,-1-26-15,0 14 16,27 25 0,-1-12-16,1 12 15,304 107 16,-119-80-15,-13 0 0,-27-13-1,119 40 17,-198-67-17,-13 1 1,-41-27-1,107 26 1,-93 1 0,186 25-1,78 15 17,-65-41-17,-119-13-15,250 27 31,-144-40-15,-133 13-16,304-13 31,-330 0-15,79 13 0,119 1 15,-146-1-16,14-13 1,-13 0 0,131 13 15,-131-13-15,13 13-1,-1-13 1,120 14 15,-66-14-15,-106 0-16,317 26 31,-105 1-15,-160-27-16,279 0 31,-14-27 0,-317 1-15,-13-1 15,-27 14-15,-13 0-1,26-1 1,53-38 15,-92 38-15,0-12-16,52-27 31,-65 40-15,-14-1-16</inkml:trace>
  <inkml:trace contextRef="#ctx0" brushRef="#br0" timeOffset="95555.44">8215 11020 0,'40'26'31,"106"1"0,330-80 1,-40-13-17,120-27 1,66 1-1,-305 52 1,675-66 0,-52 53 15,-358 53-15,-318 0-16,398 0 31,-279-13-16,-25 0 1,277-14 15,-371 27-15,-39 0 0,-26 40-1,12 13 1,-26 0-1,186 79 17,-292-106-17,1 14-15,118 66 16,-145-80 0,40 41-1,-80-41 1,26 106 15,-39-66-31,0 212 16,-92 13 15,-1-92 0,-13-80 0,54-79-15,-107 105 0,106-92-1,-119 106 1,119-133 0,-79 67-1,79-67 1,-80 27-1,94-53 1,-186 13 0,-132 1 15,211-1 0,133-13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5-04-21T13:27:35.2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14036 5966 0,'13'0'31,"14"0"-15,13 0 0,39 14-1,185-1 16,-144-13-15,38-27 0,-105 27-1,146 0 17,-41 0-17,-65 14-15,185 12 31,-172-13-31,185 0 32,-80-26-17,14-13 1,13-1 0,27 14-1,224 13 16,-303 0-15,158 13 15,-172 1-15,13 12 0,-26-13-1,26 0 1,-146-13-1,28 0 1,-54 0 0,53 0-1,13-13 17,-13 13-1,-13-13 0,0 13 0,-26 0 1</inkml:trace>
  <inkml:trace contextRef="#ctx0" brushRef="#br0" timeOffset="2607.98">1958 6456 0,'40'13'78,"-1"-13"-62,-25 0-16,12 0 16,146 0 15,26 0 0,-105 0-15,-27 13-1,-26-13 1,0 0 0,-14 14-16,14-14 15,-1 0 1,14 0-1,13 0 1,1 0 0,-1 0-1,53 0 17,-53 0-17,13-14 16,27 1-15,26 0 15,-13 13-15,-52 0-16,158 0 31,-67-13-15,-78 13-16,118-14 31,-158 14-15,-27 0-16,0 0 15</inkml:trace>
  <inkml:trace contextRef="#ctx0" brushRef="#br0" timeOffset="4308.93">5265 6443 0,'13'0'63,"27"0"-48,66 0 17,13-27-17,-53 27-15,172-13 32,-39 13-17,-107 0-15,186 0 31,-106 0-15,-13 0 0,0 0-1,-14 0 1,1-13 0,-1 13-1,120 0 16,-159 0-15,39 0 15,-118 0-15,12 0-16,54 13 31,-27-13-15,-26 0-16,52 13 31,-39 0-15,13-13-1,14 14 1,39-14 15,-66 0-15,0 0 15,-27 0-15,14 0 15,-27 0-15,40 0 15,-27 0-16,-12 0 1,-1 0 0</inkml:trace>
  <inkml:trace contextRef="#ctx0" brushRef="#br0" timeOffset="7416.41">6416 7726 0,'53'13'63,"66"0"-48,-26 1-15,304-14 32,-1 0-17,-171 0-15,529 0 32,-264 0-17,-27 13 1,-53 0-1,-66-13 1,159-13 15,-305 0-15,1 13 0,-1 0-1,-92 0 1,106 0-1,-93 0-15,-14 0 16,94 0 0,-93 13-16,158-13 31,-118 13-15,-67-13-16,120 13 31,26 0 0,-106-13-15,-53 0-16,119 0 31,-79 0-15,52 0 15,-65 0-16,-53 0-15,92 0 32,-39 0-17,-54 0-15,107 0 32,-53 0-17,-54 0-15,67 0 31,-66 0-31,52 0 32,-39 0-17,-26 0-15,26 0 32,-27-13-17,-13 13 16,1 0 188,12 0-203,0 0-1,-12 0 1,-1 0 0,0 0-1,0 0 17</inkml:trace>
  <inkml:trace contextRef="#ctx0" brushRef="#br0" timeOffset="12447.54">6231 10967 0,'13'0'78,"27"0"-62,145 13 15,-53 0-15,-79-13-1,146 14 1,-133-1-1,93 0 1,-27 0 15,-66 1-15,27-14 15,-54 0-15,41 0 15,-1 0 0,-26 0-15,0 0 0,26 0-1,1 0 1,12-14-1,27 14 1,67-13 15,12 13-15,-132 0-16,66 0 31,14-13-15,-67 13-16,146 0 31,-66-13-15,-80 13-16,173 0 31,171-14 0,-185 14-15,14 0-1,-14-13 1,0 13 0,-13 0-1,0 0 1,-1 0 0,-12 0-1,159 0 16,-200 0-15,68 13 15,-81 1-15,-78-14-16,105 0 31,-66 0-15,13 0-1,106 0 17,-185 0-32,53 0 31,-40 0-15,27 0 15,-67-14-16,27 14 17</inkml:trace>
  <inkml:trace contextRef="#ctx0" brushRef="#br0" timeOffset="29447.79">6019 10941 0,'13'0'78,"1"13"-62,-1-13-1,13 13 1,1-13 0,13 0-1,-1 13 16,-26-13-15,1 0 15,-1 0-15,0 0 0,14 0-1,-14 13-15,13-13 31,-12 0-15,-1 0 0,0 0 15,13 14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14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70ED8-2D50-9AA0-02EE-B8F75C4B5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F7BAF1-B0DB-A540-5E84-BF1C0D9C5D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E127A3-FBB9-2E11-88D2-BA2BDB8D6E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5EA9DA-C11A-F3C2-33C1-0C9ED97E6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60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F08B3-9092-E06A-3527-E512DFD91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8535D1-D5F8-74A2-E624-3767B67F05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928F6D-69AE-C477-347B-3BCA9E47D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959DC-23EA-C38E-C486-E6685CC37F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80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8393C-0A44-8EBD-4936-178C34240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FFA9E9-585B-ADF6-3650-5734A19B1A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F35C3E-7714-619C-80D7-05DA2AD555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92418-AF3C-FAE2-F382-D50922E259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09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92F7C-987C-06C7-8C12-CAFA419B1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69C451-AA3A-943F-950B-6EC8E3F3AE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68CADE-7502-35CD-DD47-A21DCD587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14445-DDCC-E643-E0A0-32AD7CB741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57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7697-6571-558D-23B1-B9AC7CB36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E5E745-47B2-4C9B-F63C-87F56F77A8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91B5ED-4BD5-B5D3-1D38-59395B4D7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FB017-9B10-022B-3E9F-DEA076CE60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22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013D5-C8A5-6E41-9865-CBD46357C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EC6587-14FD-AADC-2BBC-264A127BD1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46F959-AE0C-5862-519A-B13D1EF799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2015F-4114-A7F8-CBE6-AC51049D09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54D3F-AEF7-7339-9CA5-64D04412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34AB5D-08DD-0D71-4A85-88B6322B98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D5D45-219A-DB1C-E350-21BE95C55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CEF96-C958-2499-0CA9-49F8A4E4D3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008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432F4-4A1F-8D58-F8A8-4807710F4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B48776-07BC-B6EA-7CAB-ED7FDF96D8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53D507-B1D9-CC16-13CA-C0B0281D3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EE50A-2DB7-8208-00F4-DACCC5EA43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72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95E6D-82E8-16AF-3123-D550DB410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DA683A-0D15-0F6C-26AF-CAB217360A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73A4EC-D37C-6FEC-E904-A317E4498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28B07-E944-82F5-8B18-7CFAAE05C4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84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EB27A-5AD0-2221-B9EE-04939E567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C2C617-2F14-7A33-A43A-E8E87EB1C8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13426B-D35B-69AB-F80D-6B6710B3A2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74310-E5BE-C6C7-ECCF-BEBD0DB071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192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69ABE-D833-276B-E20D-B65A37923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8C0AFE-98D8-586F-E25E-352D3B1AA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3B529E-F52C-B19C-AD75-42D761843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6D60F5-13D2-5B03-E3E4-4D7BAFAFE7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210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0427C-967A-BBB5-C8D8-CEA9C4DD1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FF0090-3DB8-80CB-449B-E7E9EE24E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ED0DCA-A0AF-411E-487B-6044572FE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3F169-4D29-6E7B-2404-845BCA798F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095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945BD-35D4-7583-05C2-0AFB43862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A5D40C-CC7B-2080-258B-9239CE246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8162DF-58D3-1E37-7FFB-0BEF2282E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C1532-B5A7-49A0-7C96-B1C986FE42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547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8259B-6E0E-BB13-E67C-CB3D9D26E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E4B872-7EAD-CC6A-C319-68249BD00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BAC3C6-AA02-AFEB-B41D-454C46204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50923-8CF8-D5AA-5855-359ECFEB4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4874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B1E5F-F38E-046D-9D5F-C180527A8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FD3F0C-4A71-E317-8320-8499874EFA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966876-D5ED-89E4-DB42-BEDBAD831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9CE68-A408-0777-DFD4-5A37057ADC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951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85E18-D2B0-8FEA-2F01-DE289C8EB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BCA320-155B-5117-CCD3-244C594272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74B74B-B33D-95FE-0E2E-1FBB4F5CB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C3DD8-7490-8034-06D5-504CBFDD1E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498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78921-9129-B29C-2E33-51A338D95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6F63AF-A078-48FB-C429-083BFAB5E4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EEEAB6-8448-B96B-030A-A70617DFA6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507B1-6484-CA6B-2362-D979C89193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979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4B59A-0846-1FED-1AFE-5E3452ED1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97DBFE-0718-3B33-2B0E-29EE05DE11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AD77EE-B175-F007-F4F5-C6A3A90BB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2E324-FAF4-ECF5-D2DD-8D12E2D7D8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47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6FDDA-7686-B46C-2ACF-11444F075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274D90-19F3-4117-23FD-5DA423E75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B8E504-D13B-0E3C-A43F-3E544DE0C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75A27-40D3-36AC-F9BC-D8831BBFDD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08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0E52C-0BFE-EE34-89BD-126BD275C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1C9301-C546-736C-8635-3E789FF25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04C566-8828-862B-9338-3C382531C0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8DF0F-89C1-F6F6-BD98-2163C560D5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476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46473-D9CF-CCA6-95F2-5CAFBE243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7ABEDA-5667-45CB-6923-FC7E0F566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38CC98-C4A5-1B98-A027-A42047EFF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13127-6367-268B-F176-8502C499A1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716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F5416-0800-9CB5-434B-ABD477843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CDB9AD-2C1E-7712-6A8B-499A4D629E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243465-A169-32BC-816C-B5BFFC398E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CBA00-8820-0E8F-C2BD-F1F77C4903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011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03935-5E54-CE18-6660-29A4A1F4F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EDB64C-F49B-25D2-391F-7079E80EA6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67B1A5-CBF0-649D-49D6-39450AA14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E44942-BD17-0859-5805-AD505BBBB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313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5C222-3CFB-44C8-C7EF-D0DC34FE7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EF4FA5-6902-1B54-7C2B-68574C4355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F61012-FB70-C2DC-4DDA-E5E5899DC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162DD-F5C8-06F2-53B3-1B5C589649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193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D4495-9B53-54BB-19EE-C23ABB6FD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DAE4EC-85C7-40AB-F8AA-ADD0BAF20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B0F9F3-46A2-A1C4-5654-826ED1A60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52FC5-B8BD-D3FA-D916-259DE86455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952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53DCD-0264-316F-3554-277C80732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9C60B8-A6F5-9409-63B2-55E830C33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5870CE-0E65-C4EA-52C9-51E4F6E767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0B18E-5E3D-A691-F72D-FB992AA1ED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228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3A43E-1249-4F6B-0B94-68109A95A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871746-C9AC-C6D6-EEB1-06DA94FA4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D914F2-BFE3-D360-30BA-32F7BA27F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35522-4066-78F6-663C-E56CB932A1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043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F65C5-7EF2-1576-382B-DAC1645F8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96F927-DE27-6200-18B1-7C38C744D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469B73-C474-4749-76B2-0BD615F676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CFA79-6CD6-130D-3927-D2A6B96198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885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F85DE-E6EC-3A79-B07D-8480C529D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49EFFA-FEBE-927B-2C37-04AC32278A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B5A9C5-5D81-3838-164B-AB6D13ADC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A678-6981-CEAB-42C6-298BBCC307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05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7EBDC-18A1-BE4C-D051-CE28F5180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DD5385-2BAF-A55B-97F5-2DB1586D6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A1A9ED-EBC3-03FB-9906-952F254EB9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5FE97-A9A4-A79B-8CC8-6588BFF946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67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B7008-5515-A1C4-B4C9-635ECE628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635209-5DD4-3266-DA84-E5F2D7530B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0DD79C-314C-BC74-C4CB-8B7801916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56885-9BCE-5B23-4162-3EE65CB270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35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F4484-3981-42AD-A5B6-BA03E9D68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2D334C-648B-A1CE-34E2-0757EF1EF9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1EEA0A-2AEF-395B-D458-140211C4CD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9C235-AD3A-D734-7BA9-2934620AF6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586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F6411-6248-915C-C243-EF560A1D6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C9414C-9259-4D5D-C296-EC4D57B764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84B78B-F8B6-BBC8-C603-8E37098567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70C39-59BA-440B-A90E-0F483CEDDE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791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customXml" Target="../ink/ink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customXml" Target="../ink/ink4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customXml" Target="../ink/ink5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customXml" Target="../ink/ink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customXml" Target="../ink/ink8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customXml" Target="../ink/ink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customXml" Target="../ink/ink12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customXml" Target="../ink/ink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customXml" Target="../ink/ink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customXml" Target="../ink/ink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customXml" Target="../ink/ink16.xml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1500188"/>
            <a:ext cx="800100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线性神经网络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571500" y="2243138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endParaRPr lang="en-US" sz="225" dirty="0"/>
          </a:p>
        </p:txBody>
      </p:sp>
      <p:sp>
        <p:nvSpPr>
          <p:cNvPr id="5" name="Shape 2"/>
          <p:cNvSpPr/>
          <p:nvPr/>
        </p:nvSpPr>
        <p:spPr>
          <a:xfrm>
            <a:off x="571500" y="2976563"/>
            <a:ext cx="604838" cy="114300"/>
          </a:xfrm>
          <a:prstGeom prst="rect">
            <a:avLst/>
          </a:prstGeom>
          <a:solidFill>
            <a:srgbClr val="5438FF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95CEF-8294-FC28-D411-4565675EA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815A14F9-999A-BA7A-2D19-8DC5274DF2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F96E38C9-5D58-FE48-7E34-A1F9D7053F3D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79A2254-309A-0DC1-FF22-1CFECC295565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36AB0DFF-0A36-B16F-174C-9C974AE3A2C5}"/>
              </a:ext>
            </a:extLst>
          </p:cNvPr>
          <p:cNvSpPr/>
          <p:nvPr/>
        </p:nvSpPr>
        <p:spPr>
          <a:xfrm>
            <a:off x="571499" y="1738361"/>
            <a:ext cx="7843539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为了能用深度学习来解决现实世界的问题，我们经常从预处理原始数据开始， 而不是从那些准备好的张量格式数据开始。 在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Python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中常用的数据分析工具中，我们通常使用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pandas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软件包。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C5F437C5-CBD4-AC60-4F48-A5797704A654}"/>
              </a:ext>
            </a:extLst>
          </p:cNvPr>
          <p:cNvSpPr/>
          <p:nvPr/>
        </p:nvSpPr>
        <p:spPr>
          <a:xfrm>
            <a:off x="571500" y="1238250"/>
            <a:ext cx="1218934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数据预处理</a:t>
            </a:r>
            <a:endParaRPr 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058F990-AF4C-1867-C6C4-15F34F9E733A}"/>
              </a:ext>
            </a:extLst>
          </p:cNvPr>
          <p:cNvSpPr txBox="1"/>
          <p:nvPr/>
        </p:nvSpPr>
        <p:spPr>
          <a:xfrm>
            <a:off x="571500" y="2611638"/>
            <a:ext cx="4659124" cy="16158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import </a:t>
            </a:r>
            <a:r>
              <a:rPr lang="en-US" altLang="zh-CN" sz="1100" dirty="0" err="1"/>
              <a:t>os</a:t>
            </a:r>
            <a:endParaRPr lang="en-US" altLang="zh-CN" sz="1100" dirty="0"/>
          </a:p>
          <a:p>
            <a:r>
              <a:rPr lang="en-US" altLang="zh-CN" sz="1100" dirty="0" err="1"/>
              <a:t>os.makedirs</a:t>
            </a:r>
            <a:r>
              <a:rPr lang="en-US" altLang="zh-CN" sz="1100" dirty="0"/>
              <a:t>(</a:t>
            </a:r>
            <a:r>
              <a:rPr lang="en-US" altLang="zh-CN" sz="1100" dirty="0" err="1"/>
              <a:t>os.path.join</a:t>
            </a:r>
            <a:r>
              <a:rPr lang="en-US" altLang="zh-CN" sz="1100" dirty="0"/>
              <a:t>(‘.’, ‘data’), </a:t>
            </a:r>
            <a:r>
              <a:rPr lang="en-US" altLang="zh-CN" sz="1100" dirty="0" err="1"/>
              <a:t>exist_ok</a:t>
            </a:r>
            <a:r>
              <a:rPr lang="en-US" altLang="zh-CN" sz="1100" dirty="0"/>
              <a:t>=True) #</a:t>
            </a:r>
            <a:r>
              <a:rPr lang="zh-CN" altLang="en-US" sz="1100" dirty="0"/>
              <a:t>创建</a:t>
            </a:r>
            <a:r>
              <a:rPr lang="en-US" altLang="zh-CN" sz="1100" dirty="0"/>
              <a:t>data</a:t>
            </a:r>
            <a:r>
              <a:rPr lang="zh-CN" altLang="en-US" sz="1100" dirty="0"/>
              <a:t>文件夹</a:t>
            </a:r>
            <a:endParaRPr lang="en-US" altLang="zh-CN" sz="1100" dirty="0"/>
          </a:p>
          <a:p>
            <a:r>
              <a:rPr lang="en-US" altLang="zh-CN" sz="1100" dirty="0" err="1"/>
              <a:t>data_file</a:t>
            </a:r>
            <a:r>
              <a:rPr lang="en-US" altLang="zh-CN" sz="1100" dirty="0"/>
              <a:t> = </a:t>
            </a:r>
            <a:r>
              <a:rPr lang="en-US" altLang="zh-CN" sz="1100" dirty="0" err="1"/>
              <a:t>os.path.join</a:t>
            </a:r>
            <a:r>
              <a:rPr lang="en-US" altLang="zh-CN" sz="1100" dirty="0"/>
              <a:t>(‘.’, ‘data’, ‘house_tiny.csv’) #</a:t>
            </a:r>
            <a:r>
              <a:rPr lang="zh-CN" altLang="en-US" sz="1100" dirty="0"/>
              <a:t>指定</a:t>
            </a:r>
            <a:r>
              <a:rPr lang="en-US" altLang="zh-CN" sz="1100" dirty="0"/>
              <a:t>csv</a:t>
            </a:r>
            <a:r>
              <a:rPr lang="zh-CN" altLang="en-US" sz="1100" dirty="0"/>
              <a:t>文件路径</a:t>
            </a:r>
            <a:endParaRPr lang="en-US" altLang="zh-CN" sz="1100" dirty="0"/>
          </a:p>
          <a:p>
            <a:r>
              <a:rPr lang="en-US" altLang="zh-CN" sz="1100" dirty="0"/>
              <a:t>with open(</a:t>
            </a:r>
            <a:r>
              <a:rPr lang="en-US" altLang="zh-CN" sz="1100" dirty="0" err="1"/>
              <a:t>data_file</a:t>
            </a:r>
            <a:r>
              <a:rPr lang="en-US" altLang="zh-CN" sz="1100" dirty="0"/>
              <a:t>, ‘w’) as f: #</a:t>
            </a:r>
            <a:r>
              <a:rPr lang="zh-CN" altLang="en-US" sz="1100" dirty="0"/>
              <a:t>创建</a:t>
            </a:r>
            <a:r>
              <a:rPr lang="en-US" altLang="zh-CN" sz="1100" dirty="0"/>
              <a:t>csv</a:t>
            </a:r>
            <a:r>
              <a:rPr lang="zh-CN" altLang="en-US" sz="1100" dirty="0"/>
              <a:t>文件并写入数据</a:t>
            </a:r>
            <a:endParaRPr lang="en-US" altLang="zh-CN" sz="1100" dirty="0"/>
          </a:p>
          <a:p>
            <a:r>
              <a:rPr lang="en-US" altLang="zh-CN" sz="1100" dirty="0"/>
              <a:t>    </a:t>
            </a:r>
            <a:r>
              <a:rPr lang="en-US" altLang="zh-CN" sz="1100" dirty="0" err="1"/>
              <a:t>f.write</a:t>
            </a:r>
            <a:r>
              <a:rPr lang="en-US" altLang="zh-CN" sz="1100" dirty="0"/>
              <a:t>('</a:t>
            </a:r>
            <a:r>
              <a:rPr lang="en-US" altLang="zh-CN" sz="1100" dirty="0" err="1"/>
              <a:t>NumRooms,Alley,Price</a:t>
            </a:r>
            <a:r>
              <a:rPr lang="en-US" altLang="zh-CN" sz="1100" dirty="0"/>
              <a:t>\n')  # </a:t>
            </a:r>
            <a:r>
              <a:rPr lang="zh-CN" altLang="en-US" sz="1100" dirty="0"/>
              <a:t>列名</a:t>
            </a:r>
          </a:p>
          <a:p>
            <a:r>
              <a:rPr lang="zh-CN" altLang="en-US" sz="1100" dirty="0"/>
              <a:t>    </a:t>
            </a:r>
            <a:r>
              <a:rPr lang="en-US" altLang="zh-CN" sz="1100" dirty="0" err="1"/>
              <a:t>f.write</a:t>
            </a:r>
            <a:r>
              <a:rPr lang="en-US" altLang="zh-CN" sz="1100" dirty="0"/>
              <a:t>('NA,Pave,127500\n')  # </a:t>
            </a:r>
            <a:r>
              <a:rPr lang="zh-CN" altLang="en-US" sz="1100" dirty="0"/>
              <a:t>每行表示一个数据样本</a:t>
            </a:r>
          </a:p>
          <a:p>
            <a:r>
              <a:rPr lang="zh-CN" altLang="en-US" sz="1100" dirty="0"/>
              <a:t>    </a:t>
            </a:r>
            <a:r>
              <a:rPr lang="en-US" altLang="zh-CN" sz="1100" dirty="0" err="1"/>
              <a:t>f.write</a:t>
            </a:r>
            <a:r>
              <a:rPr lang="en-US" altLang="zh-CN" sz="1100" dirty="0"/>
              <a:t>('2,NA,106000\n')</a:t>
            </a:r>
          </a:p>
          <a:p>
            <a:r>
              <a:rPr lang="en-US" altLang="zh-CN" sz="1100" dirty="0"/>
              <a:t>    </a:t>
            </a:r>
            <a:r>
              <a:rPr lang="en-US" altLang="zh-CN" sz="1100" dirty="0" err="1"/>
              <a:t>f.write</a:t>
            </a:r>
            <a:r>
              <a:rPr lang="en-US" altLang="zh-CN" sz="1100" dirty="0"/>
              <a:t>('4,NA,178100\n')</a:t>
            </a:r>
          </a:p>
          <a:p>
            <a:r>
              <a:rPr lang="en-US" altLang="zh-CN" sz="1100" dirty="0"/>
              <a:t>    </a:t>
            </a:r>
            <a:r>
              <a:rPr lang="en-US" altLang="zh-CN" sz="1100" dirty="0" err="1"/>
              <a:t>f.write</a:t>
            </a:r>
            <a:r>
              <a:rPr lang="en-US" altLang="zh-CN" sz="1100" dirty="0"/>
              <a:t>('NA,NA,140000\n')</a:t>
            </a:r>
            <a:endParaRPr lang="zh-CN" altLang="en-US" sz="110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5101DDCA-6B1E-7764-3CC7-52675224B100}"/>
              </a:ext>
            </a:extLst>
          </p:cNvPr>
          <p:cNvSpPr/>
          <p:nvPr/>
        </p:nvSpPr>
        <p:spPr>
          <a:xfrm>
            <a:off x="571496" y="2183974"/>
            <a:ext cx="8214417" cy="43901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首先创建一个数据集，并存储在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CSV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文件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./data/house_tiny.csv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中。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524F341-9877-3533-D4AA-0FADBEBA8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4404" y="2497350"/>
            <a:ext cx="3307728" cy="184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34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32AEB-20D7-3CC3-B19E-76F4393C8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D83BB3CC-7738-9B50-6E41-443700D941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1307B04E-864A-DF88-0344-2E0DC5D31F4D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2655CF0-1438-3A7C-97C2-493CA207880F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16A8752B-3957-87AE-B9F2-FCF73AC28367}"/>
              </a:ext>
            </a:extLst>
          </p:cNvPr>
          <p:cNvSpPr/>
          <p:nvPr/>
        </p:nvSpPr>
        <p:spPr>
          <a:xfrm>
            <a:off x="571499" y="1738361"/>
            <a:ext cx="7843539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要从创建的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CSV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文件中加载原始数据集，我们导入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pandas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包并调用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read_csv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函数。该数据集有四行三列。其中每行描述了房间数量（“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NumRooms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）、巷子类型（“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Alley”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）和房屋价格（“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Price”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8EAAA779-C577-72D7-9FF2-68A5D633D42C}"/>
              </a:ext>
            </a:extLst>
          </p:cNvPr>
          <p:cNvSpPr/>
          <p:nvPr/>
        </p:nvSpPr>
        <p:spPr>
          <a:xfrm>
            <a:off x="571500" y="1238250"/>
            <a:ext cx="1218934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数据预处理</a:t>
            </a:r>
            <a:endParaRPr 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5F11F40-B4F4-939A-D326-9A5CE5473E07}"/>
              </a:ext>
            </a:extLst>
          </p:cNvPr>
          <p:cNvSpPr txBox="1"/>
          <p:nvPr/>
        </p:nvSpPr>
        <p:spPr>
          <a:xfrm>
            <a:off x="571499" y="2336679"/>
            <a:ext cx="4659124" cy="938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!pip install pandas #</a:t>
            </a:r>
            <a:r>
              <a:rPr lang="zh-CN" altLang="en-US" sz="1100" dirty="0"/>
              <a:t>先安装</a:t>
            </a:r>
            <a:r>
              <a:rPr lang="en-US" altLang="zh-CN" sz="1100" dirty="0"/>
              <a:t>pandas</a:t>
            </a:r>
            <a:r>
              <a:rPr lang="zh-CN" altLang="en-US" sz="1100" dirty="0"/>
              <a:t>包</a:t>
            </a:r>
            <a:endParaRPr lang="en-US" altLang="zh-CN" sz="1100" dirty="0"/>
          </a:p>
          <a:p>
            <a:r>
              <a:rPr lang="en-US" altLang="zh-CN" sz="1100" dirty="0"/>
              <a:t>import pandas as pd #pd </a:t>
            </a:r>
            <a:r>
              <a:rPr lang="zh-CN" altLang="en-US" sz="1100" dirty="0"/>
              <a:t>现在就等于 </a:t>
            </a:r>
            <a:r>
              <a:rPr lang="en-US" altLang="zh-CN" sz="1100" dirty="0"/>
              <a:t>pandas</a:t>
            </a:r>
          </a:p>
          <a:p>
            <a:endParaRPr lang="en-US" altLang="zh-CN" sz="1100" dirty="0"/>
          </a:p>
          <a:p>
            <a:r>
              <a:rPr lang="en-US" altLang="zh-CN" sz="1100" dirty="0"/>
              <a:t>data = </a:t>
            </a:r>
            <a:r>
              <a:rPr lang="en-US" altLang="zh-CN" sz="1100" dirty="0" err="1"/>
              <a:t>pd.read_csv</a:t>
            </a:r>
            <a:r>
              <a:rPr lang="en-US" altLang="zh-CN" sz="1100" dirty="0"/>
              <a:t>(</a:t>
            </a:r>
            <a:r>
              <a:rPr lang="en-US" altLang="zh-CN" sz="1100" dirty="0" err="1"/>
              <a:t>data_file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/>
              <a:t>print(data)</a:t>
            </a:r>
            <a:endParaRPr lang="zh-CN" altLang="en-US" sz="110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92326DD-7BCD-A5E9-BB18-A5941377B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6771" y="2238471"/>
            <a:ext cx="2448267" cy="1810003"/>
          </a:xfrm>
          <a:prstGeom prst="rect">
            <a:avLst/>
          </a:prstGeom>
        </p:spPr>
      </p:pic>
      <p:sp>
        <p:nvSpPr>
          <p:cNvPr id="9" name="Text 7">
            <a:extLst>
              <a:ext uri="{FF2B5EF4-FFF2-40B4-BE49-F238E27FC236}">
                <a16:creationId xmlns:a16="http://schemas.microsoft.com/office/drawing/2014/main" id="{8FE1687C-669F-DCD3-8235-54A00959A594}"/>
              </a:ext>
            </a:extLst>
          </p:cNvPr>
          <p:cNvSpPr/>
          <p:nvPr/>
        </p:nvSpPr>
        <p:spPr>
          <a:xfrm>
            <a:off x="512884" y="3525453"/>
            <a:ext cx="4717740" cy="9387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注意，“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NaN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项代表缺失值。 为了处理缺失的数据，典型的方法包括插值法和删除法， 其中插值法用一个替代值弥补缺失值，而删除法则直接忽略缺失值。 在这里，我们将考虑插值法。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81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F7A7F-411C-1A38-DBEB-6EEE2C471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3EBC05D5-FEE0-BBD5-C597-EE4D04359C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BFED54EC-87CA-B89C-B40D-984F6C768005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4BA9DFF-CB1B-DC41-D5A3-E31EAE05F277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71C1750C-EE01-C7B3-69DF-97D29DDA5BB6}"/>
              </a:ext>
            </a:extLst>
          </p:cNvPr>
          <p:cNvSpPr/>
          <p:nvPr/>
        </p:nvSpPr>
        <p:spPr>
          <a:xfrm>
            <a:off x="571500" y="1607518"/>
            <a:ext cx="7843539" cy="6904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通过位置索引属性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iloc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，我们将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分成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inputs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outputs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 其中前者为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的前两列，而后者为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的最后一列。 对于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inputs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中数值列缺少的数值，我们用同一列的均值替换“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NaN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项，对于字符列（类别值或离散值）则将“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NaN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”视为一个类比。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5E879206-4D18-880C-AA6E-C685334F5294}"/>
              </a:ext>
            </a:extLst>
          </p:cNvPr>
          <p:cNvSpPr/>
          <p:nvPr/>
        </p:nvSpPr>
        <p:spPr>
          <a:xfrm>
            <a:off x="571500" y="1238250"/>
            <a:ext cx="1218934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数据预处理</a:t>
            </a:r>
            <a:endParaRPr 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165B2A1-F974-7B78-DE9D-374D1271C761}"/>
              </a:ext>
            </a:extLst>
          </p:cNvPr>
          <p:cNvSpPr txBox="1"/>
          <p:nvPr/>
        </p:nvSpPr>
        <p:spPr>
          <a:xfrm>
            <a:off x="571499" y="2762831"/>
            <a:ext cx="3904585" cy="6001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inputs, outputs = </a:t>
            </a:r>
            <a:r>
              <a:rPr lang="en-US" altLang="zh-CN" sz="1100" dirty="0" err="1"/>
              <a:t>data.iloc</a:t>
            </a:r>
            <a:r>
              <a:rPr lang="en-US" altLang="zh-CN" sz="1100" dirty="0"/>
              <a:t>[:, 0:2], </a:t>
            </a:r>
            <a:r>
              <a:rPr lang="en-US" altLang="zh-CN" sz="1100" dirty="0" err="1"/>
              <a:t>data.iloc</a:t>
            </a:r>
            <a:r>
              <a:rPr lang="en-US" altLang="zh-CN" sz="1100" dirty="0"/>
              <a:t>[:, 2]</a:t>
            </a:r>
          </a:p>
          <a:p>
            <a:r>
              <a:rPr lang="en-US" altLang="zh-CN" sz="1100" dirty="0"/>
              <a:t>inputs = </a:t>
            </a:r>
            <a:r>
              <a:rPr lang="en-US" altLang="zh-CN" sz="1100" dirty="0" err="1"/>
              <a:t>inputs.iloc</a:t>
            </a:r>
            <a:r>
              <a:rPr lang="en-US" altLang="zh-CN" sz="1100" dirty="0"/>
              <a:t>[: , 0].</a:t>
            </a:r>
            <a:r>
              <a:rPr lang="en-US" altLang="zh-CN" sz="1100" dirty="0" err="1"/>
              <a:t>fillna</a:t>
            </a:r>
            <a:r>
              <a:rPr lang="en-US" altLang="zh-CN" sz="1100" dirty="0"/>
              <a:t>(</a:t>
            </a:r>
            <a:r>
              <a:rPr lang="en-US" altLang="zh-CN" sz="1100" dirty="0" err="1"/>
              <a:t>inputs.mean</a:t>
            </a:r>
            <a:r>
              <a:rPr lang="en-US" altLang="zh-CN" sz="1100" dirty="0"/>
              <a:t>())</a:t>
            </a:r>
          </a:p>
          <a:p>
            <a:r>
              <a:rPr lang="en-US" altLang="zh-CN" sz="1100" dirty="0"/>
              <a:t>print(inputs)</a:t>
            </a:r>
            <a:endParaRPr lang="zh-CN" altLang="en-US" sz="1100" dirty="0"/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3A070EDA-83D2-FD73-5943-28E378CF9F4C}"/>
              </a:ext>
            </a:extLst>
          </p:cNvPr>
          <p:cNvSpPr/>
          <p:nvPr/>
        </p:nvSpPr>
        <p:spPr>
          <a:xfrm>
            <a:off x="571499" y="2380669"/>
            <a:ext cx="7843539" cy="28652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首先处理数值列（第一列）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1251EEE-2178-7D08-C55C-A98443B24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380669"/>
            <a:ext cx="4175548" cy="1230169"/>
          </a:xfrm>
          <a:prstGeom prst="rect">
            <a:avLst/>
          </a:prstGeom>
        </p:spPr>
      </p:pic>
      <p:sp>
        <p:nvSpPr>
          <p:cNvPr id="10" name="Text 7">
            <a:extLst>
              <a:ext uri="{FF2B5EF4-FFF2-40B4-BE49-F238E27FC236}">
                <a16:creationId xmlns:a16="http://schemas.microsoft.com/office/drawing/2014/main" id="{2F20FC2B-0AF5-5E7B-F9E5-1961B8044F79}"/>
              </a:ext>
            </a:extLst>
          </p:cNvPr>
          <p:cNvSpPr/>
          <p:nvPr/>
        </p:nvSpPr>
        <p:spPr>
          <a:xfrm>
            <a:off x="554314" y="3467575"/>
            <a:ext cx="3787487" cy="123824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由于“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Alley”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列只有两种类别值“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Pave”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和“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NaN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pandas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可通过函数自动将此列转换为两列“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Alley_Pave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和“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Alley_nan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 巷子类型为“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Pave”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的行会将“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Alley_Pave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的值设置为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，“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Alley_nan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的值设置为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84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2CC99-0EC6-A096-101E-4370F71C0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1F6D344C-52C2-6A6C-F37F-E7F2FB068C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D2DA3AA3-A544-E4C3-71EE-6E0F82964070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6BC25B2-F7CC-720A-D073-E2C9BA837527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E0B8F93C-88F5-B493-3E17-8CC8102C1858}"/>
              </a:ext>
            </a:extLst>
          </p:cNvPr>
          <p:cNvSpPr/>
          <p:nvPr/>
        </p:nvSpPr>
        <p:spPr>
          <a:xfrm>
            <a:off x="571500" y="1607518"/>
            <a:ext cx="7843539" cy="6904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pd.get_dummies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是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Pandas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提供的独热编码（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One-Hot Encoding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）方法，主要用于将类别变量（如字符串）转换为数值型变量，以便机器学习模型能够处理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68429E2E-4B40-457D-EB0A-06BA074D597A}"/>
              </a:ext>
            </a:extLst>
          </p:cNvPr>
          <p:cNvSpPr/>
          <p:nvPr/>
        </p:nvSpPr>
        <p:spPr>
          <a:xfrm>
            <a:off x="571500" y="1238250"/>
            <a:ext cx="1218934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数据预处理</a:t>
            </a:r>
            <a:endParaRPr 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6BBBA54-8AF8-D7DE-7178-3C9BE2A8C88F}"/>
              </a:ext>
            </a:extLst>
          </p:cNvPr>
          <p:cNvSpPr txBox="1"/>
          <p:nvPr/>
        </p:nvSpPr>
        <p:spPr>
          <a:xfrm>
            <a:off x="571499" y="2353029"/>
            <a:ext cx="3904585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inputs = </a:t>
            </a:r>
            <a:r>
              <a:rPr lang="en-US" altLang="zh-CN" sz="1100" dirty="0" err="1"/>
              <a:t>pd.get_dummies</a:t>
            </a:r>
            <a:r>
              <a:rPr lang="en-US" altLang="zh-CN" sz="1100" dirty="0"/>
              <a:t>(inputs, </a:t>
            </a:r>
            <a:r>
              <a:rPr lang="en-US" altLang="zh-CN" sz="1100" dirty="0" err="1"/>
              <a:t>dummy_na</a:t>
            </a:r>
            <a:r>
              <a:rPr lang="en-US" altLang="zh-CN" sz="1100" dirty="0"/>
              <a:t>=True)</a:t>
            </a:r>
          </a:p>
          <a:p>
            <a:r>
              <a:rPr lang="en-US" altLang="zh-CN" sz="1100" dirty="0"/>
              <a:t>print(inputs)</a:t>
            </a:r>
            <a:endParaRPr lang="zh-CN" altLang="en-US" sz="11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6F3F6FE7-DFC2-FA22-F8C2-0B8E041E38CC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7301DB3-2052-8B01-39F2-6A3F6A631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2201" y="2084234"/>
            <a:ext cx="3668815" cy="1331771"/>
          </a:xfrm>
          <a:prstGeom prst="rect">
            <a:avLst/>
          </a:prstGeom>
        </p:spPr>
      </p:pic>
      <p:sp>
        <p:nvSpPr>
          <p:cNvPr id="13" name="Text 7">
            <a:extLst>
              <a:ext uri="{FF2B5EF4-FFF2-40B4-BE49-F238E27FC236}">
                <a16:creationId xmlns:a16="http://schemas.microsoft.com/office/drawing/2014/main" id="{7DDFA8DE-E86D-4D4E-12BD-31BBB3388206}"/>
              </a:ext>
            </a:extLst>
          </p:cNvPr>
          <p:cNvSpPr/>
          <p:nvPr/>
        </p:nvSpPr>
        <p:spPr>
          <a:xfrm>
            <a:off x="588684" y="3127831"/>
            <a:ext cx="3904585" cy="4173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现在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inputs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outputs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中的所有条目都是数值类型，它们可以转换为张量格式。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3224FC4-2863-07B6-FC37-795E4376DBB0}"/>
              </a:ext>
            </a:extLst>
          </p:cNvPr>
          <p:cNvSpPr txBox="1"/>
          <p:nvPr/>
        </p:nvSpPr>
        <p:spPr>
          <a:xfrm>
            <a:off x="554314" y="3822505"/>
            <a:ext cx="3904585" cy="938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import torch</a:t>
            </a:r>
          </a:p>
          <a:p>
            <a:endParaRPr lang="en-US" altLang="zh-CN" sz="1100" dirty="0"/>
          </a:p>
          <a:p>
            <a:r>
              <a:rPr lang="en-US" altLang="zh-CN" sz="1100" dirty="0"/>
              <a:t>X = </a:t>
            </a:r>
            <a:r>
              <a:rPr lang="en-US" altLang="zh-CN" sz="1100" dirty="0" err="1"/>
              <a:t>torch.tensor</a:t>
            </a:r>
            <a:r>
              <a:rPr lang="en-US" altLang="zh-CN" sz="1100" dirty="0"/>
              <a:t>(</a:t>
            </a:r>
            <a:r>
              <a:rPr lang="en-US" altLang="zh-CN" sz="1100" dirty="0" err="1"/>
              <a:t>inputs.to_numpy</a:t>
            </a:r>
            <a:r>
              <a:rPr lang="en-US" altLang="zh-CN" sz="1100" dirty="0"/>
              <a:t>(</a:t>
            </a:r>
            <a:r>
              <a:rPr lang="en-US" altLang="zh-CN" sz="1100" dirty="0" err="1"/>
              <a:t>dtype</a:t>
            </a:r>
            <a:r>
              <a:rPr lang="en-US" altLang="zh-CN" sz="1100" dirty="0"/>
              <a:t>=float))</a:t>
            </a:r>
          </a:p>
          <a:p>
            <a:r>
              <a:rPr lang="en-US" altLang="zh-CN" sz="1100" dirty="0"/>
              <a:t>y = </a:t>
            </a:r>
            <a:r>
              <a:rPr lang="en-US" altLang="zh-CN" sz="1100" dirty="0" err="1"/>
              <a:t>torch.tensor</a:t>
            </a:r>
            <a:r>
              <a:rPr lang="en-US" altLang="zh-CN" sz="1100" dirty="0"/>
              <a:t>(</a:t>
            </a:r>
            <a:r>
              <a:rPr lang="en-US" altLang="zh-CN" sz="1100" dirty="0" err="1"/>
              <a:t>outputs.to_numpy</a:t>
            </a:r>
            <a:r>
              <a:rPr lang="en-US" altLang="zh-CN" sz="1100" dirty="0"/>
              <a:t>(</a:t>
            </a:r>
            <a:r>
              <a:rPr lang="en-US" altLang="zh-CN" sz="1100" dirty="0" err="1"/>
              <a:t>dtype</a:t>
            </a:r>
            <a:r>
              <a:rPr lang="en-US" altLang="zh-CN" sz="1100" dirty="0"/>
              <a:t>=float))</a:t>
            </a:r>
          </a:p>
          <a:p>
            <a:r>
              <a:rPr lang="en-US" altLang="zh-CN" sz="1100" dirty="0"/>
              <a:t>X, y</a:t>
            </a:r>
            <a:endParaRPr lang="zh-CN" altLang="en-US" sz="11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E6914914-BBC7-69D2-0871-DA1575B397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2200" y="3522973"/>
            <a:ext cx="3683671" cy="133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3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DED7B-9360-85F7-A832-707632CE4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B9B677D8-AE61-6EB3-A0E7-B1979E5C44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0920E16D-3C57-9A20-C86A-73CD2AA5322F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EEC9CE8-6B85-6D84-DC8A-6B9BE07BC989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BFD3FC51-8F9D-39A8-9679-83C254304885}"/>
              </a:ext>
            </a:extLst>
          </p:cNvPr>
          <p:cNvSpPr/>
          <p:nvPr/>
        </p:nvSpPr>
        <p:spPr>
          <a:xfrm>
            <a:off x="571500" y="1724836"/>
            <a:ext cx="7843539" cy="8469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独热编码是一个向量，它的分量和类别一样多。 类别对应的分量设置为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，其他所有分量设置为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例如我们现在有三个样本，它们的标签分别为猫，鸡，狗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那么这三个样本的标签应该为一个三维向量：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lnSpc>
                <a:spcPts val="1688"/>
              </a:lnSpc>
              <a:buNone/>
            </a:pP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CA55F3AF-0D23-ED44-3778-F7BB2653065C}"/>
              </a:ext>
            </a:extLst>
          </p:cNvPr>
          <p:cNvSpPr/>
          <p:nvPr/>
        </p:nvSpPr>
        <p:spPr>
          <a:xfrm>
            <a:off x="571500" y="1238250"/>
            <a:ext cx="3533708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独热编码（</a:t>
            </a:r>
            <a:r>
              <a:rPr lang="en-US" altLang="zh-CN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One-Hot Encoding</a:t>
            </a: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）</a:t>
            </a:r>
            <a:endParaRPr lang="en-US" sz="16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139A094-AA03-6AF4-576A-530A9379E828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D488631-7AB8-BBAC-022E-FE682B4981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0662" y="2475383"/>
            <a:ext cx="2934109" cy="552527"/>
          </a:xfrm>
          <a:prstGeom prst="rect">
            <a:avLst/>
          </a:prstGeom>
        </p:spPr>
      </p:pic>
      <p:sp>
        <p:nvSpPr>
          <p:cNvPr id="15" name="Text 7">
            <a:extLst>
              <a:ext uri="{FF2B5EF4-FFF2-40B4-BE49-F238E27FC236}">
                <a16:creationId xmlns:a16="http://schemas.microsoft.com/office/drawing/2014/main" id="{048E61CC-1FD2-180A-B6B6-E8D5D43C5A0F}"/>
              </a:ext>
            </a:extLst>
          </p:cNvPr>
          <p:cNvSpPr/>
          <p:nvPr/>
        </p:nvSpPr>
        <p:spPr>
          <a:xfrm>
            <a:off x="571499" y="2843018"/>
            <a:ext cx="7843539" cy="6417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其中</a:t>
            </a:r>
          </a:p>
          <a:p>
            <a:pPr marL="0" indent="0">
              <a:lnSpc>
                <a:spcPts val="1688"/>
              </a:lnSpc>
              <a:buNone/>
            </a:pP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(1,0,0)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对应于样本标签“猫”、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(0,1,0)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对应于样本标签属于“鸡”、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(0,0,1)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对应于样本标签属于“狗”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908D1661-4F63-310E-F3A3-8E09B261E490}"/>
              </a:ext>
            </a:extLst>
          </p:cNvPr>
          <p:cNvSpPr/>
          <p:nvPr/>
        </p:nvSpPr>
        <p:spPr>
          <a:xfrm>
            <a:off x="571500" y="3811112"/>
            <a:ext cx="7843539" cy="84691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①大多数机器学习算法依赖于数学计算（如加法、乘法等），而字符串类型的数据无法直接参与这些运算。</a:t>
            </a:r>
            <a:b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②如果直接将类别型数据映射为整数（例如，猫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=0,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鸡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=1,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狗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=2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），这可能会误导模型认为这些数字之间存在着某种顺序关系（即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0&lt;1&lt;2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），但实际上类别之间通常是无序的。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74CD84BD-4A87-D774-B7F6-0A60534BDE6D}"/>
              </a:ext>
            </a:extLst>
          </p:cNvPr>
          <p:cNvSpPr/>
          <p:nvPr/>
        </p:nvSpPr>
        <p:spPr>
          <a:xfrm>
            <a:off x="571500" y="3359149"/>
            <a:ext cx="4921294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为什么要使用独热编码而不直接用字符串？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68580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FA823-64E3-6673-05AD-ED58A0CD5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329064DA-7C4B-122C-C80C-E86DA5697B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8C27CC2C-3725-F0AC-B244-C1049EDFC989}"/>
              </a:ext>
            </a:extLst>
          </p:cNvPr>
          <p:cNvSpPr/>
          <p:nvPr/>
        </p:nvSpPr>
        <p:spPr>
          <a:xfrm>
            <a:off x="571500" y="3314700"/>
            <a:ext cx="476250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线性神经网络原理</a:t>
            </a:r>
            <a:endParaRPr lang="en-US" sz="3750" dirty="0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06C87BD5-7A6D-4A0D-C2FB-62247BBE13E5}"/>
              </a:ext>
            </a:extLst>
          </p:cNvPr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666666">
              <a:alpha val="30000"/>
            </a:srgbClr>
          </a:solidFill>
          <a:ln/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F725F75-4F02-875F-C219-F7FEBBB8A94B}"/>
              </a:ext>
            </a:extLst>
          </p:cNvPr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BC91C7D-356E-FD83-6003-111F42840CE1}"/>
              </a:ext>
            </a:extLst>
          </p:cNvPr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FFFFFF">
                    <a:alpha val="7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22500" dirty="0"/>
          </a:p>
        </p:txBody>
      </p:sp>
    </p:spTree>
    <p:extLst>
      <p:ext uri="{BB962C8B-B14F-4D97-AF65-F5344CB8AC3E}">
        <p14:creationId xmlns:p14="http://schemas.microsoft.com/office/powerpoint/2010/main" val="3718290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73040-340D-835F-3EC8-2F79DA0D0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E917D6B4-4A7D-7727-F0BF-DF8F468A24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76ECCC26-046B-3C7B-4964-95708B505D86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线性神经网络原理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4AC9324-DD3C-70C4-A4D3-CDD4F67572F6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F7CFAA7C-D7DF-35AF-3DD5-895661757839}"/>
              </a:ext>
            </a:extLst>
          </p:cNvPr>
          <p:cNvSpPr/>
          <p:nvPr/>
        </p:nvSpPr>
        <p:spPr>
          <a:xfrm>
            <a:off x="571500" y="1607518"/>
            <a:ext cx="7843539" cy="6904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线性回归（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Linear Regression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）是机器学习中最基础的模型之一，在深度学习中可以看作是最简单的神经网络，即不包含隐藏层的单层神经网络。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3EE43B5-23DC-C8EF-7C1F-7253BCF6F83B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线性回归原理</a:t>
            </a:r>
            <a:endParaRPr 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C271CE46-A0A1-0805-64A8-A1439798B996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49F713C-46F5-1D85-6E5F-866FD3B98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161" y="2297924"/>
            <a:ext cx="5043139" cy="23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36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E311C-D332-8FBA-C10C-E0084B1A5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EEFFCCE9-8B5E-4F0A-05B4-029FF4B71E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D3BF0C26-FF68-4A6B-69AA-F83A75A9631C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线性神经网络原理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A02A0C3-83E2-ACB8-0CEF-8CCE9721FEBB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80A4D0B2-6B29-21B5-59F9-27563F615F13}"/>
              </a:ext>
            </a:extLst>
          </p:cNvPr>
          <p:cNvSpPr/>
          <p:nvPr/>
        </p:nvSpPr>
        <p:spPr>
          <a:xfrm>
            <a:off x="571500" y="1607518"/>
            <a:ext cx="7843539" cy="11292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均方误差损失函数（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Mean Squared Error Loss, MSE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），衡量的是预测值与真实值之间的平方差的平均值。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lnSpc>
                <a:spcPts val="1688"/>
              </a:lnSpc>
              <a:buNone/>
            </a:pP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MSE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不仅能够直观地反映预测值与实际值之间的差距，而且由于其对误差进行了平方处理，较大误差会被显著放大，因此也能较好地反映出模型预测中的较大偏差。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7A1102B5-EAB5-94A5-C721-2F7AABAAAA62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均方误差损失函数</a:t>
            </a:r>
            <a:endParaRPr 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C4872A3D-4C3E-F3C5-5C0B-8700A8A76F3D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BCC8AC4-535A-2789-85A8-83D6805C8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628" y="2664983"/>
            <a:ext cx="632460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88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2647950"/>
            <a:ext cx="4762500" cy="1333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实现线性</a:t>
            </a:r>
            <a:r>
              <a:rPr lang="zh-CN" altLang="en-US" sz="40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sz="375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666666">
              <a:alpha val="3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FFFFFF">
                    <a:alpha val="7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22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05050-FF32-58F6-C466-69B22B38E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0337F787-CF85-315A-5725-DB16D91287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A635E012-E91D-CFBD-63E5-36814CACFAB0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的实现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3AE4B26-2190-AC1A-0470-71761EDAF6DA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7208BA0-CA0C-CE3B-ED31-7A07D842460E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生成数据集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3EE64AE6-D987-277E-F649-470C999171F8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CC59D67-E2BA-6750-EE50-BF790F3E9129}"/>
              </a:ext>
            </a:extLst>
          </p:cNvPr>
          <p:cNvSpPr txBox="1"/>
          <p:nvPr/>
        </p:nvSpPr>
        <p:spPr>
          <a:xfrm>
            <a:off x="554314" y="1854069"/>
            <a:ext cx="3904585" cy="22929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!pip install d2l</a:t>
            </a:r>
            <a:br>
              <a:rPr lang="en-US" altLang="zh-CN" sz="1100" dirty="0"/>
            </a:br>
            <a:r>
              <a:rPr lang="en-US" altLang="zh-CN" sz="1100" dirty="0"/>
              <a:t>import </a:t>
            </a:r>
            <a:r>
              <a:rPr lang="en-US" altLang="zh-CN" sz="1100" dirty="0" err="1"/>
              <a:t>numpy</a:t>
            </a:r>
            <a:r>
              <a:rPr lang="en-US" altLang="zh-CN" sz="1100" dirty="0"/>
              <a:t> as np</a:t>
            </a:r>
          </a:p>
          <a:p>
            <a:r>
              <a:rPr lang="en-US" altLang="zh-CN" sz="1100" dirty="0"/>
              <a:t>import torch</a:t>
            </a:r>
          </a:p>
          <a:p>
            <a:r>
              <a:rPr lang="en-US" altLang="zh-CN" sz="1100" dirty="0"/>
              <a:t>from </a:t>
            </a:r>
            <a:r>
              <a:rPr lang="en-US" altLang="zh-CN" sz="1100" dirty="0" err="1"/>
              <a:t>torch.utils</a:t>
            </a:r>
            <a:r>
              <a:rPr lang="en-US" altLang="zh-CN" sz="1100" dirty="0"/>
              <a:t> import data</a:t>
            </a:r>
          </a:p>
          <a:p>
            <a:r>
              <a:rPr lang="en-US" altLang="zh-CN" sz="1100" dirty="0"/>
              <a:t>from d2l import torch as d2l</a:t>
            </a:r>
          </a:p>
          <a:p>
            <a:endParaRPr lang="en-US" altLang="zh-CN" sz="1100" dirty="0"/>
          </a:p>
          <a:p>
            <a:r>
              <a:rPr lang="en-US" altLang="zh-CN" sz="1100" dirty="0" err="1"/>
              <a:t>true_w</a:t>
            </a:r>
            <a:r>
              <a:rPr lang="en-US" altLang="zh-CN" sz="1100" dirty="0"/>
              <a:t> = </a:t>
            </a:r>
            <a:r>
              <a:rPr lang="en-US" altLang="zh-CN" sz="1100" dirty="0" err="1"/>
              <a:t>torch.tensor</a:t>
            </a:r>
            <a:r>
              <a:rPr lang="en-US" altLang="zh-CN" sz="1100" dirty="0"/>
              <a:t>([2, -3.4])</a:t>
            </a:r>
          </a:p>
          <a:p>
            <a:r>
              <a:rPr lang="en-US" altLang="zh-CN" sz="1100" dirty="0" err="1"/>
              <a:t>true_b</a:t>
            </a:r>
            <a:r>
              <a:rPr lang="en-US" altLang="zh-CN" sz="1100" dirty="0"/>
              <a:t> = 4.2</a:t>
            </a:r>
          </a:p>
          <a:p>
            <a:r>
              <a:rPr lang="en-US" altLang="zh-CN" sz="1100" dirty="0"/>
              <a:t>features, labels = d2l.synthetic_data(</a:t>
            </a:r>
            <a:r>
              <a:rPr lang="en-US" altLang="zh-CN" sz="1100" dirty="0" err="1"/>
              <a:t>true_w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true_b</a:t>
            </a:r>
            <a:r>
              <a:rPr lang="en-US" altLang="zh-CN" sz="1100" dirty="0"/>
              <a:t>, 1000)</a:t>
            </a:r>
            <a:br>
              <a:rPr lang="en-US" altLang="zh-CN" sz="1100" dirty="0"/>
            </a:br>
            <a:r>
              <a:rPr lang="en-US" altLang="zh-CN" sz="1100" dirty="0"/>
              <a:t>print(</a:t>
            </a:r>
            <a:r>
              <a:rPr lang="en-US" altLang="zh-CN" sz="1100" dirty="0" err="1"/>
              <a:t>true_w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/>
              <a:t>print(</a:t>
            </a:r>
            <a:r>
              <a:rPr lang="en-US" altLang="zh-CN" sz="1100" dirty="0" err="1"/>
              <a:t>true_b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/>
              <a:t>print(features[:5])</a:t>
            </a:r>
          </a:p>
          <a:p>
            <a:r>
              <a:rPr lang="en-US" altLang="zh-CN" sz="1100" dirty="0"/>
              <a:t>print(labels[:5])</a:t>
            </a:r>
            <a:endParaRPr lang="zh-CN" altLang="en-US" sz="11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6328F692-B063-6915-E118-09DA42848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242" y="1552610"/>
            <a:ext cx="3024024" cy="277899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72152FDB-1A5E-0B4E-D4BF-81312A790891}"/>
              </a:ext>
            </a:extLst>
          </p:cNvPr>
          <p:cNvSpPr txBox="1"/>
          <p:nvPr/>
        </p:nvSpPr>
        <p:spPr>
          <a:xfrm>
            <a:off x="4981242" y="4461298"/>
            <a:ext cx="2876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1.49*2+0.48*-3.4+4.2=5.548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85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l="46" r="46"/>
          <a:stretch/>
        </p:blipFill>
        <p:spPr>
          <a:xfrm>
            <a:off x="0" y="0"/>
            <a:ext cx="295275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3433763"/>
            <a:ext cx="1857375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content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571500" y="4176713"/>
            <a:ext cx="1809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dirty="0">
                <a:solidFill>
                  <a:srgbClr val="66666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目录</a:t>
            </a:r>
            <a:endParaRPr lang="en-US" sz="2250" dirty="0"/>
          </a:p>
        </p:txBody>
      </p:sp>
      <p:sp>
        <p:nvSpPr>
          <p:cNvPr id="6" name="Text 3"/>
          <p:cNvSpPr/>
          <p:nvPr/>
        </p:nvSpPr>
        <p:spPr>
          <a:xfrm>
            <a:off x="3524250" y="1801306"/>
            <a:ext cx="3524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1875" b="1" dirty="0">
                <a:solidFill>
                  <a:srgbClr val="5438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1875" dirty="0"/>
          </a:p>
        </p:txBody>
      </p:sp>
      <p:sp>
        <p:nvSpPr>
          <p:cNvPr id="7" name="Text 4"/>
          <p:cNvSpPr/>
          <p:nvPr/>
        </p:nvSpPr>
        <p:spPr>
          <a:xfrm>
            <a:off x="3990975" y="1872743"/>
            <a:ext cx="4581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线性神经网络原理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990975" y="1621631"/>
            <a:ext cx="4581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3524250" y="2429956"/>
            <a:ext cx="3524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1875" b="1" dirty="0">
                <a:solidFill>
                  <a:srgbClr val="5438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1875" dirty="0"/>
          </a:p>
        </p:txBody>
      </p:sp>
      <p:sp>
        <p:nvSpPr>
          <p:cNvPr id="10" name="Text 7"/>
          <p:cNvSpPr/>
          <p:nvPr/>
        </p:nvSpPr>
        <p:spPr>
          <a:xfrm>
            <a:off x="3990975" y="2501393"/>
            <a:ext cx="4581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实现线性</a:t>
            </a:r>
            <a:r>
              <a:rPr lang="zh-CN" altLang="en-US" sz="12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sz="12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990975" y="2250281"/>
            <a:ext cx="4581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3524250" y="3058606"/>
            <a:ext cx="3524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1875" b="1" dirty="0">
                <a:solidFill>
                  <a:srgbClr val="5438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1875" dirty="0"/>
          </a:p>
        </p:txBody>
      </p:sp>
      <p:sp>
        <p:nvSpPr>
          <p:cNvPr id="13" name="Text 10"/>
          <p:cNvSpPr/>
          <p:nvPr/>
        </p:nvSpPr>
        <p:spPr>
          <a:xfrm>
            <a:off x="3990975" y="3130043"/>
            <a:ext cx="4581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2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12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sz="12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原理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990975" y="2878931"/>
            <a:ext cx="4581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3524250" y="3687256"/>
            <a:ext cx="3524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1875" b="1" dirty="0">
                <a:solidFill>
                  <a:srgbClr val="5438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lang="en-US" sz="1875" dirty="0"/>
          </a:p>
        </p:txBody>
      </p:sp>
      <p:sp>
        <p:nvSpPr>
          <p:cNvPr id="16" name="Text 13"/>
          <p:cNvSpPr/>
          <p:nvPr/>
        </p:nvSpPr>
        <p:spPr>
          <a:xfrm>
            <a:off x="3990975" y="3758693"/>
            <a:ext cx="4581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1650"/>
              </a:lnSpc>
            </a:pPr>
            <a:r>
              <a:rPr lang="zh-CN" altLang="en-US" sz="12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实现</a:t>
            </a:r>
            <a:r>
              <a:rPr lang="en-US" altLang="zh-CN" sz="12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Softmax</a:t>
            </a:r>
            <a:r>
              <a:rPr lang="zh-CN" altLang="en-US" sz="12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回归</a:t>
            </a:r>
            <a:endParaRPr lang="en-US" sz="1200" b="1" dirty="0">
              <a:solidFill>
                <a:srgbClr val="333333"/>
              </a:solidFill>
              <a:latin typeface="Microsoft YaHei" pitchFamily="34" charset="0"/>
              <a:ea typeface="Microsoft YaHei" pitchFamily="34" charset="-122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3990975" y="3507581"/>
            <a:ext cx="4581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C99D86D6-FB10-7863-6C84-17933BFC96C6}"/>
              </a:ext>
            </a:extLst>
          </p:cNvPr>
          <p:cNvSpPr/>
          <p:nvPr/>
        </p:nvSpPr>
        <p:spPr>
          <a:xfrm>
            <a:off x="3524250" y="1177286"/>
            <a:ext cx="3524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1875" b="1" dirty="0">
                <a:solidFill>
                  <a:srgbClr val="5438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1875" dirty="0"/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B1BD4AD3-A33F-D4BE-263B-058DA72856B5}"/>
              </a:ext>
            </a:extLst>
          </p:cNvPr>
          <p:cNvSpPr/>
          <p:nvPr/>
        </p:nvSpPr>
        <p:spPr>
          <a:xfrm>
            <a:off x="3990975" y="1248723"/>
            <a:ext cx="45815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zh-CN" altLang="en-US" sz="12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ED868-22D5-60B5-5CF3-5EEFAD90F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73D4E127-6D17-BCA6-5E31-08C97577E4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1E0F738A-C771-C045-A317-5F655793893A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的实现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BF5759C-E04B-1196-392D-5F871584DD26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629CEFF8-435A-C413-FD06-2B6BA0E912EE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生成数据迭代器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37EFB67-6E05-7012-D6D8-E0E5A56A8C58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94E0A71-B2E1-7F9B-CBE8-8F61743B0C04}"/>
              </a:ext>
            </a:extLst>
          </p:cNvPr>
          <p:cNvSpPr txBox="1"/>
          <p:nvPr/>
        </p:nvSpPr>
        <p:spPr>
          <a:xfrm>
            <a:off x="543222" y="1733255"/>
            <a:ext cx="4454504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def </a:t>
            </a:r>
            <a:r>
              <a:rPr lang="en-US" altLang="zh-CN" sz="1100" dirty="0" err="1"/>
              <a:t>load_array</a:t>
            </a:r>
            <a:r>
              <a:rPr lang="en-US" altLang="zh-CN" sz="1100" dirty="0"/>
              <a:t>(</a:t>
            </a:r>
            <a:r>
              <a:rPr lang="en-US" altLang="zh-CN" sz="1100" dirty="0" err="1"/>
              <a:t>data_arrays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batch_size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is_train</a:t>
            </a:r>
            <a:r>
              <a:rPr lang="en-US" altLang="zh-CN" sz="1100" dirty="0"/>
              <a:t>=True):  #@save</a:t>
            </a:r>
          </a:p>
          <a:p>
            <a:r>
              <a:rPr lang="en-US" altLang="zh-CN" sz="1100" dirty="0"/>
              <a:t>    “”“</a:t>
            </a:r>
            <a:r>
              <a:rPr lang="zh-CN" altLang="en-US" sz="1100" dirty="0"/>
              <a:t>构造一个</a:t>
            </a:r>
            <a:r>
              <a:rPr lang="en-US" altLang="zh-CN" sz="1100" dirty="0" err="1"/>
              <a:t>PyTorch</a:t>
            </a:r>
            <a:r>
              <a:rPr lang="zh-CN" altLang="en-US" sz="1100" dirty="0"/>
              <a:t>数据迭代器，数据迭代器是用来从数据集中按批次（</a:t>
            </a:r>
            <a:r>
              <a:rPr lang="en-US" altLang="zh-CN" sz="1100" dirty="0"/>
              <a:t>batch</a:t>
            </a:r>
            <a:r>
              <a:rPr lang="zh-CN" altLang="en-US" sz="1100" dirty="0"/>
              <a:t>）提取数据的对象。</a:t>
            </a:r>
            <a:r>
              <a:rPr lang="en-US" altLang="zh-CN" sz="1100" dirty="0"/>
              <a:t>"""</a:t>
            </a:r>
          </a:p>
          <a:p>
            <a:r>
              <a:rPr lang="en-US" altLang="zh-CN" sz="1100" dirty="0"/>
              <a:t>    dataset = </a:t>
            </a:r>
            <a:r>
              <a:rPr lang="en-US" altLang="zh-CN" sz="1100" dirty="0" err="1"/>
              <a:t>data.TensorDataset</a:t>
            </a:r>
            <a:r>
              <a:rPr lang="en-US" altLang="zh-CN" sz="1100" dirty="0"/>
              <a:t>(*</a:t>
            </a:r>
            <a:r>
              <a:rPr lang="en-US" altLang="zh-CN" sz="1100" dirty="0" err="1"/>
              <a:t>data_arrays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/>
              <a:t>    return </a:t>
            </a:r>
            <a:r>
              <a:rPr lang="en-US" altLang="zh-CN" sz="1100" dirty="0" err="1"/>
              <a:t>data.DataLoader</a:t>
            </a:r>
            <a:r>
              <a:rPr lang="en-US" altLang="zh-CN" sz="1100" dirty="0"/>
              <a:t>(dataset, </a:t>
            </a:r>
            <a:r>
              <a:rPr lang="en-US" altLang="zh-CN" sz="1100" dirty="0" err="1"/>
              <a:t>batch_size</a:t>
            </a:r>
            <a:r>
              <a:rPr lang="en-US" altLang="zh-CN" sz="1100" dirty="0"/>
              <a:t>, shuffle=</a:t>
            </a:r>
            <a:r>
              <a:rPr lang="en-US" altLang="zh-CN" sz="1100" dirty="0" err="1"/>
              <a:t>is_train</a:t>
            </a:r>
            <a:r>
              <a:rPr lang="en-US" altLang="zh-CN" sz="1100" dirty="0"/>
              <a:t>)</a:t>
            </a:r>
          </a:p>
          <a:p>
            <a:endParaRPr lang="en-US" altLang="zh-CN" sz="1100" dirty="0"/>
          </a:p>
          <a:p>
            <a:r>
              <a:rPr lang="en-US" altLang="zh-CN" sz="1100" dirty="0" err="1"/>
              <a:t>batch_size</a:t>
            </a:r>
            <a:r>
              <a:rPr lang="en-US" altLang="zh-CN" sz="1100" dirty="0"/>
              <a:t> = 10</a:t>
            </a:r>
          </a:p>
          <a:p>
            <a:r>
              <a:rPr lang="en-US" altLang="zh-CN" sz="1100" dirty="0" err="1"/>
              <a:t>data_iter</a:t>
            </a:r>
            <a:r>
              <a:rPr lang="en-US" altLang="zh-CN" sz="1100" dirty="0"/>
              <a:t> = </a:t>
            </a:r>
            <a:r>
              <a:rPr lang="en-US" altLang="zh-CN" sz="1100" dirty="0" err="1"/>
              <a:t>load_array</a:t>
            </a:r>
            <a:r>
              <a:rPr lang="en-US" altLang="zh-CN" sz="1100" dirty="0"/>
              <a:t>((features, labels), </a:t>
            </a:r>
            <a:r>
              <a:rPr lang="en-US" altLang="zh-CN" sz="1100" dirty="0" err="1"/>
              <a:t>batch_size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/>
              <a:t>next(iter(</a:t>
            </a:r>
            <a:r>
              <a:rPr lang="en-US" altLang="zh-CN" sz="1100" dirty="0" err="1"/>
              <a:t>data_iter</a:t>
            </a:r>
            <a:r>
              <a:rPr lang="en-US" altLang="zh-CN" sz="1100" dirty="0"/>
              <a:t>)) #iter()</a:t>
            </a:r>
            <a:r>
              <a:rPr lang="zh-CN" altLang="en-US" sz="1100" dirty="0"/>
              <a:t>：创建一个新的迭代器</a:t>
            </a:r>
            <a:r>
              <a:rPr lang="en-US" altLang="zh-CN" sz="1100" dirty="0"/>
              <a:t>,next()</a:t>
            </a:r>
            <a:r>
              <a:rPr lang="zh-CN" altLang="en-US" sz="1100" dirty="0"/>
              <a:t>：从迭代器中获取下一个批次的数据。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090DC71-FEB7-40E4-7E72-3D8FE7BD27E3}"/>
              </a:ext>
            </a:extLst>
          </p:cNvPr>
          <p:cNvSpPr txBox="1"/>
          <p:nvPr/>
        </p:nvSpPr>
        <p:spPr>
          <a:xfrm>
            <a:off x="489905" y="3594203"/>
            <a:ext cx="46773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对于非常大的数据集，一次性将所有数据加载到内存中通常是不可能的。通过使用数据迭代器，可以按批次加载数据。</a:t>
            </a:r>
            <a:b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使用 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data.TensorDataset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()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将输入的特征和标签组合成一个数据集对象。* 用来解包元组，将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features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和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labels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分别作为单独参数传递给 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TensorDataset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</a:t>
            </a: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使用 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data.DataLoader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()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函数创建一个数据加载器对象。它接收一个数据集、批次大小、是否打乱数据集等参数。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0E42A33-5B09-DA6F-1216-52CE77D85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706" y="1524000"/>
            <a:ext cx="3100503" cy="328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00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38420-3907-78CA-802A-9CD154CC8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6F9F224D-BF58-0808-99D9-17D69D425C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00FAA72E-FB26-546D-9EF1-869C27587A12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的实现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73F8F2A-BB92-D8DD-7E93-D9E283A6826C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7E6D44F4-47E0-1D87-FAAB-0E779317E22F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*星号操作符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DB3E1E23-E885-16ED-B582-FFE58AE21E4F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930AC72-D478-4EAB-6199-CA2CC1EEC14A}"/>
              </a:ext>
            </a:extLst>
          </p:cNvPr>
          <p:cNvSpPr txBox="1"/>
          <p:nvPr/>
        </p:nvSpPr>
        <p:spPr>
          <a:xfrm>
            <a:off x="571499" y="1949012"/>
            <a:ext cx="3904585" cy="938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def </a:t>
            </a:r>
            <a:r>
              <a:rPr lang="en-US" altLang="zh-CN" sz="1100" dirty="0" err="1"/>
              <a:t>func</a:t>
            </a:r>
            <a:r>
              <a:rPr lang="en-US" altLang="zh-CN" sz="1100" dirty="0"/>
              <a:t>(a, b, c): #</a:t>
            </a:r>
            <a:r>
              <a:rPr lang="zh-CN" altLang="en-US" sz="1100" dirty="0"/>
              <a:t>需输入三个参数</a:t>
            </a:r>
            <a:endParaRPr lang="en-US" altLang="zh-CN" sz="1100" dirty="0"/>
          </a:p>
          <a:p>
            <a:r>
              <a:rPr lang="en-US" altLang="zh-CN" sz="1100" dirty="0"/>
              <a:t>    print(a, b, c)</a:t>
            </a:r>
          </a:p>
          <a:p>
            <a:endParaRPr lang="en-US" altLang="zh-CN" sz="1100" dirty="0"/>
          </a:p>
          <a:p>
            <a:r>
              <a:rPr lang="en-US" altLang="zh-CN" sz="1100" dirty="0" err="1"/>
              <a:t>args</a:t>
            </a:r>
            <a:r>
              <a:rPr lang="en-US" altLang="zh-CN" sz="1100" dirty="0"/>
              <a:t> = (1, 2, 3)</a:t>
            </a:r>
          </a:p>
          <a:p>
            <a:r>
              <a:rPr lang="en-US" altLang="zh-CN" sz="1100" dirty="0" err="1"/>
              <a:t>func</a:t>
            </a:r>
            <a:r>
              <a:rPr lang="en-US" altLang="zh-CN" sz="1100" dirty="0"/>
              <a:t>(*</a:t>
            </a:r>
            <a:r>
              <a:rPr lang="en-US" altLang="zh-CN" sz="1100" dirty="0" err="1"/>
              <a:t>args</a:t>
            </a:r>
            <a:r>
              <a:rPr lang="en-US" altLang="zh-CN" sz="1100" dirty="0"/>
              <a:t>)  # </a:t>
            </a:r>
            <a:r>
              <a:rPr lang="zh-CN" altLang="en-US" sz="1100" dirty="0"/>
              <a:t>输出</a:t>
            </a:r>
            <a:r>
              <a:rPr lang="en-US" altLang="zh-CN" sz="1100" dirty="0"/>
              <a:t>: 1 2 3</a:t>
            </a:r>
            <a:endParaRPr lang="zh-CN" altLang="en-US" sz="11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FFC21E7-818F-1C4A-0B5F-C4340CF0C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8390" y="1923959"/>
            <a:ext cx="2333951" cy="129558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D1CB181-A79C-311D-630C-3248406F8E15}"/>
              </a:ext>
            </a:extLst>
          </p:cNvPr>
          <p:cNvSpPr txBox="1"/>
          <p:nvPr/>
        </p:nvSpPr>
        <p:spPr>
          <a:xfrm>
            <a:off x="495764" y="3092493"/>
            <a:ext cx="39045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元组是一种有序集合，使用圆括号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()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来定义，元组可以包含不同类型的数据项，并且支持索引和切片操作，由于其不可变性，不能对元组中的元素进行添加、删除或修改操作。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这里星号 * 用于函数调用时的参数解包。当你在函数调用中使用 * 前缀于一个如列表、元组等对象时，它会将该对象中的元素作为独立的参数传递给函数。</a:t>
            </a:r>
          </a:p>
        </p:txBody>
      </p:sp>
    </p:spTree>
    <p:extLst>
      <p:ext uri="{BB962C8B-B14F-4D97-AF65-F5344CB8AC3E}">
        <p14:creationId xmlns:p14="http://schemas.microsoft.com/office/powerpoint/2010/main" val="3251701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10758-49BA-CCBD-D140-AE1F7FDC8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05530B72-FEF1-3926-0A54-A8888E941F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BBE9B163-D33E-BCDE-114F-AD5394FC2F45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的实现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29977DE-FEF4-467F-F422-070D926E710E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45CFBE6-031C-7939-A3F7-50DF73A8BC6D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3C8A0BA-1305-B6A2-0EBF-8CC32BC51067}"/>
              </a:ext>
            </a:extLst>
          </p:cNvPr>
          <p:cNvSpPr txBox="1"/>
          <p:nvPr/>
        </p:nvSpPr>
        <p:spPr>
          <a:xfrm>
            <a:off x="554315" y="1729102"/>
            <a:ext cx="20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/>
              <a:t>①定义模型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4907B6B-5E94-0CBE-EE88-59DA2717BC48}"/>
              </a:ext>
            </a:extLst>
          </p:cNvPr>
          <p:cNvSpPr txBox="1"/>
          <p:nvPr/>
        </p:nvSpPr>
        <p:spPr>
          <a:xfrm>
            <a:off x="571500" y="2065682"/>
            <a:ext cx="4134783" cy="938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# </a:t>
            </a:r>
            <a:r>
              <a:rPr lang="en-US" altLang="zh-CN" sz="1100" dirty="0" err="1"/>
              <a:t>nn</a:t>
            </a:r>
            <a:r>
              <a:rPr lang="zh-CN" altLang="en-US" sz="1100" dirty="0"/>
              <a:t>是神经网络的缩写</a:t>
            </a:r>
          </a:p>
          <a:p>
            <a:r>
              <a:rPr lang="en-US" altLang="zh-CN" sz="1100" dirty="0"/>
              <a:t>from torch import </a:t>
            </a:r>
            <a:r>
              <a:rPr lang="en-US" altLang="zh-CN" sz="1100" dirty="0" err="1"/>
              <a:t>nn</a:t>
            </a:r>
            <a:endParaRPr lang="en-US" altLang="zh-CN" sz="1100" dirty="0"/>
          </a:p>
          <a:p>
            <a:endParaRPr lang="en-US" altLang="zh-CN" sz="1100" dirty="0"/>
          </a:p>
          <a:p>
            <a:r>
              <a:rPr lang="en-US" altLang="zh-CN" sz="1100" dirty="0"/>
              <a:t>net = </a:t>
            </a:r>
            <a:r>
              <a:rPr lang="en-US" altLang="zh-CN" sz="1100" dirty="0" err="1"/>
              <a:t>nn.Sequential</a:t>
            </a:r>
            <a:r>
              <a:rPr lang="en-US" altLang="zh-CN" sz="1100" dirty="0"/>
              <a:t>(</a:t>
            </a:r>
            <a:r>
              <a:rPr lang="en-US" altLang="zh-CN" sz="1100" dirty="0" err="1"/>
              <a:t>nn.Linear</a:t>
            </a:r>
            <a:r>
              <a:rPr lang="en-US" altLang="zh-CN" sz="1100" dirty="0"/>
              <a:t>(2, 1)) #</a:t>
            </a:r>
            <a:r>
              <a:rPr lang="zh-CN" altLang="en-US" sz="1100" dirty="0"/>
              <a:t>第一个指定输入特征形状，即</a:t>
            </a:r>
            <a:r>
              <a:rPr lang="en-US" altLang="zh-CN" sz="1100" dirty="0"/>
              <a:t>2</a:t>
            </a:r>
            <a:r>
              <a:rPr lang="zh-CN" altLang="en-US" sz="1100" dirty="0"/>
              <a:t>，第二个指定输出特征形状，为</a:t>
            </a:r>
            <a:r>
              <a:rPr lang="en-US" altLang="zh-CN" sz="1100" dirty="0"/>
              <a:t>1</a:t>
            </a:r>
            <a:r>
              <a:rPr lang="zh-CN" altLang="en-US" sz="1100" dirty="0"/>
              <a:t>。</a:t>
            </a:r>
            <a:endParaRPr lang="en-US" altLang="zh-CN" sz="11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650FB8D-D59C-FBB0-4D3F-3B19769EB50F}"/>
              </a:ext>
            </a:extLst>
          </p:cNvPr>
          <p:cNvSpPr txBox="1"/>
          <p:nvPr/>
        </p:nvSpPr>
        <p:spPr>
          <a:xfrm>
            <a:off x="554314" y="3063982"/>
            <a:ext cx="20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/>
              <a:t>②初始化权重参数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3697050-FC7B-1747-F056-DF4A6C2337B3}"/>
              </a:ext>
            </a:extLst>
          </p:cNvPr>
          <p:cNvSpPr txBox="1"/>
          <p:nvPr/>
        </p:nvSpPr>
        <p:spPr>
          <a:xfrm>
            <a:off x="571500" y="3378943"/>
            <a:ext cx="4134783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net[0].</a:t>
            </a:r>
            <a:r>
              <a:rPr lang="en-US" altLang="zh-CN" sz="1100" dirty="0" err="1"/>
              <a:t>weight.data.normal</a:t>
            </a:r>
            <a:r>
              <a:rPr lang="en-US" altLang="zh-CN" sz="1100" dirty="0"/>
              <a:t>_(0, 0.01) #</a:t>
            </a:r>
            <a:r>
              <a:rPr lang="en-US" altLang="zh-CN" sz="1100" b="0" i="0" dirty="0">
                <a:effectLst/>
                <a:latin typeface="Menlo"/>
              </a:rPr>
              <a:t>net[0]</a:t>
            </a:r>
            <a:r>
              <a:rPr lang="zh-CN" altLang="en-US" sz="1100" b="0" i="0" dirty="0">
                <a:effectLst/>
                <a:latin typeface="Menlo"/>
              </a:rPr>
              <a:t>选择网络中的第一层</a:t>
            </a:r>
            <a:endParaRPr lang="en-US" altLang="zh-CN" sz="1100" dirty="0"/>
          </a:p>
          <a:p>
            <a:r>
              <a:rPr lang="en-US" altLang="zh-CN" sz="1100" dirty="0"/>
              <a:t>net[0].</a:t>
            </a:r>
            <a:r>
              <a:rPr lang="en-US" altLang="zh-CN" sz="1100" dirty="0" err="1"/>
              <a:t>bias.data.fill</a:t>
            </a:r>
            <a:r>
              <a:rPr lang="en-US" altLang="zh-CN" sz="1100" dirty="0"/>
              <a:t>_(0)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BB5C19A-C284-160E-4BC6-EC34F2E4BF37}"/>
              </a:ext>
            </a:extLst>
          </p:cNvPr>
          <p:cNvSpPr txBox="1"/>
          <p:nvPr/>
        </p:nvSpPr>
        <p:spPr>
          <a:xfrm>
            <a:off x="554314" y="3923782"/>
            <a:ext cx="415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在使用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net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之前，我们需要初始化模型参数。在这里，我们指定每个权重参数应该从均值为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、标准差为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0.01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的正态分布中随机采样， 而偏置参数将初始化为零。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5745445-4B55-E490-A06C-76EC04FD5D88}"/>
              </a:ext>
            </a:extLst>
          </p:cNvPr>
          <p:cNvSpPr txBox="1"/>
          <p:nvPr/>
        </p:nvSpPr>
        <p:spPr>
          <a:xfrm>
            <a:off x="5575922" y="2070191"/>
            <a:ext cx="3421007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loss = </a:t>
            </a:r>
            <a:r>
              <a:rPr lang="en-US" altLang="zh-CN" sz="1100" dirty="0" err="1"/>
              <a:t>nn.MSELoss</a:t>
            </a:r>
            <a:r>
              <a:rPr lang="en-US" altLang="zh-CN" sz="1100" dirty="0"/>
              <a:t>()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032A09C-67C4-5C13-0D2C-EEF71E6CD81B}"/>
              </a:ext>
            </a:extLst>
          </p:cNvPr>
          <p:cNvSpPr txBox="1"/>
          <p:nvPr/>
        </p:nvSpPr>
        <p:spPr>
          <a:xfrm>
            <a:off x="5450232" y="1715340"/>
            <a:ext cx="20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/>
              <a:t>③定义损失函数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31F7ED8-E46D-25F7-2B0A-BBD5991C0C94}"/>
              </a:ext>
            </a:extLst>
          </p:cNvPr>
          <p:cNvSpPr txBox="1"/>
          <p:nvPr/>
        </p:nvSpPr>
        <p:spPr>
          <a:xfrm>
            <a:off x="5575922" y="3311103"/>
            <a:ext cx="3421007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trainer = </a:t>
            </a:r>
            <a:r>
              <a:rPr lang="en-US" altLang="zh-CN" sz="1100" dirty="0" err="1"/>
              <a:t>torch.optim.SGD</a:t>
            </a:r>
            <a:r>
              <a:rPr lang="en-US" altLang="zh-CN" sz="1100" dirty="0"/>
              <a:t>(</a:t>
            </a:r>
            <a:r>
              <a:rPr lang="en-US" altLang="zh-CN" sz="1100" dirty="0" err="1"/>
              <a:t>net.parameters</a:t>
            </a:r>
            <a:r>
              <a:rPr lang="en-US" altLang="zh-CN" sz="1100" dirty="0"/>
              <a:t>(), </a:t>
            </a:r>
            <a:r>
              <a:rPr lang="en-US" altLang="zh-CN" sz="1100" dirty="0" err="1"/>
              <a:t>lr</a:t>
            </a:r>
            <a:r>
              <a:rPr lang="en-US" altLang="zh-CN" sz="1100" dirty="0"/>
              <a:t>=0.03)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4512C98-D322-939C-8020-C401A2EEE1CB}"/>
              </a:ext>
            </a:extLst>
          </p:cNvPr>
          <p:cNvSpPr txBox="1"/>
          <p:nvPr/>
        </p:nvSpPr>
        <p:spPr>
          <a:xfrm>
            <a:off x="5450232" y="2984457"/>
            <a:ext cx="2092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/>
              <a:t>④定义优化算法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F883A92-A226-8A17-13AD-DCA91D2C2675}"/>
              </a:ext>
            </a:extLst>
          </p:cNvPr>
          <p:cNvSpPr txBox="1"/>
          <p:nvPr/>
        </p:nvSpPr>
        <p:spPr>
          <a:xfrm>
            <a:off x="5575922" y="3622360"/>
            <a:ext cx="34210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小批量随机梯度下降算法是一种优化神经网络的标准工具， 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PyTorch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在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optim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模块中实现了该算法的许多变种。 当我们实例化一个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SGD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实例时，我们要指定优化的参数 （可通过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net.parameters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从我们的模型中获得）以及优化算法所需的超参数字典。 小批量随机梯度下降只需要设置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lr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值，这里设置为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0.03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8F81204-A655-5DA4-4BB8-25E8B0D6AAC9}"/>
              </a:ext>
            </a:extLst>
          </p:cNvPr>
          <p:cNvSpPr txBox="1"/>
          <p:nvPr/>
        </p:nvSpPr>
        <p:spPr>
          <a:xfrm>
            <a:off x="5524766" y="2404615"/>
            <a:ext cx="3346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回归任务使用均方误差损失，也被称为平方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范数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54F80704-E0BE-D27E-8FC7-35655B2F7D61}"/>
                  </a:ext>
                </a:extLst>
              </p14:cNvPr>
              <p14:cNvContentPartPr/>
              <p14:nvPr/>
            </p14:nvContentPartPr>
            <p14:xfrm>
              <a:off x="604800" y="1109520"/>
              <a:ext cx="8530200" cy="270576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54F80704-E0BE-D27E-8FC7-35655B2F7D6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5440" y="1100160"/>
                <a:ext cx="8548920" cy="272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777157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4EF57-4257-7A57-D700-0177E1232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E98D2545-CC52-1F12-5B21-29444DCC22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91848065-D323-46F5-5E48-826665D40885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的实现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5C56D15-A058-F2AD-D5EC-D373C394167B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57B5F51E-FA2F-77EC-667A-935CBFA045AB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开始训练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E738ED8-794E-3C12-4FDE-467A282E108C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5781C94-73A2-CB79-969F-BE0E75850FAB}"/>
              </a:ext>
            </a:extLst>
          </p:cNvPr>
          <p:cNvSpPr txBox="1"/>
          <p:nvPr/>
        </p:nvSpPr>
        <p:spPr>
          <a:xfrm>
            <a:off x="677006" y="3097336"/>
            <a:ext cx="3904585" cy="16158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 err="1"/>
              <a:t>num_epochs</a:t>
            </a:r>
            <a:r>
              <a:rPr lang="en-US" altLang="zh-CN" sz="1100" dirty="0"/>
              <a:t> = 3</a:t>
            </a:r>
          </a:p>
          <a:p>
            <a:r>
              <a:rPr lang="en-US" altLang="zh-CN" sz="1100" dirty="0"/>
              <a:t>for epoch in range(</a:t>
            </a:r>
            <a:r>
              <a:rPr lang="en-US" altLang="zh-CN" sz="1100" dirty="0" err="1"/>
              <a:t>num_epochs</a:t>
            </a:r>
            <a:r>
              <a:rPr lang="en-US" altLang="zh-CN" sz="1100" dirty="0"/>
              <a:t>):</a:t>
            </a:r>
          </a:p>
          <a:p>
            <a:r>
              <a:rPr lang="en-US" altLang="zh-CN" sz="1100" dirty="0"/>
              <a:t>    for X, y in </a:t>
            </a:r>
            <a:r>
              <a:rPr lang="en-US" altLang="zh-CN" sz="1100" dirty="0" err="1"/>
              <a:t>data_iter</a:t>
            </a:r>
            <a:r>
              <a:rPr lang="en-US" altLang="zh-CN" sz="1100" dirty="0"/>
              <a:t>:</a:t>
            </a:r>
          </a:p>
          <a:p>
            <a:r>
              <a:rPr lang="en-US" altLang="zh-CN" sz="1100" dirty="0"/>
              <a:t>        l = loss(net(X) ,y)</a:t>
            </a:r>
          </a:p>
          <a:p>
            <a:r>
              <a:rPr lang="en-US" altLang="zh-CN" sz="1100" dirty="0"/>
              <a:t>        </a:t>
            </a:r>
            <a:r>
              <a:rPr lang="en-US" altLang="zh-CN" sz="1100" dirty="0" err="1"/>
              <a:t>trainer.zero_grad</a:t>
            </a:r>
            <a:r>
              <a:rPr lang="en-US" altLang="zh-CN" sz="1100" dirty="0"/>
              <a:t>()</a:t>
            </a:r>
          </a:p>
          <a:p>
            <a:r>
              <a:rPr lang="en-US" altLang="zh-CN" sz="1100" dirty="0"/>
              <a:t>        </a:t>
            </a:r>
            <a:r>
              <a:rPr lang="en-US" altLang="zh-CN" sz="1100" dirty="0" err="1"/>
              <a:t>l.backward</a:t>
            </a:r>
            <a:r>
              <a:rPr lang="en-US" altLang="zh-CN" sz="1100" dirty="0"/>
              <a:t>()</a:t>
            </a:r>
          </a:p>
          <a:p>
            <a:r>
              <a:rPr lang="en-US" altLang="zh-CN" sz="1100" dirty="0"/>
              <a:t>        </a:t>
            </a:r>
            <a:r>
              <a:rPr lang="en-US" altLang="zh-CN" sz="1100" dirty="0" err="1"/>
              <a:t>trainer.step</a:t>
            </a:r>
            <a:r>
              <a:rPr lang="en-US" altLang="zh-CN" sz="1100" dirty="0"/>
              <a:t>()</a:t>
            </a:r>
          </a:p>
          <a:p>
            <a:r>
              <a:rPr lang="en-US" altLang="zh-CN" sz="1100" dirty="0"/>
              <a:t>    l = loss(net(features), labels)</a:t>
            </a:r>
          </a:p>
          <a:p>
            <a:r>
              <a:rPr lang="en-US" altLang="zh-CN" sz="1100" dirty="0"/>
              <a:t>    print(</a:t>
            </a:r>
            <a:r>
              <a:rPr lang="en-US" altLang="zh-CN" sz="1100" dirty="0" err="1"/>
              <a:t>f'epoch</a:t>
            </a:r>
            <a:r>
              <a:rPr lang="en-US" altLang="zh-CN" sz="1100" dirty="0"/>
              <a:t> {epoch + 1}, loss {</a:t>
            </a:r>
            <a:r>
              <a:rPr lang="en-US" altLang="zh-CN" sz="1100" dirty="0" err="1"/>
              <a:t>l:f</a:t>
            </a:r>
            <a:r>
              <a:rPr lang="en-US" altLang="zh-CN" sz="1100" dirty="0"/>
              <a:t>}')</a:t>
            </a:r>
            <a:endParaRPr lang="zh-CN" altLang="en-US" sz="11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17EAB53-8F0C-3258-84A9-9A4F5CD213BE}"/>
              </a:ext>
            </a:extLst>
          </p:cNvPr>
          <p:cNvSpPr txBox="1"/>
          <p:nvPr/>
        </p:nvSpPr>
        <p:spPr>
          <a:xfrm>
            <a:off x="554314" y="1715011"/>
            <a:ext cx="8282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回顾一下：在每个迭代周期（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epoch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）里，我们将完整遍历一次训练集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train_data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，不停地从中获取一个小批量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(batch)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的输入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(input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X)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和相应的标签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(label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 对于每一个小批量，我们会进行以下步骤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①通过调用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net(X)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生成预测并计算损失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（前向传播）。</a:t>
            </a: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②通过进行反向传播来计算梯度。</a:t>
            </a: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③通过调用优化器根据梯度来更新模型参数。</a:t>
            </a: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为了更好的衡量训练效果，我们计算每个迭代周期后的损失，并打印它来监控训练过程。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DDD0E4-29EE-5304-6D58-0A21BCF43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381" y="3097336"/>
            <a:ext cx="2990879" cy="172447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4C2BDA3B-B570-1E3B-8735-2513E4C134E6}"/>
                  </a:ext>
                </a:extLst>
              </p14:cNvPr>
              <p14:cNvContentPartPr/>
              <p14:nvPr/>
            </p14:nvContentPartPr>
            <p14:xfrm>
              <a:off x="733320" y="1338120"/>
              <a:ext cx="7930080" cy="345816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4C2BDA3B-B570-1E3B-8735-2513E4C134E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3960" y="1328760"/>
                <a:ext cx="7948800" cy="347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6892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28C76-E51D-1DAF-619D-2779A83FC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9C1CF54A-3D25-089B-03B7-8AD5C2268B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3E775033-E0BC-B2B4-3B0E-3A3E4A2DE843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线性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网络原理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9D1203C-08D1-8428-BE72-CAC4C7033A31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1BFBF259-4020-52B7-4508-E40ABA1DD5DC}"/>
              </a:ext>
            </a:extLst>
          </p:cNvPr>
          <p:cNvSpPr/>
          <p:nvPr/>
        </p:nvSpPr>
        <p:spPr>
          <a:xfrm>
            <a:off x="667415" y="129540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模型评估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C15F96AC-4B41-9F1B-E612-BBCA06E4BD85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2811482-8F3C-DC8F-B0D7-7CEE1E69DE47}"/>
              </a:ext>
            </a:extLst>
          </p:cNvPr>
          <p:cNvSpPr txBox="1"/>
          <p:nvPr/>
        </p:nvSpPr>
        <p:spPr>
          <a:xfrm>
            <a:off x="648228" y="2613238"/>
            <a:ext cx="3834248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w = net[0].</a:t>
            </a:r>
            <a:r>
              <a:rPr lang="en-US" altLang="zh-CN" sz="1100" dirty="0" err="1"/>
              <a:t>weight.data</a:t>
            </a:r>
            <a:endParaRPr lang="en-US" altLang="zh-CN" sz="1100" dirty="0"/>
          </a:p>
          <a:p>
            <a:r>
              <a:rPr lang="en-US" altLang="zh-CN" sz="1100" dirty="0"/>
              <a:t>print('w</a:t>
            </a:r>
            <a:r>
              <a:rPr lang="zh-CN" altLang="en-US" sz="1100" dirty="0"/>
              <a:t>的估计误差：</a:t>
            </a:r>
            <a:r>
              <a:rPr lang="en-US" altLang="zh-CN" sz="1100" dirty="0"/>
              <a:t>', </a:t>
            </a:r>
            <a:r>
              <a:rPr lang="en-US" altLang="zh-CN" sz="1100" dirty="0" err="1"/>
              <a:t>true_w</a:t>
            </a:r>
            <a:r>
              <a:rPr lang="en-US" altLang="zh-CN" sz="1100" dirty="0"/>
              <a:t> - </a:t>
            </a:r>
            <a:r>
              <a:rPr lang="en-US" altLang="zh-CN" sz="1100" dirty="0" err="1"/>
              <a:t>w.reshape</a:t>
            </a:r>
            <a:r>
              <a:rPr lang="en-US" altLang="zh-CN" sz="1100" dirty="0"/>
              <a:t>(</a:t>
            </a:r>
            <a:r>
              <a:rPr lang="en-US" altLang="zh-CN" sz="1100" dirty="0" err="1"/>
              <a:t>true_w.shape</a:t>
            </a:r>
            <a:r>
              <a:rPr lang="en-US" altLang="zh-CN" sz="1100" dirty="0"/>
              <a:t>))</a:t>
            </a:r>
          </a:p>
          <a:p>
            <a:r>
              <a:rPr lang="en-US" altLang="zh-CN" sz="1100" dirty="0"/>
              <a:t>b = net[0].</a:t>
            </a:r>
            <a:r>
              <a:rPr lang="en-US" altLang="zh-CN" sz="1100" dirty="0" err="1"/>
              <a:t>bias.data</a:t>
            </a:r>
            <a:endParaRPr lang="en-US" altLang="zh-CN" sz="1100" dirty="0"/>
          </a:p>
          <a:p>
            <a:r>
              <a:rPr lang="en-US" altLang="zh-CN" sz="1100" dirty="0"/>
              <a:t>print('b</a:t>
            </a:r>
            <a:r>
              <a:rPr lang="zh-CN" altLang="en-US" sz="1100" dirty="0"/>
              <a:t>的估计误差：</a:t>
            </a:r>
            <a:r>
              <a:rPr lang="en-US" altLang="zh-CN" sz="1100" dirty="0"/>
              <a:t>', </a:t>
            </a:r>
            <a:r>
              <a:rPr lang="en-US" altLang="zh-CN" sz="1100" dirty="0" err="1"/>
              <a:t>true_b</a:t>
            </a:r>
            <a:r>
              <a:rPr lang="en-US" altLang="zh-CN" sz="1100" dirty="0"/>
              <a:t> - b)</a:t>
            </a:r>
            <a:endParaRPr lang="zh-CN" altLang="en-US" sz="11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67BE67A-5898-1E5C-4749-1D2B2D9005FC}"/>
              </a:ext>
            </a:extLst>
          </p:cNvPr>
          <p:cNvSpPr txBox="1"/>
          <p:nvPr/>
        </p:nvSpPr>
        <p:spPr>
          <a:xfrm>
            <a:off x="554314" y="1903547"/>
            <a:ext cx="8282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比较生成数据集的真实参数和通过有限数据训练获得的模型参数。 要访问参数，我们首先从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net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访问所需的层，然后读取该层的权重和偏置。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25C3F43-2BCA-217F-70EE-B131D8D34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525" y="2613238"/>
            <a:ext cx="3787488" cy="11494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A6D57E1E-A823-C143-FD58-F5A1889B48E8}"/>
                  </a:ext>
                </a:extLst>
              </p14:cNvPr>
              <p14:cNvContentPartPr/>
              <p14:nvPr/>
            </p14:nvContentPartPr>
            <p14:xfrm>
              <a:off x="1176480" y="2552760"/>
              <a:ext cx="5805720" cy="126720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A6D57E1E-A823-C143-FD58-F5A1889B48E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67120" y="2543400"/>
                <a:ext cx="5824440" cy="128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620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314700"/>
            <a:ext cx="476250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37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r>
              <a:rPr lang="en-US" sz="375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原理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666666">
              <a:alpha val="3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FFFFFF">
                    <a:alpha val="7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22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8AA80-87FB-97EC-21FE-CB4F06574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D9BF288A-FE2A-6248-A7DB-4EA371D503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C6E65A93-112B-F160-0A41-28794B7102B0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回归原理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0A78946-6CDF-E067-BDC6-F321D1472F0C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7180B030-0AAD-B80D-D057-433FF97074EC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en-US" altLang="zh-CN" sz="1600" b="1" dirty="0" err="1"/>
              <a:t>Softmax</a:t>
            </a:r>
            <a:r>
              <a:rPr lang="zh-CN" altLang="en-US" sz="1600" b="1" dirty="0"/>
              <a:t>回归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E5E838A6-B879-9F67-6997-B2E39066508A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C0FD01F-2F2F-3A8A-443D-8C33D14B7214}"/>
              </a:ext>
            </a:extLst>
          </p:cNvPr>
          <p:cNvSpPr txBox="1"/>
          <p:nvPr/>
        </p:nvSpPr>
        <p:spPr>
          <a:xfrm>
            <a:off x="554314" y="1715011"/>
            <a:ext cx="828275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回归可以用于预测多少的问题。 比如预测房屋被售出价格，或者棒球队可能获得的胜场数，又或者患者住院的天数。</a:t>
            </a:r>
          </a:p>
          <a:p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事实上，我们也对分类问题感兴趣：不是问“多少”，而是问“哪一个”：</a:t>
            </a:r>
          </a:p>
          <a:p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某个电子邮件是否属于垃圾邮件文件夹？</a:t>
            </a:r>
          </a:p>
          <a:p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某个用户可能注册或不注册订阅服务？</a:t>
            </a:r>
          </a:p>
          <a:p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某个图像描绘的是驴、狗、猫、还是鸡？</a:t>
            </a:r>
          </a:p>
          <a:p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通常，机器学习用分类这个词来描述两个有微妙差别的问题：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我们只对样本属于哪个类别感兴趣；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我们希望得到“软性”类别，即得到属于每个类别的概率。 这两者的界限往往很模糊。其中的一个原因是：即使我们只关心硬类别，我们仍然使用软类别的模型。（模型不会告诉你样本属于哪个类比，只会告诉你属于某个类别的概率是多少）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EB0F83B6-B0B6-AF5C-74DF-12CB72BDB320}"/>
                  </a:ext>
                </a:extLst>
              </p14:cNvPr>
              <p14:cNvContentPartPr/>
              <p14:nvPr/>
            </p14:nvContentPartPr>
            <p14:xfrm>
              <a:off x="595440" y="1585800"/>
              <a:ext cx="7986960" cy="267228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EB0F83B6-B0B6-AF5C-74DF-12CB72BDB3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6080" y="1576440"/>
                <a:ext cx="8005680" cy="2691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76085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A5FDA-FCB6-87F0-FA53-BC4569BD0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691CADF0-88B6-2E6A-16C8-7CFA3892E5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A03B1FDD-A8E0-9C49-3C81-DCDFACEE8BFF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回归原理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3D64FAF-7CB0-3754-96DB-0F4B89165AC3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9C2B8D84-308F-077B-D9CD-901593FD8CA5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分类问题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C654CF4E-6462-9C73-B18F-F7F4A723E482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1A0FF48-98F8-C886-440F-121171CC2DB9}"/>
              </a:ext>
            </a:extLst>
          </p:cNvPr>
          <p:cNvSpPr txBox="1"/>
          <p:nvPr/>
        </p:nvSpPr>
        <p:spPr>
          <a:xfrm>
            <a:off x="554314" y="1715011"/>
            <a:ext cx="82827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我们从一个图像分类问题开始。 假设每次输入是一个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✖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的灰度图像。 我们可以用一个标量表示每个像素值，那么每个图像对应四个特征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x1,x2,x3,x4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 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此外，假设每个图像属于类别“猫”“鸡”和“狗”中的一个，并对标签使用独热编码进行转化：</a:t>
            </a:r>
          </a:p>
          <a:p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(1,0,0)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对应“猫”、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(0,1,0)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对应 “鸡”、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(0,0,1)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对应 “狗”</a:t>
            </a:r>
          </a:p>
          <a:p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51994673-E13B-1F43-2B50-409FD9AE32E3}"/>
              </a:ext>
            </a:extLst>
          </p:cNvPr>
          <p:cNvSpPr/>
          <p:nvPr/>
        </p:nvSpPr>
        <p:spPr>
          <a:xfrm>
            <a:off x="554314" y="2593997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模型架构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D5FFC34-B03A-56B6-A7E2-018D225B70C4}"/>
              </a:ext>
            </a:extLst>
          </p:cNvPr>
          <p:cNvSpPr txBox="1"/>
          <p:nvPr/>
        </p:nvSpPr>
        <p:spPr>
          <a:xfrm>
            <a:off x="554313" y="3107140"/>
            <a:ext cx="8282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为了估计所有可能类别的条件概率，我们需要一个有多个输出的模型，每个类别对应一个输出。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FAD47BB-E03E-44BB-E220-3BE342EE0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809" y="3479135"/>
            <a:ext cx="2978693" cy="1170489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0D3E6B56-651E-5DA8-328A-541442D043A3}"/>
              </a:ext>
            </a:extLst>
          </p:cNvPr>
          <p:cNvSpPr/>
          <p:nvPr/>
        </p:nvSpPr>
        <p:spPr>
          <a:xfrm>
            <a:off x="4341801" y="3457916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参数的数量？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B92CFB1-A54F-6280-3643-E255017905A0}"/>
              </a:ext>
            </a:extLst>
          </p:cNvPr>
          <p:cNvSpPr txBox="1"/>
          <p:nvPr/>
        </p:nvSpPr>
        <p:spPr>
          <a:xfrm>
            <a:off x="5486399" y="4108535"/>
            <a:ext cx="3350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个权重，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个偏置，得到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3×4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的权重矩阵。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对于给定数据样本的特征， 我们的输出是由权重与输入特征进行矩阵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向量乘法再加上偏置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得到的。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C0AC096-540E-75B2-5D0C-C91FE48A22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653" y="3405141"/>
            <a:ext cx="2625503" cy="66713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975A2D43-F6F0-A062-4B45-DC28D1E4A0B5}"/>
                  </a:ext>
                </a:extLst>
              </p14:cNvPr>
              <p14:cNvContentPartPr/>
              <p14:nvPr/>
            </p14:nvContentPartPr>
            <p14:xfrm>
              <a:off x="695160" y="1162080"/>
              <a:ext cx="7658640" cy="3839040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975A2D43-F6F0-A062-4B45-DC28D1E4A0B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5800" y="1152720"/>
                <a:ext cx="7677360" cy="385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0600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0FC9A-F384-EE82-73B5-52D7671D5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4A10C392-D039-4B4B-EA4F-59048DA5C2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C2D1C1EE-125A-DB9D-912B-52CD0DE109AB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回归原理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B9F63578-1B48-88E7-2A38-C22D9B4E5E4D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0C822551-652F-A0C7-AAAA-6ED670E46158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en-US" altLang="zh-CN" sz="1600" b="1" dirty="0" err="1"/>
              <a:t>Softmax</a:t>
            </a:r>
            <a:r>
              <a:rPr lang="zh-CN" altLang="en-US" sz="1600" b="1" dirty="0"/>
              <a:t>运算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8B8850AB-A691-FA07-BC40-362D4CD76E1D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7BF6BA6-1167-0BA4-4220-35D338EFA3B8}"/>
              </a:ext>
            </a:extLst>
          </p:cNvPr>
          <p:cNvSpPr txBox="1"/>
          <p:nvPr/>
        </p:nvSpPr>
        <p:spPr>
          <a:xfrm>
            <a:off x="554314" y="1715011"/>
            <a:ext cx="82827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我们希望模型的输出可以视为属于类的概率， 然后选择具有最大输出值的类别作为我们的预测。 例如，如果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、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o3</a:t>
            </a:r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输出的值分别为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0.1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、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0.8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0.1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 那么我们预测的类别是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，在我们的例子中代表“鸡”。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然而我们能否将线性神经元的输出直接拿来进行比较？ 答案很显然： 一方面，我们没有限制这些输出数字的总和为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 另一方面，根据输入的不同，它们可以为负值。 这些违反概率基本公理。</a:t>
            </a:r>
          </a:p>
          <a:p>
            <a:endParaRPr lang="zh-CN" alt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要将输出视为概率，我们必须保证在任何数据上的输出都是非负的且总和为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。这就是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Softmax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函数：</a:t>
            </a: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我们首先对每个未规范化的预测求幂，这样可以确保输出非负。 为了确保最终输出的概率值总和为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，我们再让每个求幂后的结果除以它们的总和。如下式：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FF69CA6-1C2D-8049-17B1-FA98EB7F4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057" y="3851397"/>
            <a:ext cx="3924300" cy="6762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79712031-364E-1323-76B9-72216F2BC253}"/>
                  </a:ext>
                </a:extLst>
              </p14:cNvPr>
              <p14:cNvContentPartPr/>
              <p14:nvPr/>
            </p14:nvContentPartPr>
            <p14:xfrm>
              <a:off x="1647720" y="1881360"/>
              <a:ext cx="6986880" cy="274356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79712031-364E-1323-76B9-72216F2BC25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38360" y="1872000"/>
                <a:ext cx="7005600" cy="276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37328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42AC9-E958-301E-ED10-8AB79318E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862D59F6-E291-6B41-BA96-22EEE97F80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03F4D1CC-9A89-7FAA-A283-E839E049FDF1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回归原理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E238ECD-088C-AE07-D57C-E08A344EB94E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055E8B50-BA6A-E9F6-C481-560CF07E5A45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交叉熵损失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57E42CB-2C36-4CB4-3C4F-CF1C3934C33B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72A8731-48EB-F021-41DA-328062EEE3C0}"/>
              </a:ext>
            </a:extLst>
          </p:cNvPr>
          <p:cNvSpPr txBox="1"/>
          <p:nvPr/>
        </p:nvSpPr>
        <p:spPr>
          <a:xfrm>
            <a:off x="554314" y="1715011"/>
            <a:ext cx="8282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交叉熵源自信息论，用来度量两个概率分布之间的差异。在机器学习中，我们通常用它来比较模型输出的概率分布和真实标签的概率分布。对于二分类或多分类问题，交叉熵损失可以帮助我们量化模型的预测误差。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对于二分类问题，交叉熵损失定义为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180E8F-8C2E-7434-D31A-D88AAD509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098" y="2483852"/>
            <a:ext cx="3463869" cy="100067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8E432BB-7F36-2BF4-8006-98651975635D}"/>
              </a:ext>
            </a:extLst>
          </p:cNvPr>
          <p:cNvSpPr txBox="1"/>
          <p:nvPr/>
        </p:nvSpPr>
        <p:spPr>
          <a:xfrm>
            <a:off x="430622" y="3533491"/>
            <a:ext cx="8282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多分类问题：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31726AE-902A-3135-721C-2C38816B0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5913" y="3696267"/>
            <a:ext cx="4211114" cy="128247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07E487E3-F871-AA4B-BB31-9562A0F3E83E}"/>
                  </a:ext>
                </a:extLst>
              </p14:cNvPr>
              <p14:cNvContentPartPr/>
              <p14:nvPr/>
            </p14:nvContentPartPr>
            <p14:xfrm>
              <a:off x="704880" y="2143080"/>
              <a:ext cx="6148800" cy="183888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07E487E3-F871-AA4B-BB31-9562A0F3E83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5520" y="2133720"/>
                <a:ext cx="6167520" cy="185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8243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314700"/>
            <a:ext cx="476250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3750" b="1" dirty="0"/>
              <a:t>预备知识</a:t>
            </a:r>
            <a:endParaRPr lang="en-US" sz="3750" b="1" dirty="0"/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666666">
              <a:alpha val="3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FFFFFF">
                    <a:alpha val="7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225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314700"/>
            <a:ext cx="476250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3750" dirty="0"/>
              <a:t>实现</a:t>
            </a:r>
            <a:r>
              <a:rPr lang="en-US" altLang="zh-CN" sz="3750" dirty="0" err="1"/>
              <a:t>Softmax</a:t>
            </a:r>
            <a:r>
              <a:rPr lang="zh-CN" altLang="en-US" sz="3750" dirty="0"/>
              <a:t>回归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666666">
              <a:alpha val="3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FFFFFF">
                    <a:alpha val="7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lang="en-US" sz="225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DE72F-9156-6693-04DC-CD02ABEFF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4BCD019A-DBF6-6838-F16C-D4927B68C1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D785FCA4-01F1-0811-164E-B911C2D3EEDF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9176C22-0F36-9CE2-1A39-A872E2C78384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F97DD1F6-5DBA-6285-8382-45C774C8B405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图像分类数据集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A60A379F-61FA-974D-FACF-B1BBDD9DD27E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1DE9EED-D348-1A8B-2B95-AA6B0C79BDE1}"/>
              </a:ext>
            </a:extLst>
          </p:cNvPr>
          <p:cNvSpPr txBox="1"/>
          <p:nvPr/>
        </p:nvSpPr>
        <p:spPr>
          <a:xfrm>
            <a:off x="554314" y="2307587"/>
            <a:ext cx="7911879" cy="28007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%matplotlib inline </a:t>
            </a:r>
          </a:p>
          <a:p>
            <a:r>
              <a:rPr lang="en-US" altLang="zh-CN" sz="1100" dirty="0"/>
              <a:t>#</a:t>
            </a:r>
            <a:r>
              <a:rPr lang="zh-CN" altLang="en-US" sz="1100" dirty="0"/>
              <a:t>告诉</a:t>
            </a:r>
            <a:r>
              <a:rPr lang="en-US" altLang="zh-CN" sz="1100" dirty="0" err="1"/>
              <a:t>IPython</a:t>
            </a:r>
            <a:r>
              <a:rPr lang="zh-CN" altLang="en-US" sz="1100" dirty="0"/>
              <a:t>解释器在代码单元格下方直接显示生成的图表，而不是弹出一个新的窗口</a:t>
            </a:r>
            <a:endParaRPr lang="en-US" altLang="zh-CN" sz="1100" dirty="0"/>
          </a:p>
          <a:p>
            <a:r>
              <a:rPr lang="en-US" altLang="zh-CN" sz="1100" dirty="0"/>
              <a:t>import torch</a:t>
            </a:r>
          </a:p>
          <a:p>
            <a:r>
              <a:rPr lang="en-US" altLang="zh-CN" sz="1100" dirty="0"/>
              <a:t>import </a:t>
            </a:r>
            <a:r>
              <a:rPr lang="en-US" altLang="zh-CN" sz="1100" dirty="0" err="1"/>
              <a:t>torchvision</a:t>
            </a:r>
            <a:endParaRPr lang="en-US" altLang="zh-CN" sz="1100" dirty="0"/>
          </a:p>
          <a:p>
            <a:r>
              <a:rPr lang="en-US" altLang="zh-CN" sz="1100" dirty="0"/>
              <a:t>from </a:t>
            </a:r>
            <a:r>
              <a:rPr lang="en-US" altLang="zh-CN" sz="1100" dirty="0" err="1"/>
              <a:t>torch.utils</a:t>
            </a:r>
            <a:r>
              <a:rPr lang="en-US" altLang="zh-CN" sz="1100" dirty="0"/>
              <a:t> import data</a:t>
            </a:r>
          </a:p>
          <a:p>
            <a:r>
              <a:rPr lang="en-US" altLang="zh-CN" sz="1100" dirty="0"/>
              <a:t>from </a:t>
            </a:r>
            <a:r>
              <a:rPr lang="en-US" altLang="zh-CN" sz="1100" dirty="0" err="1"/>
              <a:t>torchvision</a:t>
            </a:r>
            <a:r>
              <a:rPr lang="en-US" altLang="zh-CN" sz="1100" dirty="0"/>
              <a:t> import transforms</a:t>
            </a:r>
          </a:p>
          <a:p>
            <a:r>
              <a:rPr lang="en-US" altLang="zh-CN" sz="1100" dirty="0"/>
              <a:t>from d2l import torch as d2l</a:t>
            </a:r>
          </a:p>
          <a:p>
            <a:endParaRPr lang="en-US" altLang="zh-CN" sz="1100" dirty="0"/>
          </a:p>
          <a:p>
            <a:r>
              <a:rPr lang="en-US" altLang="zh-CN" sz="1100" dirty="0"/>
              <a:t>d2l.use_svg_display()</a:t>
            </a:r>
          </a:p>
          <a:p>
            <a:r>
              <a:rPr lang="en-US" altLang="zh-CN" sz="1100" dirty="0"/>
              <a:t>trans = </a:t>
            </a:r>
            <a:r>
              <a:rPr lang="en-US" altLang="zh-CN" sz="1100" dirty="0" err="1"/>
              <a:t>transforms.ToTensor</a:t>
            </a:r>
            <a:r>
              <a:rPr lang="en-US" altLang="zh-CN" sz="1100" dirty="0"/>
              <a:t>() # </a:t>
            </a:r>
            <a:r>
              <a:rPr lang="zh-CN" altLang="en-US" sz="1100" dirty="0"/>
              <a:t>定义一个转换操作，通过</a:t>
            </a:r>
            <a:r>
              <a:rPr lang="en-US" altLang="zh-CN" sz="1100" dirty="0"/>
              <a:t>transforms</a:t>
            </a:r>
            <a:r>
              <a:rPr lang="zh-CN" altLang="en-US" sz="1100" dirty="0"/>
              <a:t>的</a:t>
            </a:r>
            <a:r>
              <a:rPr lang="en-US" altLang="zh-CN" sz="1100" dirty="0" err="1"/>
              <a:t>ToTensor</a:t>
            </a:r>
            <a:r>
              <a:rPr lang="zh-CN" altLang="en-US" sz="1100" dirty="0"/>
              <a:t>实例将图像数据从</a:t>
            </a:r>
            <a:r>
              <a:rPr lang="en-US" altLang="zh-CN" sz="1100" dirty="0"/>
              <a:t>PIL(Python Imaging Library)</a:t>
            </a:r>
            <a:r>
              <a:rPr lang="zh-CN" altLang="en-US" sz="1100" dirty="0"/>
              <a:t>类型变换成</a:t>
            </a:r>
            <a:r>
              <a:rPr lang="en-US" altLang="zh-CN" sz="1100" dirty="0"/>
              <a:t>tensor</a:t>
            </a:r>
            <a:r>
              <a:rPr lang="zh-CN" altLang="en-US" sz="1100" dirty="0"/>
              <a:t>格式，并使得所有像素的数值均在</a:t>
            </a:r>
            <a:r>
              <a:rPr lang="en-US" altLang="zh-CN" sz="1100" dirty="0"/>
              <a:t>0</a:t>
            </a:r>
            <a:r>
              <a:rPr lang="zh-CN" altLang="en-US" sz="1100" dirty="0"/>
              <a:t>～</a:t>
            </a:r>
            <a:r>
              <a:rPr lang="en-US" altLang="zh-CN" sz="1100" dirty="0"/>
              <a:t>1</a:t>
            </a:r>
            <a:r>
              <a:rPr lang="zh-CN" altLang="en-US" sz="1100" dirty="0"/>
              <a:t>之间</a:t>
            </a:r>
          </a:p>
          <a:p>
            <a:endParaRPr lang="en-US" altLang="zh-CN" sz="1100" dirty="0"/>
          </a:p>
          <a:p>
            <a:r>
              <a:rPr lang="en-US" altLang="zh-CN" sz="1100" dirty="0" err="1"/>
              <a:t>mnist_train</a:t>
            </a:r>
            <a:r>
              <a:rPr lang="en-US" altLang="zh-CN" sz="1100" dirty="0"/>
              <a:t> = </a:t>
            </a:r>
            <a:r>
              <a:rPr lang="en-US" altLang="zh-CN" sz="1100" dirty="0" err="1"/>
              <a:t>torchvision.datasets.FashionMNIST</a:t>
            </a:r>
            <a:r>
              <a:rPr lang="en-US" altLang="zh-CN" sz="1100" dirty="0"/>
              <a:t>(</a:t>
            </a:r>
          </a:p>
          <a:p>
            <a:r>
              <a:rPr lang="en-US" altLang="zh-CN" sz="1100" dirty="0"/>
              <a:t>    root="./data", train=True, transform=trans, download=True)  #train=True, </a:t>
            </a:r>
            <a:r>
              <a:rPr lang="zh-CN" altLang="en-US" sz="1100" dirty="0"/>
              <a:t>指定加载训练集；</a:t>
            </a:r>
            <a:r>
              <a:rPr lang="en-US" altLang="zh-CN" sz="1100" dirty="0"/>
              <a:t>transform=trans, </a:t>
            </a:r>
            <a:r>
              <a:rPr lang="zh-CN" altLang="en-US" sz="1100" dirty="0"/>
              <a:t>应用转换操作</a:t>
            </a:r>
            <a:endParaRPr lang="en-US" altLang="zh-CN" sz="1100" dirty="0"/>
          </a:p>
          <a:p>
            <a:r>
              <a:rPr lang="en-US" altLang="zh-CN" sz="1100" dirty="0" err="1"/>
              <a:t>mnist_test</a:t>
            </a:r>
            <a:r>
              <a:rPr lang="en-US" altLang="zh-CN" sz="1100" dirty="0"/>
              <a:t> = </a:t>
            </a:r>
            <a:r>
              <a:rPr lang="en-US" altLang="zh-CN" sz="1100" dirty="0" err="1"/>
              <a:t>torchvision.datasets.FashionMNIST</a:t>
            </a:r>
            <a:r>
              <a:rPr lang="en-US" altLang="zh-CN" sz="1100" dirty="0"/>
              <a:t>(</a:t>
            </a:r>
          </a:p>
          <a:p>
            <a:r>
              <a:rPr lang="en-US" altLang="zh-CN" sz="1100" dirty="0"/>
              <a:t>    root="./data", train=False, transform=trans, download=True)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11A3069-AC77-57EF-688A-7004B6473300}"/>
              </a:ext>
            </a:extLst>
          </p:cNvPr>
          <p:cNvSpPr txBox="1"/>
          <p:nvPr/>
        </p:nvSpPr>
        <p:spPr>
          <a:xfrm>
            <a:off x="490370" y="1640804"/>
            <a:ext cx="8282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使用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Fashion-MNIST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数据集 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Fashion-MNIST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由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个类别的图像组成， 每个类别由训练数据集（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train dataset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）中的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6000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张图像 和测试数据集（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test dataset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）中的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1000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张图像组成。 因此，训练集和测试集分别包含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60000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10000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张图像。 测试数据集不会用于训练，只用于评估模型性能。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6ACD1010-6AB1-CE50-D0DA-BCA9DF644DDA}"/>
                  </a:ext>
                </a:extLst>
              </p14:cNvPr>
              <p14:cNvContentPartPr/>
              <p14:nvPr/>
            </p14:nvContentPartPr>
            <p14:xfrm>
              <a:off x="538200" y="1833480"/>
              <a:ext cx="8020440" cy="306756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6ACD1010-6AB1-CE50-D0DA-BCA9DF644DD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8840" y="1824120"/>
                <a:ext cx="8039160" cy="308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2841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215C2-59B0-ABA4-CCC3-91CF46952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F6B270D4-50AF-DDA7-2273-A57FF144EA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DD28D4BC-72CC-3528-0E3A-3F5DA10ABCE8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45F66759-9663-C150-2B0B-80979947D03B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D2F43966-68E7-B186-FB01-82950B07C845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图像分类数据集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530FCA13-D831-5792-6EEB-73FE15DF0152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C7757ED-D1FE-7FAC-1C77-9ED7887BC6BF}"/>
              </a:ext>
            </a:extLst>
          </p:cNvPr>
          <p:cNvSpPr txBox="1"/>
          <p:nvPr/>
        </p:nvSpPr>
        <p:spPr>
          <a:xfrm>
            <a:off x="554314" y="2045977"/>
            <a:ext cx="3429401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/>
              <a:t>len(mnist_train), len(mnist_test)</a:t>
            </a:r>
            <a:endParaRPr lang="en-US" altLang="zh-CN" sz="11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763C5DC-2284-FB0E-6403-18E349F2B78B}"/>
              </a:ext>
            </a:extLst>
          </p:cNvPr>
          <p:cNvSpPr txBox="1"/>
          <p:nvPr/>
        </p:nvSpPr>
        <p:spPr>
          <a:xfrm>
            <a:off x="490370" y="1652200"/>
            <a:ext cx="34933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查看训练集和测试集数量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B5FABB-77D3-67C8-4359-CC7F16EA6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311" y="1744522"/>
            <a:ext cx="3095625" cy="77152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CC81E10-6EDF-D5DC-A9ED-2EE9957F400D}"/>
              </a:ext>
            </a:extLst>
          </p:cNvPr>
          <p:cNvSpPr txBox="1"/>
          <p:nvPr/>
        </p:nvSpPr>
        <p:spPr>
          <a:xfrm>
            <a:off x="490369" y="2390170"/>
            <a:ext cx="3493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每个输入图像的高度和宽度均为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28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像素。 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数据集由灰度图像组成，其通道数为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。（彩色图片通道数为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，红绿蓝）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1C2CB44-7D48-947B-EC36-DD1BAC2B2C47}"/>
              </a:ext>
            </a:extLst>
          </p:cNvPr>
          <p:cNvSpPr txBox="1"/>
          <p:nvPr/>
        </p:nvSpPr>
        <p:spPr>
          <a:xfrm>
            <a:off x="554313" y="3074380"/>
            <a:ext cx="3429401" cy="938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altLang="zh-CN" sz="1100" dirty="0"/>
              <a:t>print(mnist_train[0][0].shape)</a:t>
            </a:r>
          </a:p>
          <a:p>
            <a:r>
              <a:rPr lang="fr-FR" altLang="zh-CN" sz="1100" dirty="0"/>
              <a:t>print(mnist_train[0][1])</a:t>
            </a:r>
            <a:endParaRPr lang="en-US" altLang="zh-CN" sz="1100" dirty="0"/>
          </a:p>
          <a:p>
            <a:r>
              <a:rPr lang="en-US" altLang="zh-CN" sz="1100" dirty="0"/>
              <a:t># </a:t>
            </a:r>
            <a:r>
              <a:rPr lang="en-US" altLang="zh-CN" sz="1100" dirty="0" err="1"/>
              <a:t>mnist_train</a:t>
            </a:r>
            <a:r>
              <a:rPr lang="en-US" altLang="zh-CN" sz="1100" dirty="0"/>
              <a:t>[0]</a:t>
            </a:r>
            <a:r>
              <a:rPr lang="zh-CN" altLang="en-US" sz="1100" dirty="0"/>
              <a:t>表示第一个样本</a:t>
            </a:r>
            <a:endParaRPr lang="en-US" altLang="zh-CN" sz="1100" dirty="0"/>
          </a:p>
          <a:p>
            <a:r>
              <a:rPr lang="en-US" altLang="zh-CN" sz="1100" dirty="0"/>
              <a:t># </a:t>
            </a:r>
            <a:r>
              <a:rPr lang="en-US" altLang="zh-CN" sz="1100" dirty="0" err="1"/>
              <a:t>mnist_train</a:t>
            </a:r>
            <a:r>
              <a:rPr lang="en-US" altLang="zh-CN" sz="1100" dirty="0"/>
              <a:t>[0][0]</a:t>
            </a:r>
            <a:r>
              <a:rPr lang="zh-CN" altLang="en-US" sz="1100" dirty="0"/>
              <a:t>表示第一个样本里的图片</a:t>
            </a:r>
            <a:endParaRPr lang="en-US" altLang="zh-CN" sz="1100" dirty="0"/>
          </a:p>
          <a:p>
            <a:r>
              <a:rPr lang="en-US" altLang="zh-CN" sz="1100" dirty="0"/>
              <a:t># </a:t>
            </a:r>
            <a:r>
              <a:rPr lang="en-US" altLang="zh-CN" sz="1100" dirty="0" err="1"/>
              <a:t>mnist_train</a:t>
            </a:r>
            <a:r>
              <a:rPr lang="en-US" altLang="zh-CN" sz="1100" dirty="0"/>
              <a:t>[0][1]</a:t>
            </a:r>
            <a:r>
              <a:rPr lang="zh-CN" altLang="en-US" sz="1100" dirty="0"/>
              <a:t>表示第一个样本里的标签</a:t>
            </a:r>
            <a:endParaRPr lang="en-US" altLang="zh-CN" sz="110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8937653-7D8B-6412-7264-F75FD8184D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2311" y="3074380"/>
            <a:ext cx="2390775" cy="9334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6166BDB5-4DC4-A8BC-DB04-5FC40A813E7A}"/>
                  </a:ext>
                </a:extLst>
              </p14:cNvPr>
              <p14:cNvContentPartPr/>
              <p14:nvPr/>
            </p14:nvContentPartPr>
            <p14:xfrm>
              <a:off x="2166840" y="1409760"/>
              <a:ext cx="343440" cy="31464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6166BDB5-4DC4-A8BC-DB04-5FC40A813E7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57480" y="1400400"/>
                <a:ext cx="362160" cy="33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6031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A1B78-6538-4C8E-8EBC-7C1E0C794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F530F7E2-B463-3735-FE8A-7C1773FECB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580426FD-3983-4DE5-8F4D-47D7474B8519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21A8021-B443-CD80-887A-D019C4C6761A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CDA5A4CD-D509-21B5-5AD8-0EE34A193328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图像分类数据集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E3AA9B04-BC59-6812-186C-E07EF99EE610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5DB13EC-1B1A-F6B8-932F-E8CF80C6970A}"/>
              </a:ext>
            </a:extLst>
          </p:cNvPr>
          <p:cNvSpPr txBox="1"/>
          <p:nvPr/>
        </p:nvSpPr>
        <p:spPr>
          <a:xfrm>
            <a:off x="554314" y="1983072"/>
            <a:ext cx="3493345" cy="12772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def </a:t>
            </a:r>
            <a:r>
              <a:rPr lang="en-US" altLang="zh-CN" sz="1100" dirty="0" err="1"/>
              <a:t>get_fashion_mnist_labels</a:t>
            </a:r>
            <a:r>
              <a:rPr lang="en-US" altLang="zh-CN" sz="1100" dirty="0"/>
              <a:t>(labels):</a:t>
            </a:r>
          </a:p>
          <a:p>
            <a:r>
              <a:rPr lang="en-US" altLang="zh-CN" sz="1100" dirty="0"/>
              <a:t>    """</a:t>
            </a:r>
            <a:r>
              <a:rPr lang="zh-CN" altLang="en-US" sz="1100" dirty="0"/>
              <a:t>返回</a:t>
            </a:r>
            <a:r>
              <a:rPr lang="en-US" altLang="zh-CN" sz="1100" dirty="0"/>
              <a:t>Fashion-MNIST</a:t>
            </a:r>
            <a:r>
              <a:rPr lang="zh-CN" altLang="en-US" sz="1100" dirty="0"/>
              <a:t>数据集的文本标签</a:t>
            </a:r>
            <a:r>
              <a:rPr lang="en-US" altLang="zh-CN" sz="1100" dirty="0"/>
              <a:t>"""</a:t>
            </a:r>
          </a:p>
          <a:p>
            <a:r>
              <a:rPr lang="en-US" altLang="zh-CN" sz="1100" dirty="0"/>
              <a:t>    </a:t>
            </a:r>
            <a:r>
              <a:rPr lang="en-US" altLang="zh-CN" sz="1100" dirty="0" err="1"/>
              <a:t>text_labels</a:t>
            </a:r>
            <a:r>
              <a:rPr lang="en-US" altLang="zh-CN" sz="1100" dirty="0"/>
              <a:t> = ['t-shirt', 'trouser', 'pullover', 'dress', '</a:t>
            </a:r>
            <a:r>
              <a:rPr lang="en-US" altLang="zh-CN" sz="1100" dirty="0" err="1"/>
              <a:t>coat','sandal</a:t>
            </a:r>
            <a:r>
              <a:rPr lang="en-US" altLang="zh-CN" sz="1100" dirty="0"/>
              <a:t>', 'shirt', 'sneaker', 'bag', 'ankle boot']</a:t>
            </a:r>
          </a:p>
          <a:p>
            <a:r>
              <a:rPr lang="en-US" altLang="zh-CN" sz="1100" dirty="0"/>
              <a:t>    return [</a:t>
            </a:r>
            <a:r>
              <a:rPr lang="en-US" altLang="zh-CN" sz="1100" dirty="0" err="1"/>
              <a:t>text_labels</a:t>
            </a:r>
            <a:r>
              <a:rPr lang="en-US" altLang="zh-CN" sz="1100" dirty="0"/>
              <a:t>[int(</a:t>
            </a:r>
            <a:r>
              <a:rPr lang="en-US" altLang="zh-CN" sz="1100" dirty="0" err="1"/>
              <a:t>i</a:t>
            </a:r>
            <a:r>
              <a:rPr lang="en-US" altLang="zh-CN" sz="1100" dirty="0"/>
              <a:t>)] for </a:t>
            </a:r>
            <a:r>
              <a:rPr lang="en-US" altLang="zh-CN" sz="1100" dirty="0" err="1"/>
              <a:t>i</a:t>
            </a:r>
            <a:r>
              <a:rPr lang="en-US" altLang="zh-CN" sz="1100" dirty="0"/>
              <a:t> in labels]</a:t>
            </a:r>
          </a:p>
          <a:p>
            <a:r>
              <a:rPr lang="en-US" altLang="zh-CN" sz="1100" dirty="0"/>
              <a:t>#</a:t>
            </a:r>
            <a:r>
              <a:rPr lang="zh-CN" altLang="en-US" sz="1100" dirty="0"/>
              <a:t>数据里存储的标签是数字，需要函数将其转换为字符供我们查看</a:t>
            </a:r>
            <a:endParaRPr lang="en-US" altLang="zh-CN" sz="11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F7AF024-BC76-065A-FE3F-71E11E946AE4}"/>
              </a:ext>
            </a:extLst>
          </p:cNvPr>
          <p:cNvSpPr txBox="1"/>
          <p:nvPr/>
        </p:nvSpPr>
        <p:spPr>
          <a:xfrm>
            <a:off x="490370" y="1652200"/>
            <a:ext cx="3941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下面函数用于数字标签索引及其文本名称之间进行转换。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002B7DC-9652-E041-8899-173AD1AC9B74}"/>
              </a:ext>
            </a:extLst>
          </p:cNvPr>
          <p:cNvSpPr txBox="1"/>
          <p:nvPr/>
        </p:nvSpPr>
        <p:spPr>
          <a:xfrm>
            <a:off x="4712312" y="1652200"/>
            <a:ext cx="34933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创建一个函数来可视化这些样本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18C7D4B-ECC4-B552-A5CD-B5EEC9D6DC4A}"/>
              </a:ext>
            </a:extLst>
          </p:cNvPr>
          <p:cNvSpPr txBox="1"/>
          <p:nvPr/>
        </p:nvSpPr>
        <p:spPr>
          <a:xfrm>
            <a:off x="4802201" y="1929199"/>
            <a:ext cx="3941318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def </a:t>
            </a:r>
            <a:r>
              <a:rPr lang="en-US" altLang="zh-CN" sz="1100" dirty="0" err="1"/>
              <a:t>show_images</a:t>
            </a:r>
            <a:r>
              <a:rPr lang="en-US" altLang="zh-CN" sz="1100" dirty="0"/>
              <a:t>(</a:t>
            </a:r>
            <a:r>
              <a:rPr lang="en-US" altLang="zh-CN" sz="1100" dirty="0" err="1"/>
              <a:t>imgs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num_rows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num_cols</a:t>
            </a:r>
            <a:r>
              <a:rPr lang="en-US" altLang="zh-CN" sz="1100" dirty="0"/>
              <a:t>, titles=None, scale=1.5):</a:t>
            </a:r>
          </a:p>
          <a:p>
            <a:r>
              <a:rPr lang="en-US" altLang="zh-CN" sz="1100" dirty="0"/>
              <a:t>    """</a:t>
            </a:r>
            <a:r>
              <a:rPr lang="zh-CN" altLang="en-US" sz="1100" dirty="0"/>
              <a:t>绘制图像列表</a:t>
            </a:r>
            <a:r>
              <a:rPr lang="en-US" altLang="zh-CN" sz="1100" dirty="0"/>
              <a:t>"""</a:t>
            </a:r>
          </a:p>
          <a:p>
            <a:r>
              <a:rPr lang="en-US" altLang="zh-CN" sz="1100" dirty="0"/>
              <a:t>    </a:t>
            </a:r>
            <a:r>
              <a:rPr lang="en-US" altLang="zh-CN" sz="1100" dirty="0" err="1"/>
              <a:t>figsize</a:t>
            </a:r>
            <a:r>
              <a:rPr lang="en-US" altLang="zh-CN" sz="1100" dirty="0"/>
              <a:t> = (</a:t>
            </a:r>
            <a:r>
              <a:rPr lang="en-US" altLang="zh-CN" sz="1100" dirty="0" err="1"/>
              <a:t>num_cols</a:t>
            </a:r>
            <a:r>
              <a:rPr lang="en-US" altLang="zh-CN" sz="1100" dirty="0"/>
              <a:t> * scale, </a:t>
            </a:r>
            <a:r>
              <a:rPr lang="en-US" altLang="zh-CN" sz="1100" dirty="0" err="1"/>
              <a:t>num_rows</a:t>
            </a:r>
            <a:r>
              <a:rPr lang="en-US" altLang="zh-CN" sz="1100" dirty="0"/>
              <a:t> * scale)</a:t>
            </a:r>
          </a:p>
          <a:p>
            <a:r>
              <a:rPr lang="en-US" altLang="zh-CN" sz="1100" dirty="0"/>
              <a:t>    _, axes = d2l.plt.subplots(</a:t>
            </a:r>
            <a:r>
              <a:rPr lang="en-US" altLang="zh-CN" sz="1100" dirty="0" err="1"/>
              <a:t>num_rows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num_cols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figsize</a:t>
            </a:r>
            <a:r>
              <a:rPr lang="en-US" altLang="zh-CN" sz="1100" dirty="0"/>
              <a:t>=</a:t>
            </a:r>
            <a:r>
              <a:rPr lang="en-US" altLang="zh-CN" sz="1100" dirty="0" err="1"/>
              <a:t>figsize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/>
              <a:t>    axes = </a:t>
            </a:r>
            <a:r>
              <a:rPr lang="en-US" altLang="zh-CN" sz="1100" dirty="0" err="1"/>
              <a:t>axes.flatten</a:t>
            </a:r>
            <a:r>
              <a:rPr lang="en-US" altLang="zh-CN" sz="1100" dirty="0"/>
              <a:t>()</a:t>
            </a:r>
          </a:p>
          <a:p>
            <a:r>
              <a:rPr lang="en-US" altLang="zh-CN" sz="1100" dirty="0"/>
              <a:t>    for </a:t>
            </a:r>
            <a:r>
              <a:rPr lang="en-US" altLang="zh-CN" sz="1100" dirty="0" err="1"/>
              <a:t>i</a:t>
            </a:r>
            <a:r>
              <a:rPr lang="en-US" altLang="zh-CN" sz="1100" dirty="0"/>
              <a:t>, (ax, </a:t>
            </a:r>
            <a:r>
              <a:rPr lang="en-US" altLang="zh-CN" sz="1100" dirty="0" err="1"/>
              <a:t>img</a:t>
            </a:r>
            <a:r>
              <a:rPr lang="en-US" altLang="zh-CN" sz="1100" dirty="0"/>
              <a:t>) in enumerate(zip(axes, </a:t>
            </a:r>
            <a:r>
              <a:rPr lang="en-US" altLang="zh-CN" sz="1100" dirty="0" err="1"/>
              <a:t>imgs</a:t>
            </a:r>
            <a:r>
              <a:rPr lang="en-US" altLang="zh-CN" sz="1100" dirty="0"/>
              <a:t>)):</a:t>
            </a:r>
          </a:p>
          <a:p>
            <a:r>
              <a:rPr lang="en-US" altLang="zh-CN" sz="1100" dirty="0"/>
              <a:t>        if </a:t>
            </a:r>
            <a:r>
              <a:rPr lang="en-US" altLang="zh-CN" sz="1100" dirty="0" err="1"/>
              <a:t>torch.is_tensor</a:t>
            </a:r>
            <a:r>
              <a:rPr lang="en-US" altLang="zh-CN" sz="1100" dirty="0"/>
              <a:t>(</a:t>
            </a:r>
            <a:r>
              <a:rPr lang="en-US" altLang="zh-CN" sz="1100" dirty="0" err="1"/>
              <a:t>img</a:t>
            </a:r>
            <a:r>
              <a:rPr lang="en-US" altLang="zh-CN" sz="1100" dirty="0"/>
              <a:t>):</a:t>
            </a:r>
          </a:p>
          <a:p>
            <a:r>
              <a:rPr lang="en-US" altLang="zh-CN" sz="1100" dirty="0"/>
              <a:t>            # </a:t>
            </a:r>
            <a:r>
              <a:rPr lang="zh-CN" altLang="en-US" sz="1100" dirty="0"/>
              <a:t>图片张量</a:t>
            </a:r>
          </a:p>
          <a:p>
            <a:r>
              <a:rPr lang="zh-CN" altLang="en-US" sz="1100" dirty="0"/>
              <a:t>            </a:t>
            </a:r>
            <a:r>
              <a:rPr lang="en-US" altLang="zh-CN" sz="1100" dirty="0" err="1"/>
              <a:t>ax.imshow</a:t>
            </a:r>
            <a:r>
              <a:rPr lang="en-US" altLang="zh-CN" sz="1100" dirty="0"/>
              <a:t>(</a:t>
            </a:r>
            <a:r>
              <a:rPr lang="en-US" altLang="zh-CN" sz="1100" dirty="0" err="1"/>
              <a:t>img.numpy</a:t>
            </a:r>
            <a:r>
              <a:rPr lang="en-US" altLang="zh-CN" sz="1100" dirty="0"/>
              <a:t>())</a:t>
            </a:r>
          </a:p>
          <a:p>
            <a:r>
              <a:rPr lang="en-US" altLang="zh-CN" sz="1100" dirty="0"/>
              <a:t>        else:</a:t>
            </a:r>
          </a:p>
          <a:p>
            <a:r>
              <a:rPr lang="en-US" altLang="zh-CN" sz="1100" dirty="0"/>
              <a:t>            # PIL</a:t>
            </a:r>
            <a:r>
              <a:rPr lang="zh-CN" altLang="en-US" sz="1100" dirty="0"/>
              <a:t>图片</a:t>
            </a:r>
          </a:p>
          <a:p>
            <a:r>
              <a:rPr lang="zh-CN" altLang="en-US" sz="1100" dirty="0"/>
              <a:t>            </a:t>
            </a:r>
            <a:r>
              <a:rPr lang="en-US" altLang="zh-CN" sz="1100" dirty="0" err="1"/>
              <a:t>ax.imshow</a:t>
            </a:r>
            <a:r>
              <a:rPr lang="en-US" altLang="zh-CN" sz="1100" dirty="0"/>
              <a:t>(</a:t>
            </a:r>
            <a:r>
              <a:rPr lang="en-US" altLang="zh-CN" sz="1100" dirty="0" err="1"/>
              <a:t>img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/>
              <a:t>        </a:t>
            </a:r>
            <a:r>
              <a:rPr lang="en-US" altLang="zh-CN" sz="1100" dirty="0" err="1"/>
              <a:t>ax.axes.get_xaxis</a:t>
            </a:r>
            <a:r>
              <a:rPr lang="en-US" altLang="zh-CN" sz="1100" dirty="0"/>
              <a:t>().</a:t>
            </a:r>
            <a:r>
              <a:rPr lang="en-US" altLang="zh-CN" sz="1100" dirty="0" err="1"/>
              <a:t>set_visible</a:t>
            </a:r>
            <a:r>
              <a:rPr lang="en-US" altLang="zh-CN" sz="1100" dirty="0"/>
              <a:t>(False)</a:t>
            </a:r>
          </a:p>
          <a:p>
            <a:r>
              <a:rPr lang="en-US" altLang="zh-CN" sz="1100" dirty="0"/>
              <a:t>        </a:t>
            </a:r>
            <a:r>
              <a:rPr lang="en-US" altLang="zh-CN" sz="1100" dirty="0" err="1"/>
              <a:t>ax.axes.get_yaxis</a:t>
            </a:r>
            <a:r>
              <a:rPr lang="en-US" altLang="zh-CN" sz="1100" dirty="0"/>
              <a:t>().</a:t>
            </a:r>
            <a:r>
              <a:rPr lang="en-US" altLang="zh-CN" sz="1100" dirty="0" err="1"/>
              <a:t>set_visible</a:t>
            </a:r>
            <a:r>
              <a:rPr lang="en-US" altLang="zh-CN" sz="1100" dirty="0"/>
              <a:t>(False)</a:t>
            </a:r>
          </a:p>
          <a:p>
            <a:r>
              <a:rPr lang="en-US" altLang="zh-CN" sz="1100" dirty="0"/>
              <a:t>        if titles:</a:t>
            </a:r>
          </a:p>
          <a:p>
            <a:r>
              <a:rPr lang="en-US" altLang="zh-CN" sz="1100" dirty="0"/>
              <a:t>            </a:t>
            </a:r>
            <a:r>
              <a:rPr lang="en-US" altLang="zh-CN" sz="1100" dirty="0" err="1"/>
              <a:t>ax.set_title</a:t>
            </a:r>
            <a:r>
              <a:rPr lang="en-US" altLang="zh-CN" sz="1100" dirty="0"/>
              <a:t>(titles[</a:t>
            </a:r>
            <a:r>
              <a:rPr lang="en-US" altLang="zh-CN" sz="1100" dirty="0" err="1"/>
              <a:t>i</a:t>
            </a:r>
            <a:r>
              <a:rPr lang="en-US" altLang="zh-CN" sz="1100" dirty="0"/>
              <a:t>])</a:t>
            </a:r>
          </a:p>
          <a:p>
            <a:r>
              <a:rPr lang="en-US" altLang="zh-CN" sz="1100" dirty="0"/>
              <a:t>    return axes</a:t>
            </a:r>
          </a:p>
        </p:txBody>
      </p:sp>
    </p:spTree>
    <p:extLst>
      <p:ext uri="{BB962C8B-B14F-4D97-AF65-F5344CB8AC3E}">
        <p14:creationId xmlns:p14="http://schemas.microsoft.com/office/powerpoint/2010/main" val="28904311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7D8D5-FEC3-246A-FABF-C9302BB73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BF5F7365-0885-0B65-478F-7B7B29797F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E815C573-221F-91C9-52E4-81060CAC926F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763FFEC-6A98-F4CF-F932-D92B7F3C4DBD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C3B21608-D6F1-0739-BB5E-C30AE8AF736E}"/>
              </a:ext>
            </a:extLst>
          </p:cNvPr>
          <p:cNvSpPr/>
          <p:nvPr/>
        </p:nvSpPr>
        <p:spPr>
          <a:xfrm>
            <a:off x="571499" y="1238250"/>
            <a:ext cx="1775247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查看数据集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8A606C6-F32A-9174-A4BB-DECA5E60EBAB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1EC503B-B742-3D94-900A-EC16BC346E39}"/>
              </a:ext>
            </a:extLst>
          </p:cNvPr>
          <p:cNvSpPr txBox="1"/>
          <p:nvPr/>
        </p:nvSpPr>
        <p:spPr>
          <a:xfrm>
            <a:off x="554313" y="1983072"/>
            <a:ext cx="5040791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X, y = next(iter(</a:t>
            </a:r>
            <a:r>
              <a:rPr lang="en-US" altLang="zh-CN" sz="1100" dirty="0" err="1"/>
              <a:t>data.DataLoader</a:t>
            </a:r>
            <a:r>
              <a:rPr lang="en-US" altLang="zh-CN" sz="1100" dirty="0"/>
              <a:t>(</a:t>
            </a:r>
            <a:r>
              <a:rPr lang="en-US" altLang="zh-CN" sz="1100" dirty="0" err="1"/>
              <a:t>mnist_train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batch_size</a:t>
            </a:r>
            <a:r>
              <a:rPr lang="en-US" altLang="zh-CN" sz="1100" dirty="0"/>
              <a:t>=18)))</a:t>
            </a:r>
          </a:p>
          <a:p>
            <a:r>
              <a:rPr lang="en-US" altLang="zh-CN" sz="1100" dirty="0" err="1"/>
              <a:t>show_images</a:t>
            </a:r>
            <a:r>
              <a:rPr lang="en-US" altLang="zh-CN" sz="1100" dirty="0"/>
              <a:t>(</a:t>
            </a:r>
            <a:r>
              <a:rPr lang="en-US" altLang="zh-CN" sz="1100" dirty="0" err="1"/>
              <a:t>X.reshape</a:t>
            </a:r>
            <a:r>
              <a:rPr lang="en-US" altLang="zh-CN" sz="1100" dirty="0"/>
              <a:t>(18, 28, 28), 2, 9, titles=</a:t>
            </a:r>
            <a:r>
              <a:rPr lang="en-US" altLang="zh-CN" sz="1100" dirty="0" err="1"/>
              <a:t>get_fashion_mnist_labels</a:t>
            </a:r>
            <a:r>
              <a:rPr lang="en-US" altLang="zh-CN" sz="1100" dirty="0"/>
              <a:t>(y));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2EAD2EB-8284-C011-F442-5A6D1FD3FC6D}"/>
              </a:ext>
            </a:extLst>
          </p:cNvPr>
          <p:cNvSpPr txBox="1"/>
          <p:nvPr/>
        </p:nvSpPr>
        <p:spPr>
          <a:xfrm>
            <a:off x="490370" y="1652200"/>
            <a:ext cx="3941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以下是训练数据集中前几个样本的图像及其相应的标签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0058881-04EC-6C08-5865-6F835B995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13" y="2491448"/>
            <a:ext cx="7909880" cy="240933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841A2C86-242B-361A-33A6-273658A5E3D4}"/>
                  </a:ext>
                </a:extLst>
              </p14:cNvPr>
              <p14:cNvContentPartPr/>
              <p14:nvPr/>
            </p14:nvContentPartPr>
            <p14:xfrm>
              <a:off x="642960" y="2190600"/>
              <a:ext cx="3314880" cy="151992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841A2C86-242B-361A-33A6-273658A5E3D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3600" y="2181240"/>
                <a:ext cx="3333600" cy="153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92458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5D2AA-1D01-F667-80ED-FA8CD862E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4E74A6B6-BF0B-18B8-52EB-B264D7AB26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75E6EFA6-AC5E-FEF4-C3DD-2B9715B71A07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B8BEF005-0FA4-5874-773D-A10458486CED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A81B5E7B-46FF-9D05-38FD-7AB328DF9E4A}"/>
              </a:ext>
            </a:extLst>
          </p:cNvPr>
          <p:cNvSpPr/>
          <p:nvPr/>
        </p:nvSpPr>
        <p:spPr>
          <a:xfrm>
            <a:off x="571499" y="1238250"/>
            <a:ext cx="2759986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整合之前代码构造数据读取器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AC77AEF6-5496-42F5-277A-3159D323525F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EA45D7B-D740-6FAA-F83F-795314EAFD48}"/>
              </a:ext>
            </a:extLst>
          </p:cNvPr>
          <p:cNvSpPr txBox="1"/>
          <p:nvPr/>
        </p:nvSpPr>
        <p:spPr>
          <a:xfrm>
            <a:off x="554313" y="1765389"/>
            <a:ext cx="5955192" cy="22929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def </a:t>
            </a:r>
            <a:r>
              <a:rPr lang="en-US" altLang="zh-CN" sz="1100" dirty="0" err="1"/>
              <a:t>load_data_fashion_mnist</a:t>
            </a:r>
            <a:r>
              <a:rPr lang="en-US" altLang="zh-CN" sz="1100" dirty="0"/>
              <a:t>(</a:t>
            </a:r>
            <a:r>
              <a:rPr lang="en-US" altLang="zh-CN" sz="1100" dirty="0" err="1"/>
              <a:t>batch_size</a:t>
            </a:r>
            <a:r>
              <a:rPr lang="en-US" altLang="zh-CN" sz="1100" dirty="0"/>
              <a:t>, resize=None):   #</a:t>
            </a:r>
            <a:r>
              <a:rPr lang="zh-CN" altLang="en-US" sz="1100" dirty="0"/>
              <a:t>包含</a:t>
            </a:r>
            <a:r>
              <a:rPr lang="en-US" altLang="zh-CN" sz="1100" dirty="0"/>
              <a:t>resize</a:t>
            </a:r>
            <a:r>
              <a:rPr lang="zh-CN" altLang="en-US" sz="1100" dirty="0"/>
              <a:t>参数，用来调整 图像大小</a:t>
            </a:r>
            <a:endParaRPr lang="en-US" altLang="zh-CN" sz="1100" dirty="0"/>
          </a:p>
          <a:p>
            <a:r>
              <a:rPr lang="en-US" altLang="zh-CN" sz="1100" dirty="0"/>
              <a:t>    trans = [</a:t>
            </a:r>
            <a:r>
              <a:rPr lang="en-US" altLang="zh-CN" sz="1100" dirty="0" err="1"/>
              <a:t>transforms.ToTensor</a:t>
            </a:r>
            <a:r>
              <a:rPr lang="en-US" altLang="zh-CN" sz="1100" dirty="0"/>
              <a:t>()]</a:t>
            </a:r>
          </a:p>
          <a:p>
            <a:r>
              <a:rPr lang="en-US" altLang="zh-CN" sz="1100" b="1" dirty="0"/>
              <a:t>    if resize:</a:t>
            </a:r>
          </a:p>
          <a:p>
            <a:r>
              <a:rPr lang="en-US" altLang="zh-CN" sz="1100" b="1" dirty="0"/>
              <a:t>        </a:t>
            </a:r>
            <a:r>
              <a:rPr lang="en-US" altLang="zh-CN" sz="1100" b="1" dirty="0" err="1"/>
              <a:t>trans.insert</a:t>
            </a:r>
            <a:r>
              <a:rPr lang="en-US" altLang="zh-CN" sz="1100" b="1" dirty="0"/>
              <a:t>(0, </a:t>
            </a:r>
            <a:r>
              <a:rPr lang="en-US" altLang="zh-CN" sz="1100" b="1" dirty="0" err="1"/>
              <a:t>transforms.Resize</a:t>
            </a:r>
            <a:r>
              <a:rPr lang="en-US" altLang="zh-CN" sz="1100" b="1" dirty="0"/>
              <a:t>(resize))</a:t>
            </a:r>
          </a:p>
          <a:p>
            <a:r>
              <a:rPr lang="en-US" altLang="zh-CN" sz="1100" dirty="0"/>
              <a:t>    trans = </a:t>
            </a:r>
            <a:r>
              <a:rPr lang="en-US" altLang="zh-CN" sz="1100" dirty="0" err="1"/>
              <a:t>transforms.Compose</a:t>
            </a:r>
            <a:r>
              <a:rPr lang="en-US" altLang="zh-CN" sz="1100" dirty="0"/>
              <a:t>(trans)</a:t>
            </a:r>
          </a:p>
          <a:p>
            <a:r>
              <a:rPr lang="en-US" altLang="zh-CN" sz="1100" dirty="0"/>
              <a:t>    </a:t>
            </a:r>
            <a:r>
              <a:rPr lang="en-US" altLang="zh-CN" sz="1100" dirty="0" err="1"/>
              <a:t>mnist_train</a:t>
            </a:r>
            <a:r>
              <a:rPr lang="en-US" altLang="zh-CN" sz="1100" dirty="0"/>
              <a:t> = </a:t>
            </a:r>
            <a:r>
              <a:rPr lang="en-US" altLang="zh-CN" sz="1100" dirty="0" err="1"/>
              <a:t>torchvision.datasets.FashionMNIST</a:t>
            </a:r>
            <a:r>
              <a:rPr lang="en-US" altLang="zh-CN" sz="1100" dirty="0"/>
              <a:t>(</a:t>
            </a:r>
          </a:p>
          <a:p>
            <a:r>
              <a:rPr lang="en-US" altLang="zh-CN" sz="1100" dirty="0"/>
              <a:t>        root="./data", train=True, transform=trans, download=True)</a:t>
            </a:r>
          </a:p>
          <a:p>
            <a:r>
              <a:rPr lang="en-US" altLang="zh-CN" sz="1100" dirty="0"/>
              <a:t>    </a:t>
            </a:r>
            <a:r>
              <a:rPr lang="en-US" altLang="zh-CN" sz="1100" dirty="0" err="1"/>
              <a:t>mnist_test</a:t>
            </a:r>
            <a:r>
              <a:rPr lang="en-US" altLang="zh-CN" sz="1100" dirty="0"/>
              <a:t> = </a:t>
            </a:r>
            <a:r>
              <a:rPr lang="en-US" altLang="zh-CN" sz="1100" dirty="0" err="1"/>
              <a:t>torchvision.datasets.FashionMNIST</a:t>
            </a:r>
            <a:r>
              <a:rPr lang="en-US" altLang="zh-CN" sz="1100" dirty="0"/>
              <a:t>(</a:t>
            </a:r>
          </a:p>
          <a:p>
            <a:r>
              <a:rPr lang="en-US" altLang="zh-CN" sz="1100" dirty="0"/>
              <a:t>        root="./data", train=False, transform=trans, download=True)</a:t>
            </a:r>
          </a:p>
          <a:p>
            <a:r>
              <a:rPr lang="en-US" altLang="zh-CN" sz="1100" dirty="0"/>
              <a:t>    return (</a:t>
            </a:r>
            <a:r>
              <a:rPr lang="en-US" altLang="zh-CN" sz="1100" dirty="0" err="1"/>
              <a:t>data.DataLoader</a:t>
            </a:r>
            <a:r>
              <a:rPr lang="en-US" altLang="zh-CN" sz="1100" dirty="0"/>
              <a:t>(</a:t>
            </a:r>
            <a:r>
              <a:rPr lang="en-US" altLang="zh-CN" sz="1100" dirty="0" err="1"/>
              <a:t>mnist_train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batch_size</a:t>
            </a:r>
            <a:r>
              <a:rPr lang="en-US" altLang="zh-CN" sz="1100" dirty="0"/>
              <a:t>, shuffle=True,</a:t>
            </a:r>
          </a:p>
          <a:p>
            <a:r>
              <a:rPr lang="en-US" altLang="zh-CN" sz="1100" dirty="0"/>
              <a:t>                            </a:t>
            </a:r>
            <a:r>
              <a:rPr lang="en-US" altLang="zh-CN" sz="1100" dirty="0" err="1"/>
              <a:t>num_workers</a:t>
            </a:r>
            <a:r>
              <a:rPr lang="en-US" altLang="zh-CN" sz="1100" dirty="0"/>
              <a:t>=4),</a:t>
            </a:r>
          </a:p>
          <a:p>
            <a:r>
              <a:rPr lang="en-US" altLang="zh-CN" sz="1100" dirty="0"/>
              <a:t>            </a:t>
            </a:r>
            <a:r>
              <a:rPr lang="en-US" altLang="zh-CN" sz="1100" dirty="0" err="1"/>
              <a:t>data.DataLoader</a:t>
            </a:r>
            <a:r>
              <a:rPr lang="en-US" altLang="zh-CN" sz="1100" dirty="0"/>
              <a:t>(</a:t>
            </a:r>
            <a:r>
              <a:rPr lang="en-US" altLang="zh-CN" sz="1100" dirty="0" err="1"/>
              <a:t>mnist_test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batch_size</a:t>
            </a:r>
            <a:r>
              <a:rPr lang="en-US" altLang="zh-CN" sz="1100" dirty="0"/>
              <a:t>, shuffle=False,</a:t>
            </a:r>
          </a:p>
          <a:p>
            <a:r>
              <a:rPr lang="en-US" altLang="zh-CN" sz="1100" dirty="0"/>
              <a:t>                            </a:t>
            </a:r>
            <a:r>
              <a:rPr lang="en-US" altLang="zh-CN" sz="1100" dirty="0" err="1"/>
              <a:t>num_workers</a:t>
            </a:r>
            <a:r>
              <a:rPr lang="en-US" altLang="zh-CN" sz="1100" dirty="0"/>
              <a:t>=4))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5955E25-46F4-A64D-FA2C-9FA409E95277}"/>
              </a:ext>
            </a:extLst>
          </p:cNvPr>
          <p:cNvSpPr txBox="1"/>
          <p:nvPr/>
        </p:nvSpPr>
        <p:spPr>
          <a:xfrm>
            <a:off x="477397" y="4100685"/>
            <a:ext cx="3941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使用构造的函数读取数据，创建训练集和测试机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2E386AC-1C79-C51D-DDDB-D40946506218}"/>
              </a:ext>
            </a:extLst>
          </p:cNvPr>
          <p:cNvSpPr txBox="1"/>
          <p:nvPr/>
        </p:nvSpPr>
        <p:spPr>
          <a:xfrm>
            <a:off x="571314" y="4420045"/>
            <a:ext cx="5955192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 err="1"/>
              <a:t>batch_size</a:t>
            </a:r>
            <a:r>
              <a:rPr lang="en-US" altLang="zh-CN" sz="1100" dirty="0"/>
              <a:t> = 256</a:t>
            </a:r>
          </a:p>
          <a:p>
            <a:r>
              <a:rPr lang="en-US" altLang="zh-CN" sz="1100" dirty="0" err="1"/>
              <a:t>train_iter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test_iter</a:t>
            </a:r>
            <a:r>
              <a:rPr lang="en-US" altLang="zh-CN" sz="1100" dirty="0"/>
              <a:t> = d2l.load_data_fashion_mnist(</a:t>
            </a:r>
            <a:r>
              <a:rPr lang="en-US" altLang="zh-CN" sz="1100" dirty="0" err="1"/>
              <a:t>batch_size</a:t>
            </a:r>
            <a:r>
              <a:rPr lang="en-US" altLang="zh-CN" sz="1100" dirty="0"/>
              <a:t>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364F038F-8BE8-96CD-376F-99CAF7AD570D}"/>
                  </a:ext>
                </a:extLst>
              </p14:cNvPr>
              <p14:cNvContentPartPr/>
              <p14:nvPr/>
            </p14:nvContentPartPr>
            <p14:xfrm>
              <a:off x="576360" y="2433600"/>
              <a:ext cx="181080" cy="87660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364F038F-8BE8-96CD-376F-99CAF7AD570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7000" y="2424240"/>
                <a:ext cx="199800" cy="89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87736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AD64A-5AAA-2ACA-1533-70942EFD0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AEF6A527-D147-7D40-FC9F-B856B28FBF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61487383-2FB2-8259-0443-B476EBB87B78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2C658F9-143D-5E9E-BB76-9943B99EC215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65613761-B187-E2E4-12E3-4BD534170580}"/>
              </a:ext>
            </a:extLst>
          </p:cNvPr>
          <p:cNvSpPr/>
          <p:nvPr/>
        </p:nvSpPr>
        <p:spPr>
          <a:xfrm>
            <a:off x="571499" y="1238250"/>
            <a:ext cx="2759986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构建模型四要素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69247159-CB7F-13C9-2FF0-350308A1B802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98ABFE7-039E-F471-62D1-DB8376250D85}"/>
              </a:ext>
            </a:extLst>
          </p:cNvPr>
          <p:cNvSpPr txBox="1"/>
          <p:nvPr/>
        </p:nvSpPr>
        <p:spPr>
          <a:xfrm>
            <a:off x="554313" y="1765389"/>
            <a:ext cx="8257178" cy="19543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# </a:t>
            </a:r>
            <a:r>
              <a:rPr lang="en-US" altLang="zh-CN" sz="1100" dirty="0" err="1"/>
              <a:t>PyTorch</a:t>
            </a:r>
            <a:r>
              <a:rPr lang="zh-CN" altLang="en-US" sz="1100" dirty="0"/>
              <a:t>不会隐式地调整输入的形状。因此，</a:t>
            </a:r>
          </a:p>
          <a:p>
            <a:r>
              <a:rPr lang="en-US" altLang="zh-CN" sz="1100" dirty="0"/>
              <a:t># </a:t>
            </a:r>
            <a:r>
              <a:rPr lang="zh-CN" altLang="en-US" sz="1100" dirty="0"/>
              <a:t>我们在线性层前定义了展平层（</a:t>
            </a:r>
            <a:r>
              <a:rPr lang="en-US" altLang="zh-CN" sz="1100" dirty="0"/>
              <a:t>flatten</a:t>
            </a:r>
            <a:r>
              <a:rPr lang="zh-CN" altLang="en-US" sz="1100" dirty="0"/>
              <a:t>），来调整网络输入的形状</a:t>
            </a:r>
          </a:p>
          <a:p>
            <a:r>
              <a:rPr lang="en-US" altLang="zh-CN" sz="1100" dirty="0"/>
              <a:t>net = </a:t>
            </a:r>
            <a:r>
              <a:rPr lang="en-US" altLang="zh-CN" sz="1100" dirty="0" err="1"/>
              <a:t>nn.Sequential</a:t>
            </a:r>
            <a:r>
              <a:rPr lang="en-US" altLang="zh-CN" sz="1100" dirty="0"/>
              <a:t>(</a:t>
            </a:r>
            <a:r>
              <a:rPr lang="en-US" altLang="zh-CN" sz="1100" dirty="0" err="1"/>
              <a:t>nn.Flatten</a:t>
            </a:r>
            <a:r>
              <a:rPr lang="en-US" altLang="zh-CN" sz="1100" dirty="0"/>
              <a:t>(), </a:t>
            </a:r>
            <a:r>
              <a:rPr lang="en-US" altLang="zh-CN" sz="1100" dirty="0" err="1"/>
              <a:t>nn.Linear</a:t>
            </a:r>
            <a:r>
              <a:rPr lang="en-US" altLang="zh-CN" sz="1100" dirty="0"/>
              <a:t>(784, 10))</a:t>
            </a:r>
          </a:p>
          <a:p>
            <a:endParaRPr lang="en-US" altLang="zh-CN" sz="1100" dirty="0"/>
          </a:p>
          <a:p>
            <a:r>
              <a:rPr lang="en-US" altLang="zh-CN" sz="1100" dirty="0"/>
              <a:t>def </a:t>
            </a:r>
            <a:r>
              <a:rPr lang="en-US" altLang="zh-CN" sz="1100" dirty="0" err="1"/>
              <a:t>init_weights</a:t>
            </a:r>
            <a:r>
              <a:rPr lang="en-US" altLang="zh-CN" sz="1100" dirty="0"/>
              <a:t>(m):</a:t>
            </a:r>
          </a:p>
          <a:p>
            <a:r>
              <a:rPr lang="en-US" altLang="zh-CN" sz="1100" dirty="0"/>
              <a:t>    if type(m) == </a:t>
            </a:r>
            <a:r>
              <a:rPr lang="en-US" altLang="zh-CN" sz="1100" dirty="0" err="1"/>
              <a:t>nn.Linear</a:t>
            </a:r>
            <a:r>
              <a:rPr lang="en-US" altLang="zh-CN" sz="1100" dirty="0"/>
              <a:t>:</a:t>
            </a:r>
          </a:p>
          <a:p>
            <a:r>
              <a:rPr lang="en-US" altLang="zh-CN" sz="1100" dirty="0"/>
              <a:t>        </a:t>
            </a:r>
            <a:r>
              <a:rPr lang="en-US" altLang="zh-CN" sz="1100" dirty="0" err="1"/>
              <a:t>nn.init.normal</a:t>
            </a:r>
            <a:r>
              <a:rPr lang="en-US" altLang="zh-CN" sz="1100" dirty="0"/>
              <a:t>_(</a:t>
            </a:r>
            <a:r>
              <a:rPr lang="en-US" altLang="zh-CN" sz="1100" dirty="0" err="1"/>
              <a:t>m.weight</a:t>
            </a:r>
            <a:r>
              <a:rPr lang="en-US" altLang="zh-CN" sz="1100" dirty="0"/>
              <a:t>, std=0.01)</a:t>
            </a:r>
          </a:p>
          <a:p>
            <a:endParaRPr lang="en-US" altLang="zh-CN" sz="1100" dirty="0"/>
          </a:p>
          <a:p>
            <a:r>
              <a:rPr lang="en-US" altLang="zh-CN" sz="1100" dirty="0" err="1"/>
              <a:t>net.apply</a:t>
            </a:r>
            <a:r>
              <a:rPr lang="en-US" altLang="zh-CN" sz="1100" dirty="0"/>
              <a:t>(</a:t>
            </a:r>
            <a:r>
              <a:rPr lang="en-US" altLang="zh-CN" sz="1100" dirty="0" err="1"/>
              <a:t>init_weights</a:t>
            </a:r>
            <a:r>
              <a:rPr lang="en-US" altLang="zh-CN" sz="1100" dirty="0"/>
              <a:t>);</a:t>
            </a:r>
          </a:p>
          <a:p>
            <a:r>
              <a:rPr lang="en-US" altLang="zh-CN" sz="1100" dirty="0"/>
              <a:t>loss = </a:t>
            </a:r>
            <a:r>
              <a:rPr lang="en-US" altLang="zh-CN" sz="1100" dirty="0" err="1"/>
              <a:t>nn.CrossEntropyLoss</a:t>
            </a:r>
            <a:r>
              <a:rPr lang="en-US" altLang="zh-CN" sz="1100" dirty="0"/>
              <a:t>(reduction=‘none’) #</a:t>
            </a:r>
            <a:r>
              <a:rPr lang="zh-CN" altLang="en-US" sz="1100" dirty="0"/>
              <a:t>使用交叉熵损失会自动进行</a:t>
            </a:r>
            <a:r>
              <a:rPr lang="en-US" altLang="zh-CN" sz="1100" dirty="0" err="1"/>
              <a:t>Softmax</a:t>
            </a:r>
            <a:r>
              <a:rPr lang="zh-CN" altLang="en-US" sz="1100" dirty="0"/>
              <a:t>转换，无需在</a:t>
            </a:r>
            <a:r>
              <a:rPr lang="en-US" altLang="zh-CN" sz="1100" dirty="0" err="1"/>
              <a:t>nn.Sequential</a:t>
            </a:r>
            <a:r>
              <a:rPr lang="en-US" altLang="zh-CN" sz="1100" dirty="0"/>
              <a:t>()</a:t>
            </a:r>
            <a:r>
              <a:rPr lang="zh-CN" altLang="en-US" sz="1100" dirty="0"/>
              <a:t>定义</a:t>
            </a:r>
            <a:r>
              <a:rPr lang="en-US" altLang="zh-CN" sz="1100" dirty="0" err="1"/>
              <a:t>softmax</a:t>
            </a:r>
            <a:r>
              <a:rPr lang="zh-CN" altLang="en-US" sz="1100" dirty="0"/>
              <a:t>层</a:t>
            </a:r>
            <a:endParaRPr lang="en-US" altLang="zh-CN" sz="1100" dirty="0"/>
          </a:p>
          <a:p>
            <a:r>
              <a:rPr lang="en-US" altLang="zh-CN" sz="1100" dirty="0"/>
              <a:t>optimizer = </a:t>
            </a:r>
            <a:r>
              <a:rPr lang="en-US" altLang="zh-CN" sz="1100" dirty="0" err="1"/>
              <a:t>torch.optim.SGD</a:t>
            </a:r>
            <a:r>
              <a:rPr lang="en-US" altLang="zh-CN" sz="1100" dirty="0"/>
              <a:t>(</a:t>
            </a:r>
            <a:r>
              <a:rPr lang="en-US" altLang="zh-CN" sz="1100" dirty="0" err="1"/>
              <a:t>net.parameters</a:t>
            </a:r>
            <a:r>
              <a:rPr lang="en-US" altLang="zh-CN" sz="1100" dirty="0"/>
              <a:t>(), </a:t>
            </a:r>
            <a:r>
              <a:rPr lang="en-US" altLang="zh-CN" sz="1100" dirty="0" err="1"/>
              <a:t>lr</a:t>
            </a:r>
            <a:r>
              <a:rPr lang="en-US" altLang="zh-CN" sz="1100" dirty="0"/>
              <a:t>=0.1)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F907439E-E0B9-9DF4-8CF9-BF940B84BAAD}"/>
                  </a:ext>
                </a:extLst>
              </p14:cNvPr>
              <p14:cNvContentPartPr/>
              <p14:nvPr/>
            </p14:nvContentPartPr>
            <p14:xfrm>
              <a:off x="476280" y="1185840"/>
              <a:ext cx="6853680" cy="242460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F907439E-E0B9-9DF4-8CF9-BF940B84BAA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6920" y="1176480"/>
                <a:ext cx="6872400" cy="2443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58970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6C9E6-9707-49E4-9FBD-EFA6A12E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9B8363A9-BD41-A23E-EF2B-8C373A5065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2BEE0D36-2C5D-50E2-1D18-9BF6F4E33267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EE929E3-DE92-8542-DEBF-6EC0B04F7DBA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A93CA5F5-462B-8038-8B3A-48AEDC4D6C15}"/>
              </a:ext>
            </a:extLst>
          </p:cNvPr>
          <p:cNvSpPr/>
          <p:nvPr/>
        </p:nvSpPr>
        <p:spPr>
          <a:xfrm>
            <a:off x="571499" y="1238250"/>
            <a:ext cx="2759986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构建训练和评估函数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E2BA2859-61B5-0529-581D-1E83FB29EFC7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F126401-2F69-A6A2-9407-8475A9AFCDCC}"/>
              </a:ext>
            </a:extLst>
          </p:cNvPr>
          <p:cNvSpPr txBox="1"/>
          <p:nvPr/>
        </p:nvSpPr>
        <p:spPr>
          <a:xfrm>
            <a:off x="554312" y="1650290"/>
            <a:ext cx="4785017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def </a:t>
            </a:r>
            <a:r>
              <a:rPr lang="en-US" altLang="zh-CN" sz="1100" dirty="0" err="1"/>
              <a:t>train_model</a:t>
            </a:r>
            <a:r>
              <a:rPr lang="en-US" altLang="zh-CN" sz="1100" dirty="0"/>
              <a:t>(net, </a:t>
            </a:r>
            <a:r>
              <a:rPr lang="en-US" altLang="zh-CN" sz="1100" dirty="0" err="1"/>
              <a:t>train_iter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test_iter</a:t>
            </a:r>
            <a:r>
              <a:rPr lang="en-US" altLang="zh-CN" sz="1100" dirty="0"/>
              <a:t>, loss, </a:t>
            </a:r>
            <a:r>
              <a:rPr lang="en-US" altLang="zh-CN" sz="1100" dirty="0" err="1"/>
              <a:t>num_epochs</a:t>
            </a:r>
            <a:r>
              <a:rPr lang="en-US" altLang="zh-CN" sz="1100" dirty="0"/>
              <a:t>, optimizer):</a:t>
            </a:r>
          </a:p>
          <a:p>
            <a:r>
              <a:rPr lang="en-US" altLang="zh-CN" sz="1100" dirty="0"/>
              <a:t>for epoch in range(</a:t>
            </a:r>
            <a:r>
              <a:rPr lang="en-US" altLang="zh-CN" sz="1100" dirty="0" err="1"/>
              <a:t>num_epochs</a:t>
            </a:r>
            <a:r>
              <a:rPr lang="en-US" altLang="zh-CN" sz="1100" dirty="0"/>
              <a:t>):</a:t>
            </a:r>
          </a:p>
          <a:p>
            <a:r>
              <a:rPr lang="en-US" altLang="zh-CN" sz="1100" dirty="0"/>
              <a:t>        </a:t>
            </a:r>
            <a:r>
              <a:rPr lang="en-US" altLang="zh-CN" sz="1100" dirty="0" err="1"/>
              <a:t>net.train</a:t>
            </a:r>
            <a:r>
              <a:rPr lang="en-US" altLang="zh-CN" sz="1100" dirty="0"/>
              <a:t>()</a:t>
            </a:r>
          </a:p>
          <a:p>
            <a:r>
              <a:rPr lang="en-US" altLang="zh-CN" sz="1100" dirty="0"/>
              <a:t>        </a:t>
            </a:r>
            <a:r>
              <a:rPr lang="en-US" altLang="zh-CN" sz="1100" dirty="0" err="1"/>
              <a:t>train_loss_sum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train_acc_sum</a:t>
            </a:r>
            <a:r>
              <a:rPr lang="en-US" altLang="zh-CN" sz="1100" dirty="0"/>
              <a:t>, n = 0.0, 0.0, 0</a:t>
            </a:r>
          </a:p>
          <a:p>
            <a:r>
              <a:rPr lang="en-US" altLang="zh-CN" sz="1100" dirty="0"/>
              <a:t>        for X, y in </a:t>
            </a:r>
            <a:r>
              <a:rPr lang="en-US" altLang="zh-CN" sz="1100" dirty="0" err="1"/>
              <a:t>train_iter</a:t>
            </a:r>
            <a:r>
              <a:rPr lang="en-US" altLang="zh-CN" sz="1100" dirty="0"/>
              <a:t>:</a:t>
            </a:r>
          </a:p>
          <a:p>
            <a:r>
              <a:rPr lang="en-US" altLang="zh-CN" sz="1100" dirty="0"/>
              <a:t>            </a:t>
            </a:r>
            <a:r>
              <a:rPr lang="en-US" altLang="zh-CN" sz="1100" dirty="0" err="1"/>
              <a:t>optimizer.zero_grad</a:t>
            </a:r>
            <a:r>
              <a:rPr lang="en-US" altLang="zh-CN" sz="1100" dirty="0"/>
              <a:t>()</a:t>
            </a:r>
          </a:p>
          <a:p>
            <a:r>
              <a:rPr lang="en-US" altLang="zh-CN" sz="1100" dirty="0"/>
              <a:t>            </a:t>
            </a:r>
            <a:r>
              <a:rPr lang="en-US" altLang="zh-CN" sz="1100" dirty="0" err="1"/>
              <a:t>y_hat</a:t>
            </a:r>
            <a:r>
              <a:rPr lang="en-US" altLang="zh-CN" sz="1100" dirty="0"/>
              <a:t> = net(X)</a:t>
            </a:r>
          </a:p>
          <a:p>
            <a:r>
              <a:rPr lang="en-US" altLang="zh-CN" sz="1100" dirty="0"/>
              <a:t>            l = loss(</a:t>
            </a:r>
            <a:r>
              <a:rPr lang="en-US" altLang="zh-CN" sz="1100" dirty="0" err="1"/>
              <a:t>y_hat</a:t>
            </a:r>
            <a:r>
              <a:rPr lang="en-US" altLang="zh-CN" sz="1100" dirty="0"/>
              <a:t>, y).sum()</a:t>
            </a:r>
          </a:p>
          <a:p>
            <a:r>
              <a:rPr lang="en-US" altLang="zh-CN" sz="1100" dirty="0"/>
              <a:t>            </a:t>
            </a:r>
            <a:r>
              <a:rPr lang="en-US" altLang="zh-CN" sz="1100" dirty="0" err="1"/>
              <a:t>l.backward</a:t>
            </a:r>
            <a:r>
              <a:rPr lang="en-US" altLang="zh-CN" sz="1100" dirty="0"/>
              <a:t>()</a:t>
            </a:r>
          </a:p>
          <a:p>
            <a:r>
              <a:rPr lang="en-US" altLang="zh-CN" sz="1100" dirty="0"/>
              <a:t>            </a:t>
            </a:r>
            <a:r>
              <a:rPr lang="en-US" altLang="zh-CN" sz="1100" dirty="0" err="1"/>
              <a:t>optimizer.step</a:t>
            </a:r>
            <a:r>
              <a:rPr lang="en-US" altLang="zh-CN" sz="1100" dirty="0"/>
              <a:t>()</a:t>
            </a:r>
          </a:p>
          <a:p>
            <a:r>
              <a:rPr lang="en-US" altLang="zh-CN" sz="1100" dirty="0"/>
              <a:t>            </a:t>
            </a:r>
            <a:r>
              <a:rPr lang="en-US" altLang="zh-CN" sz="1100" dirty="0" err="1"/>
              <a:t>train_loss_sum</a:t>
            </a:r>
            <a:r>
              <a:rPr lang="en-US" altLang="zh-CN" sz="1100" dirty="0"/>
              <a:t> += </a:t>
            </a:r>
            <a:r>
              <a:rPr lang="en-US" altLang="zh-CN" sz="1100" dirty="0" err="1"/>
              <a:t>l.item</a:t>
            </a:r>
            <a:r>
              <a:rPr lang="en-US" altLang="zh-CN" sz="1100" dirty="0"/>
              <a:t>()</a:t>
            </a:r>
          </a:p>
          <a:p>
            <a:r>
              <a:rPr lang="en-US" altLang="zh-CN" sz="1100" dirty="0"/>
              <a:t>            </a:t>
            </a:r>
            <a:r>
              <a:rPr lang="en-US" altLang="zh-CN" sz="1100" dirty="0" err="1"/>
              <a:t>train_acc_sum</a:t>
            </a:r>
            <a:r>
              <a:rPr lang="en-US" altLang="zh-CN" sz="1100" dirty="0"/>
              <a:t> += (</a:t>
            </a:r>
            <a:r>
              <a:rPr lang="en-US" altLang="zh-CN" sz="1100" dirty="0" err="1"/>
              <a:t>y_hat.argmax</a:t>
            </a:r>
            <a:r>
              <a:rPr lang="en-US" altLang="zh-CN" sz="1100" dirty="0"/>
              <a:t>(dim=1) == y).sum().item()</a:t>
            </a:r>
          </a:p>
          <a:p>
            <a:r>
              <a:rPr lang="en-US" altLang="zh-CN" sz="1100" dirty="0"/>
              <a:t>            n += </a:t>
            </a:r>
            <a:r>
              <a:rPr lang="en-US" altLang="zh-CN" sz="1100" dirty="0" err="1"/>
              <a:t>y.shape</a:t>
            </a:r>
            <a:r>
              <a:rPr lang="en-US" altLang="zh-CN" sz="1100" dirty="0"/>
              <a:t>[0]</a:t>
            </a:r>
          </a:p>
          <a:p>
            <a:r>
              <a:rPr lang="en-US" altLang="zh-CN" sz="1100" dirty="0"/>
              <a:t>        # </a:t>
            </a:r>
            <a:r>
              <a:rPr lang="zh-CN" altLang="en-US" sz="1100" dirty="0"/>
              <a:t>在每个</a:t>
            </a:r>
            <a:r>
              <a:rPr lang="en-US" altLang="zh-CN" sz="1100" dirty="0"/>
              <a:t>epoch</a:t>
            </a:r>
            <a:r>
              <a:rPr lang="zh-CN" altLang="en-US" sz="1100" dirty="0"/>
              <a:t>结束后评估测试集上的准确率</a:t>
            </a:r>
          </a:p>
          <a:p>
            <a:r>
              <a:rPr lang="zh-CN" altLang="en-US" sz="1100" dirty="0"/>
              <a:t>        </a:t>
            </a:r>
            <a:r>
              <a:rPr lang="en-US" altLang="zh-CN" sz="1100" dirty="0" err="1"/>
              <a:t>test_acc</a:t>
            </a:r>
            <a:r>
              <a:rPr lang="en-US" altLang="zh-CN" sz="1100" dirty="0"/>
              <a:t> = </a:t>
            </a:r>
            <a:r>
              <a:rPr lang="en-US" altLang="zh-CN" sz="1100" dirty="0" err="1"/>
              <a:t>evaluate_accuracy</a:t>
            </a:r>
            <a:r>
              <a:rPr lang="en-US" altLang="zh-CN" sz="1100" dirty="0"/>
              <a:t>(</a:t>
            </a:r>
            <a:r>
              <a:rPr lang="en-US" altLang="zh-CN" sz="1100" dirty="0" err="1"/>
              <a:t>test_iter</a:t>
            </a:r>
            <a:r>
              <a:rPr lang="en-US" altLang="zh-CN" sz="1100" dirty="0"/>
              <a:t>, net)</a:t>
            </a:r>
          </a:p>
          <a:p>
            <a:r>
              <a:rPr lang="en-US" altLang="zh-CN" sz="1100" dirty="0"/>
              <a:t>        print(</a:t>
            </a:r>
            <a:r>
              <a:rPr lang="en-US" altLang="zh-CN" sz="1100" dirty="0" err="1"/>
              <a:t>f'epoch</a:t>
            </a:r>
            <a:r>
              <a:rPr lang="en-US" altLang="zh-CN" sz="1100" dirty="0"/>
              <a:t> {epoch + 1}, loss {</a:t>
            </a:r>
            <a:r>
              <a:rPr lang="en-US" altLang="zh-CN" sz="1100" dirty="0" err="1"/>
              <a:t>train_loss_sum</a:t>
            </a:r>
            <a:r>
              <a:rPr lang="en-US" altLang="zh-CN" sz="1100" dirty="0"/>
              <a:t> / n:.4f}, train acc {</a:t>
            </a:r>
            <a:r>
              <a:rPr lang="en-US" altLang="zh-CN" sz="1100" dirty="0" err="1"/>
              <a:t>train_acc_sum</a:t>
            </a:r>
            <a:r>
              <a:rPr lang="en-US" altLang="zh-CN" sz="1100" dirty="0"/>
              <a:t> / n:.3f}, test acc {test_acc:.3f}')</a:t>
            </a:r>
          </a:p>
          <a:p>
            <a:endParaRPr lang="en-US" altLang="zh-CN" sz="11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F775A81-B675-13B0-E21F-17B45685DCAE}"/>
              </a:ext>
            </a:extLst>
          </p:cNvPr>
          <p:cNvSpPr txBox="1"/>
          <p:nvPr/>
        </p:nvSpPr>
        <p:spPr>
          <a:xfrm>
            <a:off x="5544482" y="1650290"/>
            <a:ext cx="3407153" cy="16158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/>
              <a:t>def evaluate_accuracy(data_iter, net):</a:t>
            </a:r>
          </a:p>
          <a:p>
            <a:r>
              <a:rPr lang="en-US" altLang="zh-CN" sz="1100"/>
              <a:t>    net.eval()</a:t>
            </a:r>
          </a:p>
          <a:p>
            <a:r>
              <a:rPr lang="en-US" altLang="zh-CN" sz="1100"/>
              <a:t>    acc_sum, n = 0.0, 0</a:t>
            </a:r>
          </a:p>
          <a:p>
            <a:r>
              <a:rPr lang="en-US" altLang="zh-CN" sz="1100"/>
              <a:t>    with torch.no_grad():</a:t>
            </a:r>
          </a:p>
          <a:p>
            <a:r>
              <a:rPr lang="en-US" altLang="zh-CN" sz="1100"/>
              <a:t>        for X, y in data_iter:</a:t>
            </a:r>
          </a:p>
          <a:p>
            <a:r>
              <a:rPr lang="en-US" altLang="zh-CN" sz="1100"/>
              <a:t>            acc_sum += (net(X).argmax(dim=1) == y).float().sum().item()</a:t>
            </a:r>
          </a:p>
          <a:p>
            <a:r>
              <a:rPr lang="en-US" altLang="zh-CN" sz="1100"/>
              <a:t>            n += y.shape[0]</a:t>
            </a:r>
          </a:p>
          <a:p>
            <a:r>
              <a:rPr lang="en-US" altLang="zh-CN" sz="1100"/>
              <a:t>    return acc_sum / n</a:t>
            </a:r>
            <a:endParaRPr lang="en-US" altLang="zh-CN" sz="11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F8CFD150-D0C1-1F9D-12ED-145C6076F8FD}"/>
                  </a:ext>
                </a:extLst>
              </p14:cNvPr>
              <p14:cNvContentPartPr/>
              <p14:nvPr/>
            </p14:nvContentPartPr>
            <p14:xfrm>
              <a:off x="647640" y="1847880"/>
              <a:ext cx="4010400" cy="1905480"/>
            </p14:xfrm>
          </p:contentPart>
        </mc:Choice>
        <mc:Fallback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F8CFD150-D0C1-1F9D-12ED-145C6076F8F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8280" y="1838520"/>
                <a:ext cx="4029120" cy="192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58707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5E189-84FE-FB0D-8525-9C58DFFF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A8463950-A76D-C485-436E-CC61A99E5A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60AB8FDF-0AE7-E645-3FE7-CFB981C42179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00C3E21-A185-975E-6E1A-D354FC4FD86A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E03CBF65-60BC-9131-A35B-BE492BE7B4BC}"/>
              </a:ext>
            </a:extLst>
          </p:cNvPr>
          <p:cNvSpPr/>
          <p:nvPr/>
        </p:nvSpPr>
        <p:spPr>
          <a:xfrm>
            <a:off x="571499" y="1238250"/>
            <a:ext cx="2759986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查看结果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8631791F-D598-DBE1-8664-098DAA17D95E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D90B066-987F-107A-B713-AFF15D4296CE}"/>
              </a:ext>
            </a:extLst>
          </p:cNvPr>
          <p:cNvSpPr txBox="1"/>
          <p:nvPr/>
        </p:nvSpPr>
        <p:spPr>
          <a:xfrm>
            <a:off x="554312" y="1650290"/>
            <a:ext cx="4785017" cy="6001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# </a:t>
            </a:r>
            <a:r>
              <a:rPr lang="zh-CN" altLang="en-US" sz="1100" dirty="0"/>
              <a:t>设置训练轮数</a:t>
            </a:r>
            <a:endParaRPr lang="en-US" altLang="zh-CN" sz="1100" dirty="0"/>
          </a:p>
          <a:p>
            <a:r>
              <a:rPr lang="en-US" altLang="zh-CN" sz="1100" dirty="0" err="1"/>
              <a:t>num_epochs</a:t>
            </a:r>
            <a:r>
              <a:rPr lang="en-US" altLang="zh-CN" sz="1100" dirty="0"/>
              <a:t> = 10</a:t>
            </a:r>
          </a:p>
          <a:p>
            <a:r>
              <a:rPr lang="en-US" altLang="zh-CN" sz="1100" dirty="0" err="1"/>
              <a:t>train_model</a:t>
            </a:r>
            <a:r>
              <a:rPr lang="en-US" altLang="zh-CN" sz="1100" dirty="0"/>
              <a:t>(net, </a:t>
            </a:r>
            <a:r>
              <a:rPr lang="en-US" altLang="zh-CN" sz="1100" dirty="0" err="1"/>
              <a:t>train_iter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test_iter</a:t>
            </a:r>
            <a:r>
              <a:rPr lang="en-US" altLang="zh-CN" sz="1100" dirty="0"/>
              <a:t>, loss, </a:t>
            </a:r>
            <a:r>
              <a:rPr lang="en-US" altLang="zh-CN" sz="1100" dirty="0" err="1"/>
              <a:t>num_epochs</a:t>
            </a:r>
            <a:r>
              <a:rPr lang="en-US" altLang="zh-CN" sz="1100" dirty="0"/>
              <a:t>, optimizer)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D31B98A-0428-2314-4B41-322D58184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14" y="2343150"/>
            <a:ext cx="5715000" cy="25146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1A1DA3D8-84ED-F2B7-A94B-13E287F8A698}"/>
                  </a:ext>
                </a:extLst>
              </p14:cNvPr>
              <p14:cNvContentPartPr/>
              <p14:nvPr/>
            </p14:nvContentPartPr>
            <p14:xfrm>
              <a:off x="1790640" y="3209760"/>
              <a:ext cx="3300840" cy="155772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1A1DA3D8-84ED-F2B7-A94B-13E287F8A69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81280" y="3200400"/>
                <a:ext cx="3319560" cy="157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60525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EF35A-64A2-2B10-C8B1-57909CFA2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4D7A1976-1C8F-41E9-1465-14C349A4F4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48D1C858-5DAD-4443-266A-0970E52FEB7B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实现</a:t>
            </a:r>
            <a:r>
              <a:rPr lang="en-US" altLang="zh-CN" sz="2400" b="1" dirty="0" err="1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Softmax</a:t>
            </a:r>
            <a:r>
              <a:rPr lang="zh-CN" altLang="en-US" sz="24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回归</a:t>
            </a:r>
            <a:endParaRPr lang="en-US" altLang="zh-CN" sz="24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A8F68BC-FD5E-F7C8-DA3D-6FA9B08E1869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67D66823-2398-7A49-EB57-E680E54ABD59}"/>
              </a:ext>
            </a:extLst>
          </p:cNvPr>
          <p:cNvSpPr/>
          <p:nvPr/>
        </p:nvSpPr>
        <p:spPr>
          <a:xfrm>
            <a:off x="571499" y="1238250"/>
            <a:ext cx="2759986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r>
              <a:rPr lang="zh-CN" altLang="en-US" sz="1600" b="1" dirty="0"/>
              <a:t>如何优化模型性能？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E3601EB9-0E43-A042-34F1-F674D67AD605}"/>
              </a:ext>
            </a:extLst>
          </p:cNvPr>
          <p:cNvSpPr/>
          <p:nvPr/>
        </p:nvSpPr>
        <p:spPr>
          <a:xfrm>
            <a:off x="554314" y="3405141"/>
            <a:ext cx="3787487" cy="60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FF843D5-C56D-D9CB-2B21-0974FCA41BE0}"/>
              </a:ext>
            </a:extLst>
          </p:cNvPr>
          <p:cNvSpPr txBox="1"/>
          <p:nvPr/>
        </p:nvSpPr>
        <p:spPr>
          <a:xfrm>
            <a:off x="554312" y="1650290"/>
            <a:ext cx="4785017" cy="938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# </a:t>
            </a:r>
            <a:r>
              <a:rPr lang="zh-CN" altLang="en-US" sz="1100" dirty="0"/>
              <a:t>调整训练轮数</a:t>
            </a:r>
            <a:endParaRPr lang="en-US" altLang="zh-CN" sz="1100" dirty="0"/>
          </a:p>
          <a:p>
            <a:r>
              <a:rPr lang="en-US" altLang="zh-CN" sz="1100" dirty="0" err="1"/>
              <a:t>net.apply</a:t>
            </a:r>
            <a:r>
              <a:rPr lang="en-US" altLang="zh-CN" sz="1100" dirty="0"/>
              <a:t>(</a:t>
            </a:r>
            <a:r>
              <a:rPr lang="en-US" altLang="zh-CN" sz="1100" dirty="0" err="1"/>
              <a:t>init_weights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 err="1"/>
              <a:t>num_epochs</a:t>
            </a:r>
            <a:r>
              <a:rPr lang="en-US" altLang="zh-CN" sz="1100" dirty="0"/>
              <a:t> = 20</a:t>
            </a:r>
          </a:p>
          <a:p>
            <a:r>
              <a:rPr lang="en-US" altLang="zh-CN" sz="1100" dirty="0"/>
              <a:t>optimizer = </a:t>
            </a:r>
            <a:r>
              <a:rPr lang="en-US" altLang="zh-CN" sz="1100" dirty="0" err="1"/>
              <a:t>torch.optim.SGD</a:t>
            </a:r>
            <a:r>
              <a:rPr lang="en-US" altLang="zh-CN" sz="1100" dirty="0"/>
              <a:t>(</a:t>
            </a:r>
            <a:r>
              <a:rPr lang="en-US" altLang="zh-CN" sz="1100" dirty="0" err="1"/>
              <a:t>net.parameters</a:t>
            </a:r>
            <a:r>
              <a:rPr lang="en-US" altLang="zh-CN" sz="1100" dirty="0"/>
              <a:t>(), </a:t>
            </a:r>
            <a:r>
              <a:rPr lang="en-US" altLang="zh-CN" sz="1100" dirty="0" err="1"/>
              <a:t>lr</a:t>
            </a:r>
            <a:r>
              <a:rPr lang="en-US" altLang="zh-CN" sz="1100" dirty="0"/>
              <a:t>=0.1)</a:t>
            </a:r>
          </a:p>
          <a:p>
            <a:r>
              <a:rPr lang="en-US" altLang="zh-CN" sz="1100" dirty="0" err="1"/>
              <a:t>train_model</a:t>
            </a:r>
            <a:r>
              <a:rPr lang="en-US" altLang="zh-CN" sz="1100" dirty="0"/>
              <a:t>(net, </a:t>
            </a:r>
            <a:r>
              <a:rPr lang="en-US" altLang="zh-CN" sz="1100" dirty="0" err="1"/>
              <a:t>train_iter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test_iter</a:t>
            </a:r>
            <a:r>
              <a:rPr lang="en-US" altLang="zh-CN" sz="1100" dirty="0"/>
              <a:t>, loss, </a:t>
            </a:r>
            <a:r>
              <a:rPr lang="en-US" altLang="zh-CN" sz="1100" dirty="0" err="1"/>
              <a:t>num_epochs</a:t>
            </a:r>
            <a:r>
              <a:rPr lang="en-US" altLang="zh-CN" sz="1100" dirty="0"/>
              <a:t>, optimizer)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90D6EE9-3BE6-5F24-9863-BBF5B1E74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4599" y="1294870"/>
            <a:ext cx="2184603" cy="189569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3434476-F809-2890-46AE-1A3A36AE9AD6}"/>
              </a:ext>
            </a:extLst>
          </p:cNvPr>
          <p:cNvSpPr txBox="1"/>
          <p:nvPr/>
        </p:nvSpPr>
        <p:spPr>
          <a:xfrm>
            <a:off x="554314" y="3646151"/>
            <a:ext cx="4785017" cy="938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# </a:t>
            </a:r>
            <a:r>
              <a:rPr lang="zh-CN" altLang="en-US" sz="1100" dirty="0"/>
              <a:t>更改学习率</a:t>
            </a:r>
            <a:endParaRPr lang="en-US" altLang="zh-CN" sz="1100" dirty="0"/>
          </a:p>
          <a:p>
            <a:r>
              <a:rPr lang="en-US" altLang="zh-CN" sz="1100" dirty="0" err="1"/>
              <a:t>net.apply</a:t>
            </a:r>
            <a:r>
              <a:rPr lang="en-US" altLang="zh-CN" sz="1100" dirty="0"/>
              <a:t>(</a:t>
            </a:r>
            <a:r>
              <a:rPr lang="en-US" altLang="zh-CN" sz="1100" dirty="0" err="1"/>
              <a:t>init_weights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 err="1"/>
              <a:t>num_epochs</a:t>
            </a:r>
            <a:r>
              <a:rPr lang="en-US" altLang="zh-CN" sz="1100" dirty="0"/>
              <a:t> = 20</a:t>
            </a:r>
          </a:p>
          <a:p>
            <a:r>
              <a:rPr lang="en-US" altLang="zh-CN" sz="1100" dirty="0"/>
              <a:t>optimizer = </a:t>
            </a:r>
            <a:r>
              <a:rPr lang="en-US" altLang="zh-CN" sz="1100" dirty="0" err="1"/>
              <a:t>torch.optim.SGD</a:t>
            </a:r>
            <a:r>
              <a:rPr lang="en-US" altLang="zh-CN" sz="1100" dirty="0"/>
              <a:t>(</a:t>
            </a:r>
            <a:r>
              <a:rPr lang="en-US" altLang="zh-CN" sz="1100" dirty="0" err="1"/>
              <a:t>net.parameters</a:t>
            </a:r>
            <a:r>
              <a:rPr lang="en-US" altLang="zh-CN" sz="1100" dirty="0"/>
              <a:t>(), </a:t>
            </a:r>
            <a:r>
              <a:rPr lang="en-US" altLang="zh-CN" sz="1100" dirty="0" err="1"/>
              <a:t>lr</a:t>
            </a:r>
            <a:r>
              <a:rPr lang="en-US" altLang="zh-CN" sz="1100" dirty="0"/>
              <a:t>=0.001)</a:t>
            </a:r>
          </a:p>
          <a:p>
            <a:r>
              <a:rPr lang="en-US" altLang="zh-CN" sz="1100" dirty="0" err="1"/>
              <a:t>train_model</a:t>
            </a:r>
            <a:r>
              <a:rPr lang="en-US" altLang="zh-CN" sz="1100" dirty="0"/>
              <a:t>(net, </a:t>
            </a:r>
            <a:r>
              <a:rPr lang="en-US" altLang="zh-CN" sz="1100" dirty="0" err="1"/>
              <a:t>train_iter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test_iter</a:t>
            </a:r>
            <a:r>
              <a:rPr lang="en-US" altLang="zh-CN" sz="1100" dirty="0"/>
              <a:t>, loss, </a:t>
            </a:r>
            <a:r>
              <a:rPr lang="en-US" altLang="zh-CN" sz="1100" dirty="0" err="1"/>
              <a:t>num_epochs</a:t>
            </a:r>
            <a:r>
              <a:rPr lang="en-US" altLang="zh-CN" sz="1100" dirty="0"/>
              <a:t>, optimizer)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EF950C7-9CFC-25A9-2C7D-7E5EFAF670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4599" y="3247189"/>
            <a:ext cx="2188871" cy="180439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91AA714A-5A1C-A16F-8625-468D37EDE078}"/>
                  </a:ext>
                </a:extLst>
              </p14:cNvPr>
              <p14:cNvContentPartPr/>
              <p14:nvPr/>
            </p14:nvContentPartPr>
            <p14:xfrm>
              <a:off x="614520" y="2181240"/>
              <a:ext cx="3110040" cy="20988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91AA714A-5A1C-A16F-8625-468D37EDE07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5160" y="2171880"/>
                <a:ext cx="3128760" cy="22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5969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7EAA4-CA94-D484-C37A-A863815A9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0E471C50-2FA1-EFA5-3458-CC6A43D51B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F69B59A1-3C51-3E81-20A9-CA11F52A79A7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38937D0-A993-923B-F4F9-79EA4C09F13F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D194F5E7-69ED-10EF-5E44-866B84898EA4}"/>
              </a:ext>
            </a:extLst>
          </p:cNvPr>
          <p:cNvSpPr/>
          <p:nvPr/>
        </p:nvSpPr>
        <p:spPr>
          <a:xfrm>
            <a:off x="571499" y="1607109"/>
            <a:ext cx="8086526" cy="11170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通常，我们需要做两件重要的事：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）获取数据；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）将数据读入计算机后对其进行处理。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B64C740B-D550-F9CC-295B-77A93B4BE554}"/>
              </a:ext>
            </a:extLst>
          </p:cNvPr>
          <p:cNvSpPr/>
          <p:nvPr/>
        </p:nvSpPr>
        <p:spPr>
          <a:xfrm>
            <a:off x="571500" y="1292619"/>
            <a:ext cx="3243262" cy="3496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数据操作</a:t>
            </a:r>
            <a:endParaRPr lang="en-US" sz="1600" dirty="0"/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D05631BC-F8C2-DD20-7CAA-5BFAC7CE6129}"/>
              </a:ext>
            </a:extLst>
          </p:cNvPr>
          <p:cNvSpPr/>
          <p:nvPr/>
        </p:nvSpPr>
        <p:spPr>
          <a:xfrm>
            <a:off x="571499" y="2653678"/>
            <a:ext cx="8086526" cy="338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首先，我们介绍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n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维数组，也称为张量（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tensor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）。（其实也算矩阵的一种，但它可以变成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[16,3,512,512]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这种）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5FD3E90-9A84-7371-54C9-96F94A800AA9}"/>
              </a:ext>
            </a:extLst>
          </p:cNvPr>
          <p:cNvSpPr txBox="1"/>
          <p:nvPr/>
        </p:nvSpPr>
        <p:spPr>
          <a:xfrm>
            <a:off x="571500" y="3110460"/>
            <a:ext cx="5202648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Consolas" panose="020B0609020204030204" pitchFamily="49" charset="0"/>
              </a:rPr>
              <a:t>!pip</a:t>
            </a:r>
            <a:r>
              <a:rPr lang="zh-CN" altLang="en-US" sz="1100" dirty="0">
                <a:latin typeface="Consolas" panose="020B0609020204030204" pitchFamily="49" charset="0"/>
              </a:rPr>
              <a:t> </a:t>
            </a:r>
            <a:r>
              <a:rPr lang="en-US" altLang="zh-CN" sz="1100" dirty="0">
                <a:latin typeface="Consolas" panose="020B0609020204030204" pitchFamily="49" charset="0"/>
              </a:rPr>
              <a:t>install torch </a:t>
            </a:r>
            <a:r>
              <a:rPr lang="en-US" altLang="zh-CN" sz="1100" dirty="0"/>
              <a:t>#</a:t>
            </a:r>
            <a:r>
              <a:rPr lang="zh-CN" altLang="en-US" sz="1100" dirty="0"/>
              <a:t>先安装</a:t>
            </a:r>
            <a:r>
              <a:rPr lang="en-US" altLang="zh-CN" sz="1100" dirty="0"/>
              <a:t>torch</a:t>
            </a:r>
            <a:r>
              <a:rPr lang="zh-CN" altLang="en-US" sz="1100" dirty="0"/>
              <a:t>包</a:t>
            </a:r>
            <a:br>
              <a:rPr lang="en-US" altLang="zh-CN" sz="1100" dirty="0"/>
            </a:br>
            <a:r>
              <a:rPr lang="en-US" altLang="zh-CN" sz="1100" dirty="0"/>
              <a:t>import torch</a:t>
            </a:r>
            <a:r>
              <a:rPr lang="zh-CN" altLang="en-US" sz="1100" dirty="0"/>
              <a:t>  </a:t>
            </a:r>
            <a:r>
              <a:rPr lang="en-US" altLang="zh-CN" sz="1100" dirty="0"/>
              <a:t>#</a:t>
            </a:r>
            <a:r>
              <a:rPr lang="zh-CN" altLang="en-US" sz="1100" dirty="0"/>
              <a:t>类似于</a:t>
            </a:r>
            <a:r>
              <a:rPr lang="en-US" altLang="zh-CN" sz="1100" dirty="0"/>
              <a:t>R</a:t>
            </a:r>
            <a:r>
              <a:rPr lang="zh-CN" altLang="en-US" sz="1100" dirty="0"/>
              <a:t>语言里的</a:t>
            </a:r>
            <a:r>
              <a:rPr lang="en-US" altLang="zh-CN" sz="1100" dirty="0"/>
              <a:t>library(torch)</a:t>
            </a:r>
            <a:r>
              <a:rPr lang="zh-CN" altLang="en-US" sz="1100" dirty="0"/>
              <a:t>，包里的函数只有在导入后才能使用</a:t>
            </a:r>
            <a:br>
              <a:rPr lang="en-US" altLang="zh-CN" sz="1100" dirty="0"/>
            </a:br>
            <a:r>
              <a:rPr lang="en-US" altLang="zh-CN" sz="1100" dirty="0"/>
              <a:t>x = </a:t>
            </a:r>
            <a:r>
              <a:rPr lang="en-US" altLang="zh-CN" sz="1100" dirty="0" err="1"/>
              <a:t>torch.arange</a:t>
            </a:r>
            <a:r>
              <a:rPr lang="en-US" altLang="zh-CN" sz="1100" dirty="0"/>
              <a:t>(12)</a:t>
            </a:r>
          </a:p>
          <a:p>
            <a:r>
              <a:rPr lang="en-US" altLang="zh-CN" sz="1100" dirty="0"/>
              <a:t>print(x)</a:t>
            </a:r>
            <a:endParaRPr lang="zh-CN" altLang="en-US" sz="1100" dirty="0"/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526611DC-5021-253F-B859-7739246339A6}"/>
              </a:ext>
            </a:extLst>
          </p:cNvPr>
          <p:cNvSpPr/>
          <p:nvPr/>
        </p:nvSpPr>
        <p:spPr>
          <a:xfrm>
            <a:off x="528737" y="4062162"/>
            <a:ext cx="8086526" cy="48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使用 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arange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创建一个行向量 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x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。这个行向量包含以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开始的前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个整数（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0-11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）。张量中的每个值都称为张量的元素（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element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E9D23A9C-BF97-9AAB-C389-0904AEA1D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093" y="3240269"/>
            <a:ext cx="3239396" cy="48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203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2014538"/>
            <a:ext cx="8001000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66666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THANKS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571500" y="3014663"/>
            <a:ext cx="604838" cy="114300"/>
          </a:xfrm>
          <a:prstGeom prst="rect">
            <a:avLst/>
          </a:prstGeom>
          <a:solidFill>
            <a:srgbClr val="5438FF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3462337"/>
            <a:ext cx="80010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PPT内容由通义AI生成，访问tongyi.ai智能生成更多PPT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7DDF9-F9B5-3A4C-86C1-80F9F8B85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B76CE983-927B-C8E6-3E72-BF4698DA96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68F9C959-86E3-638C-5202-78C7510342FD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8DC2220-3296-73C1-CF03-6C196254DE05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B0E7FEA2-0FE7-1872-333D-4C8CBF200C60}"/>
              </a:ext>
            </a:extLst>
          </p:cNvPr>
          <p:cNvSpPr/>
          <p:nvPr/>
        </p:nvSpPr>
        <p:spPr>
          <a:xfrm>
            <a:off x="571499" y="1845069"/>
            <a:ext cx="5202648" cy="7266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通过张量的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shape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属性来访问张量（沿每个轴的长度）的形状 。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通过</a:t>
            </a:r>
            <a:r>
              <a:rPr lang="en-US" altLang="zh-CN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numel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属性知道张量中元素的总数。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indent="0">
              <a:lnSpc>
                <a:spcPts val="1688"/>
              </a:lnSpc>
              <a:buNone/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6F2B5BB9-B574-5704-AFA0-8F91FDE5AE2A}"/>
              </a:ext>
            </a:extLst>
          </p:cNvPr>
          <p:cNvSpPr/>
          <p:nvPr/>
        </p:nvSpPr>
        <p:spPr>
          <a:xfrm>
            <a:off x="571500" y="1238250"/>
            <a:ext cx="3243262" cy="4711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数据操作</a:t>
            </a:r>
            <a:endParaRPr 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C1D69C63-EFE9-7E25-6B55-9D7CC2E257D0}"/>
              </a:ext>
            </a:extLst>
          </p:cNvPr>
          <p:cNvSpPr txBox="1"/>
          <p:nvPr/>
        </p:nvSpPr>
        <p:spPr>
          <a:xfrm>
            <a:off x="571500" y="2571750"/>
            <a:ext cx="5202648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print(</a:t>
            </a:r>
            <a:r>
              <a:rPr lang="en-US" altLang="zh-CN" sz="1100" dirty="0" err="1"/>
              <a:t>x.shape</a:t>
            </a:r>
            <a:r>
              <a:rPr lang="en-US" altLang="zh-CN" sz="1100" dirty="0"/>
              <a:t>)</a:t>
            </a:r>
          </a:p>
          <a:p>
            <a:r>
              <a:rPr lang="en-US" altLang="zh-CN" sz="1100" dirty="0"/>
              <a:t>print(</a:t>
            </a:r>
            <a:r>
              <a:rPr lang="en-US" altLang="zh-CN" sz="1100" dirty="0" err="1"/>
              <a:t>x.numel</a:t>
            </a:r>
            <a:r>
              <a:rPr lang="en-US" altLang="zh-CN" sz="1100" dirty="0"/>
              <a:t>())</a:t>
            </a:r>
            <a:endParaRPr lang="zh-CN" altLang="en-US" sz="1100" dirty="0"/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BD7ADCB4-2446-91CF-04F8-230E865CA5FD}"/>
              </a:ext>
            </a:extLst>
          </p:cNvPr>
          <p:cNvSpPr/>
          <p:nvPr/>
        </p:nvSpPr>
        <p:spPr>
          <a:xfrm>
            <a:off x="571500" y="3220197"/>
            <a:ext cx="5394480" cy="48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要想改变一个张量的形状而不改变元素数量和元素值，可以调用</a:t>
            </a:r>
            <a:r>
              <a:rPr lang="en-US" altLang="zh-CN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reshape</a:t>
            </a:r>
            <a:r>
              <a:rPr lang="zh-CN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函数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，例如，可以把张量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x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从形状为（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12,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）的行向量转换为形状为（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3,4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）的矩阵。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C7108E2-BA1D-A960-536B-DF26ABD29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675" y="2203687"/>
            <a:ext cx="2409825" cy="93345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0D39FB8-EBB3-20E9-385E-7ED095DBE641}"/>
              </a:ext>
            </a:extLst>
          </p:cNvPr>
          <p:cNvSpPr txBox="1"/>
          <p:nvPr/>
        </p:nvSpPr>
        <p:spPr>
          <a:xfrm>
            <a:off x="571499" y="3814080"/>
            <a:ext cx="5202648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altLang="zh-CN" sz="1100" dirty="0"/>
              <a:t>X = x.reshape(3, 4) #</a:t>
            </a:r>
            <a:r>
              <a:rPr lang="en-US" altLang="zh-CN" sz="1100" dirty="0"/>
              <a:t>python</a:t>
            </a:r>
            <a:r>
              <a:rPr lang="zh-CN" altLang="en-US" sz="1100" dirty="0"/>
              <a:t>区分大小写</a:t>
            </a:r>
            <a:endParaRPr lang="fr-FR" altLang="zh-CN" sz="1100" dirty="0"/>
          </a:p>
          <a:p>
            <a:r>
              <a:rPr lang="en-US" altLang="zh-CN" sz="1100" dirty="0"/>
              <a:t>print(</a:t>
            </a:r>
            <a:r>
              <a:rPr lang="fr-FR" altLang="zh-CN" sz="1100" dirty="0"/>
              <a:t>X)</a:t>
            </a:r>
            <a:endParaRPr lang="zh-CN" altLang="en-US" sz="11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7D72008-D19D-8F97-E0E6-470360022C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2675" y="3659180"/>
            <a:ext cx="2686050" cy="1171575"/>
          </a:xfrm>
          <a:prstGeom prst="rect">
            <a:avLst/>
          </a:prstGeom>
        </p:spPr>
      </p:pic>
      <p:sp>
        <p:nvSpPr>
          <p:cNvPr id="14" name="Text 7">
            <a:extLst>
              <a:ext uri="{FF2B5EF4-FFF2-40B4-BE49-F238E27FC236}">
                <a16:creationId xmlns:a16="http://schemas.microsoft.com/office/drawing/2014/main" id="{38B47179-2CB1-0470-76B3-FE4D4F19B7A6}"/>
              </a:ext>
            </a:extLst>
          </p:cNvPr>
          <p:cNvSpPr/>
          <p:nvPr/>
        </p:nvSpPr>
        <p:spPr>
          <a:xfrm>
            <a:off x="571499" y="4380628"/>
            <a:ext cx="5202648" cy="48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</a:rPr>
              <a:t>我们想要处理的数据往往是矩阵，行为样本，列为特征。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008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95EBD-9A9D-51E8-9E61-2D3071A60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1BAD4715-4001-06DF-9BF6-628C68AE93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EDAF9778-CDD6-A1DB-A9FE-A7E032D41DC2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024D584-92E7-20DE-DB7A-F6008B9BC3AB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F0930D2-DC55-27FE-8C4C-A517C94C6544}"/>
              </a:ext>
            </a:extLst>
          </p:cNvPr>
          <p:cNvSpPr/>
          <p:nvPr/>
        </p:nvSpPr>
        <p:spPr>
          <a:xfrm>
            <a:off x="571499" y="1845070"/>
            <a:ext cx="8086526" cy="3322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在张量上执行数学运算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975E9595-8AFA-6D39-4AA6-1E28D848149F}"/>
              </a:ext>
            </a:extLst>
          </p:cNvPr>
          <p:cNvSpPr/>
          <p:nvPr/>
        </p:nvSpPr>
        <p:spPr>
          <a:xfrm>
            <a:off x="571500" y="1238250"/>
            <a:ext cx="841664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数据运算</a:t>
            </a:r>
            <a:endParaRPr 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BA7D77C-C268-72EF-8E62-30EBECE18BFC}"/>
              </a:ext>
            </a:extLst>
          </p:cNvPr>
          <p:cNvSpPr txBox="1"/>
          <p:nvPr/>
        </p:nvSpPr>
        <p:spPr>
          <a:xfrm>
            <a:off x="571500" y="2313330"/>
            <a:ext cx="3437793" cy="6001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x = </a:t>
            </a:r>
            <a:r>
              <a:rPr lang="en-US" altLang="zh-CN" sz="1100" dirty="0" err="1"/>
              <a:t>torch.tensor</a:t>
            </a:r>
            <a:r>
              <a:rPr lang="en-US" altLang="zh-CN" sz="1100" dirty="0"/>
              <a:t>([1.0, 2, 4, 8])</a:t>
            </a:r>
          </a:p>
          <a:p>
            <a:r>
              <a:rPr lang="en-US" altLang="zh-CN" sz="1100" dirty="0"/>
              <a:t>y = </a:t>
            </a:r>
            <a:r>
              <a:rPr lang="en-US" altLang="zh-CN" sz="1100" dirty="0" err="1"/>
              <a:t>torch.tensor</a:t>
            </a:r>
            <a:r>
              <a:rPr lang="en-US" altLang="zh-CN" sz="1100" dirty="0"/>
              <a:t>([2, 2, 2, 2])</a:t>
            </a:r>
          </a:p>
          <a:p>
            <a:r>
              <a:rPr lang="en-US" altLang="zh-CN" sz="1100" dirty="0"/>
              <a:t>x + y, x - y, x * y, x / y, x ** y  	# **</a:t>
            </a:r>
            <a:r>
              <a:rPr lang="zh-CN" altLang="en-US" sz="1100" dirty="0"/>
              <a:t>运算符是求幂运算</a:t>
            </a:r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1CC571E5-9F7A-110A-B58D-701A0EA0ECF5}"/>
              </a:ext>
            </a:extLst>
          </p:cNvPr>
          <p:cNvSpPr/>
          <p:nvPr/>
        </p:nvSpPr>
        <p:spPr>
          <a:xfrm>
            <a:off x="571500" y="3220197"/>
            <a:ext cx="5304959" cy="48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可以把多个张量拼在一起， 我们只需要给出沿哪个轴连结。 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我们沿行（轴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-0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 和按列（轴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-1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）连结两个矩阵：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2A42CA1-2227-42EF-0EB9-DC4813250547}"/>
              </a:ext>
            </a:extLst>
          </p:cNvPr>
          <p:cNvSpPr txBox="1"/>
          <p:nvPr/>
        </p:nvSpPr>
        <p:spPr>
          <a:xfrm>
            <a:off x="571498" y="3927448"/>
            <a:ext cx="3437793" cy="6001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altLang="zh-CN" sz="1100" dirty="0"/>
              <a:t>X = torch.arange(12, dtype=torch.float32).reshape((3,4))</a:t>
            </a:r>
          </a:p>
          <a:p>
            <a:r>
              <a:rPr lang="fr-FR" altLang="zh-CN" sz="1100" dirty="0"/>
              <a:t>Y = torch.tensor([[2.0, 1, 4, 3], [1, 2, 3, 4], [4, 3, 2, 1]])</a:t>
            </a:r>
          </a:p>
          <a:p>
            <a:r>
              <a:rPr lang="fr-FR" altLang="zh-CN" sz="1100" dirty="0"/>
              <a:t>torch.cat((X, Y), dim=0), torch.cat((X, Y), dim=1)</a:t>
            </a:r>
            <a:endParaRPr lang="zh-CN" altLang="en-US" sz="11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730FC19-C6D2-6E24-2545-3D1ACEBA0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1803" y="1794530"/>
            <a:ext cx="2633729" cy="10650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54FC789-B8B2-FFA3-5589-93C9C9CD6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9947" y="3162279"/>
            <a:ext cx="3035607" cy="152179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D3DB7AEA-5651-E142-429D-16CFF2EA3C3B}"/>
                  </a:ext>
                </a:extLst>
              </p14:cNvPr>
              <p14:cNvContentPartPr/>
              <p14:nvPr/>
            </p14:nvContentPartPr>
            <p14:xfrm>
              <a:off x="3762360" y="3629160"/>
              <a:ext cx="2891160" cy="1095480"/>
            </p14:xfrm>
          </p:contentPart>
        </mc:Choice>
        <mc:Fallback xmlns=""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D3DB7AEA-5651-E142-429D-16CFF2EA3C3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53000" y="3619800"/>
                <a:ext cx="2909880" cy="111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6800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BEB54-0E01-807D-0968-DD5890147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6CEBF620-39EE-0EAD-BE05-7F33A8E3E9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6012BD9C-2E8D-80A2-A045-754B34322EE2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071E6E8-6DCA-E66D-3E9C-98D1D10F9457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577E37F5-D96D-E6D8-9FAF-F545BED130E8}"/>
              </a:ext>
            </a:extLst>
          </p:cNvPr>
          <p:cNvSpPr/>
          <p:nvPr/>
        </p:nvSpPr>
        <p:spPr>
          <a:xfrm>
            <a:off x="571499" y="1845070"/>
            <a:ext cx="4531237" cy="33227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X == Y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  <a:latin typeface="Microsoft YaHei" pitchFamily="34" charset="0"/>
              <a:ea typeface="Microsoft YaHei" pitchFamily="34" charset="-122"/>
              <a:cs typeface="Microsoft YaHei" pitchFamily="34" charset="-120"/>
            </a:endParaRP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对于每个位置，如果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X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Y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在该位置相等，则新张量中相应项的值为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 这意味着逻辑语句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X == Y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在该位置处为真，否则该位置为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AD7DCCA7-0F90-8792-9ADE-3E2A40F05922}"/>
              </a:ext>
            </a:extLst>
          </p:cNvPr>
          <p:cNvSpPr/>
          <p:nvPr/>
        </p:nvSpPr>
        <p:spPr>
          <a:xfrm>
            <a:off x="571500" y="1238250"/>
            <a:ext cx="841664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数据运算</a:t>
            </a:r>
            <a:endParaRPr 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3E1F278-E3F6-D9D6-4EB1-F86985D42EFC}"/>
              </a:ext>
            </a:extLst>
          </p:cNvPr>
          <p:cNvSpPr txBox="1"/>
          <p:nvPr/>
        </p:nvSpPr>
        <p:spPr>
          <a:xfrm>
            <a:off x="571500" y="2454969"/>
            <a:ext cx="3437792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X == Y</a:t>
            </a:r>
            <a:endParaRPr lang="zh-CN" altLang="en-US" sz="1100" dirty="0"/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9D467CEB-D28F-3C63-67F5-85C1CBD696F6}"/>
              </a:ext>
            </a:extLst>
          </p:cNvPr>
          <p:cNvSpPr/>
          <p:nvPr/>
        </p:nvSpPr>
        <p:spPr>
          <a:xfrm>
            <a:off x="571500" y="3220197"/>
            <a:ext cx="5304959" cy="48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对张量中的所有元素进行求和，会产生一个单元素张量（标量）。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0B06B80-8DBB-B9C7-6571-066DE72D000A}"/>
              </a:ext>
            </a:extLst>
          </p:cNvPr>
          <p:cNvSpPr txBox="1"/>
          <p:nvPr/>
        </p:nvSpPr>
        <p:spPr>
          <a:xfrm>
            <a:off x="571498" y="3927448"/>
            <a:ext cx="3437793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altLang="zh-CN" sz="1100" dirty="0"/>
              <a:t>X.sum()</a:t>
            </a:r>
            <a:endParaRPr lang="zh-CN" altLang="en-US" sz="11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83B32CD-8B67-17DB-FB02-7CBBF8159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411" y="1743615"/>
            <a:ext cx="3636584" cy="113503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B3CAE0B-9013-997B-D134-4F46918B2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176" y="3380070"/>
            <a:ext cx="258127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91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F2AD1-8650-296B-FFFF-88430D2AF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BA568EAD-5718-AC35-9933-ED4B66C3A5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94D25FB6-A50F-7713-0813-0FED46FF3AEA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BFDEF171-5229-6871-7EB3-6BCFA1E18DE2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3C0AC980-E8E3-ED88-E72D-ED80C0EBC6E4}"/>
              </a:ext>
            </a:extLst>
          </p:cNvPr>
          <p:cNvSpPr/>
          <p:nvPr/>
        </p:nvSpPr>
        <p:spPr>
          <a:xfrm>
            <a:off x="571500" y="1738360"/>
            <a:ext cx="7549396" cy="120926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即使形状不同，我们仍然可以通过调用 广播机制（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broadcasting mechanism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）来执行按元素操作：</a:t>
            </a: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这个方法通过适当复制元素来扩展一个或两个数组，以便在转换之后，两个张量具有相同的形状；</a:t>
            </a:r>
          </a:p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对生成的数组执行按元素操作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C0917584-8691-5F45-0199-663D3A6D9B97}"/>
              </a:ext>
            </a:extLst>
          </p:cNvPr>
          <p:cNvSpPr/>
          <p:nvPr/>
        </p:nvSpPr>
        <p:spPr>
          <a:xfrm>
            <a:off x="571500" y="1238250"/>
            <a:ext cx="841664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广播机制</a:t>
            </a:r>
            <a:endParaRPr 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A5536335-D5C7-94AE-922A-324502E0ABAB}"/>
              </a:ext>
            </a:extLst>
          </p:cNvPr>
          <p:cNvSpPr txBox="1"/>
          <p:nvPr/>
        </p:nvSpPr>
        <p:spPr>
          <a:xfrm>
            <a:off x="571500" y="3054338"/>
            <a:ext cx="3437792" cy="6001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a = </a:t>
            </a:r>
            <a:r>
              <a:rPr lang="en-US" altLang="zh-CN" sz="1100" dirty="0" err="1"/>
              <a:t>torch.arange</a:t>
            </a:r>
            <a:r>
              <a:rPr lang="en-US" altLang="zh-CN" sz="1100" dirty="0"/>
              <a:t>(3).reshape((3, 1))</a:t>
            </a:r>
          </a:p>
          <a:p>
            <a:r>
              <a:rPr lang="en-US" altLang="zh-CN" sz="1100" dirty="0"/>
              <a:t>b = </a:t>
            </a:r>
            <a:r>
              <a:rPr lang="en-US" altLang="zh-CN" sz="1100" dirty="0" err="1"/>
              <a:t>torch.arange</a:t>
            </a:r>
            <a:r>
              <a:rPr lang="en-US" altLang="zh-CN" sz="1100" dirty="0"/>
              <a:t>(2).reshape((1, 2))</a:t>
            </a:r>
          </a:p>
          <a:p>
            <a:r>
              <a:rPr lang="en-US" altLang="zh-CN" sz="1100" dirty="0"/>
              <a:t>a, b</a:t>
            </a:r>
            <a:endParaRPr lang="zh-CN" altLang="en-US" sz="11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A794202-F27E-B71C-7974-F6AAE0B428FD}"/>
              </a:ext>
            </a:extLst>
          </p:cNvPr>
          <p:cNvSpPr txBox="1"/>
          <p:nvPr/>
        </p:nvSpPr>
        <p:spPr>
          <a:xfrm>
            <a:off x="571498" y="4269745"/>
            <a:ext cx="3437793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altLang="zh-CN" sz="1100" dirty="0"/>
              <a:t>a + b</a:t>
            </a:r>
            <a:endParaRPr lang="zh-CN" altLang="en-US" sz="11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028BC28-29A7-8B3C-41C9-03F9C6565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096" y="2768659"/>
            <a:ext cx="2097168" cy="117152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D089AB9-9FDF-59D7-1393-87F139A25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3096" y="3977928"/>
            <a:ext cx="2097168" cy="111848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86038002-3F46-FAF7-2292-F378B323E13D}"/>
                  </a:ext>
                </a:extLst>
              </p14:cNvPr>
              <p14:cNvContentPartPr/>
              <p14:nvPr/>
            </p14:nvContentPartPr>
            <p14:xfrm>
              <a:off x="6600960" y="2800440"/>
              <a:ext cx="1805040" cy="2148120"/>
            </p14:xfrm>
          </p:contentPart>
        </mc:Choice>
        <mc:Fallback xmlns=""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86038002-3F46-FAF7-2292-F378B323E13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91600" y="2791080"/>
                <a:ext cx="1823760" cy="216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1534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8857D-4B24-822E-3313-5C02D0DF7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8B01FAA9-B755-7BD5-F135-31F6692BE3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71" b="3571"/>
          <a:stretch/>
        </p:blipFill>
        <p:spPr>
          <a:xfrm>
            <a:off x="0" y="0"/>
            <a:ext cx="9144000" cy="123825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35B09A77-9FB6-3F3B-F8C5-CDAD2AD7691A}"/>
              </a:ext>
            </a:extLst>
          </p:cNvPr>
          <p:cNvSpPr/>
          <p:nvPr/>
        </p:nvSpPr>
        <p:spPr>
          <a:xfrm>
            <a:off x="571500" y="285750"/>
            <a:ext cx="8001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25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预备知识</a:t>
            </a:r>
            <a:endParaRPr lang="en-US" altLang="zh-CN" sz="22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17459E80-FDC4-2252-16E2-095CCD8C20CC}"/>
              </a:ext>
            </a:extLst>
          </p:cNvPr>
          <p:cNvSpPr/>
          <p:nvPr/>
        </p:nvSpPr>
        <p:spPr>
          <a:xfrm>
            <a:off x="571500" y="742950"/>
            <a:ext cx="80010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EB069E1E-FC56-7A6F-0228-F6A16864EB01}"/>
              </a:ext>
            </a:extLst>
          </p:cNvPr>
          <p:cNvSpPr/>
          <p:nvPr/>
        </p:nvSpPr>
        <p:spPr>
          <a:xfrm>
            <a:off x="571499" y="1657045"/>
            <a:ext cx="7843539" cy="8158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张量中的元素可以通过索引访问，第一个元素的索引是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，最后一个元素索引是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； 可以指定范围以包含第一个元素和最后一个之前的元素。</a:t>
            </a:r>
            <a:b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如下所示，我们可以用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[-1]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选择最后一个元素，可以用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[1:3]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选择第二个和第三个元素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：（为什么不是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：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？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Python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里的区间左闭右开，左边算要减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，取第二个就要写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，右边不用，取第三个直接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3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。这样主要是为了方便计算长度，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3-1=2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）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152525AB-809E-11F5-7719-DB80AABE64F5}"/>
              </a:ext>
            </a:extLst>
          </p:cNvPr>
          <p:cNvSpPr/>
          <p:nvPr/>
        </p:nvSpPr>
        <p:spPr>
          <a:xfrm>
            <a:off x="571500" y="1238250"/>
            <a:ext cx="841664" cy="500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1600" b="1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</a:rPr>
              <a:t>数据索引</a:t>
            </a:r>
            <a:endParaRPr lang="en-US" sz="16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69FD4D8D-55AF-9F12-A7F2-3663DC184EC1}"/>
              </a:ext>
            </a:extLst>
          </p:cNvPr>
          <p:cNvSpPr txBox="1"/>
          <p:nvPr/>
        </p:nvSpPr>
        <p:spPr>
          <a:xfrm>
            <a:off x="571497" y="2586699"/>
            <a:ext cx="4659124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100" dirty="0"/>
              <a:t>X,</a:t>
            </a:r>
            <a:r>
              <a:rPr lang="zh-CN" altLang="en-US" sz="1100" dirty="0"/>
              <a:t> </a:t>
            </a:r>
            <a:r>
              <a:rPr lang="en-US" altLang="zh-CN" sz="1100" dirty="0"/>
              <a:t>X[-1], X[1:3]</a:t>
            </a:r>
            <a:endParaRPr lang="zh-CN" altLang="en-US" sz="11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5280ECD-40A5-B3AD-455E-10B34AA45C26}"/>
              </a:ext>
            </a:extLst>
          </p:cNvPr>
          <p:cNvSpPr txBox="1"/>
          <p:nvPr/>
        </p:nvSpPr>
        <p:spPr>
          <a:xfrm>
            <a:off x="571500" y="3218183"/>
            <a:ext cx="4659124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altLang="zh-CN" sz="1100" dirty="0"/>
              <a:t>X[1, 2] = 9</a:t>
            </a:r>
          </a:p>
          <a:p>
            <a:r>
              <a:rPr lang="fr-FR" altLang="zh-CN" sz="1100" dirty="0"/>
              <a:t>X</a:t>
            </a:r>
            <a:endParaRPr lang="zh-CN" altLang="en-US" sz="11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6A7DAC1-A953-2EBD-996D-A58690667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6738" y="2594890"/>
            <a:ext cx="2174098" cy="1223881"/>
          </a:xfrm>
          <a:prstGeom prst="rect">
            <a:avLst/>
          </a:prstGeom>
        </p:spPr>
      </p:pic>
      <p:sp>
        <p:nvSpPr>
          <p:cNvPr id="14" name="Text 7">
            <a:extLst>
              <a:ext uri="{FF2B5EF4-FFF2-40B4-BE49-F238E27FC236}">
                <a16:creationId xmlns:a16="http://schemas.microsoft.com/office/drawing/2014/main" id="{39676F37-17C6-F39B-E6B7-82A7AEEAD4B4}"/>
              </a:ext>
            </a:extLst>
          </p:cNvPr>
          <p:cNvSpPr/>
          <p:nvPr/>
        </p:nvSpPr>
        <p:spPr>
          <a:xfrm>
            <a:off x="571498" y="2848309"/>
            <a:ext cx="4000501" cy="34339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除读取外，我们还可以通过指定索引来将元素写入矩阵。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0FC0CAF-0E46-D302-C2D8-5F9ED3175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6738" y="3883846"/>
            <a:ext cx="2174098" cy="1009694"/>
          </a:xfrm>
          <a:prstGeom prst="rect">
            <a:avLst/>
          </a:prstGeom>
        </p:spPr>
      </p:pic>
      <p:sp>
        <p:nvSpPr>
          <p:cNvPr id="18" name="Text 7">
            <a:extLst>
              <a:ext uri="{FF2B5EF4-FFF2-40B4-BE49-F238E27FC236}">
                <a16:creationId xmlns:a16="http://schemas.microsoft.com/office/drawing/2014/main" id="{79E0019F-D218-6A2E-FBBD-0D5F4E7AB721}"/>
              </a:ext>
            </a:extLst>
          </p:cNvPr>
          <p:cNvSpPr/>
          <p:nvPr/>
        </p:nvSpPr>
        <p:spPr>
          <a:xfrm>
            <a:off x="571497" y="3675551"/>
            <a:ext cx="4000501" cy="7141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如果想为多个元素赋值相同的值，只需要索引所有元素，然后为它们赋值。 例如，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[0:2, :]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访问第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行和第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行，其中“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:”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代表沿轴</a:t>
            </a:r>
            <a:r>
              <a:rPr lang="en-US" altLang="zh-CN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（列）的所有元素。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1C095BB-631F-00CB-052A-C37BFEAA86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747" y="4213896"/>
            <a:ext cx="1381755" cy="67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97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3113</TotalTime>
  <Words>5109</Words>
  <Application>Microsoft Office PowerPoint</Application>
  <PresentationFormat>全屏显示(16:9)</PresentationFormat>
  <Paragraphs>422</Paragraphs>
  <Slides>40</Slides>
  <Notes>40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47" baseType="lpstr">
      <vt:lpstr>Menlo</vt:lpstr>
      <vt:lpstr>微软雅黑</vt:lpstr>
      <vt:lpstr>微软雅黑</vt:lpstr>
      <vt:lpstr>Arial</vt:lpstr>
      <vt:lpstr>Consolas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ONE N</cp:lastModifiedBy>
  <cp:revision>14</cp:revision>
  <dcterms:created xsi:type="dcterms:W3CDTF">2025-02-24T01:44:12Z</dcterms:created>
  <dcterms:modified xsi:type="dcterms:W3CDTF">2025-04-22T00:26:47Z</dcterms:modified>
</cp:coreProperties>
</file>