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ink/ink3.xml" ContentType="application/inkml+xml"/>
  <Override PartName="/ppt/notesSlides/notesSlide7.xml" ContentType="application/vnd.openxmlformats-officedocument.presentationml.notesSlide+xml"/>
  <Override PartName="/ppt/ink/ink4.xml" ContentType="application/inkml+xml"/>
  <Override PartName="/ppt/notesSlides/notesSlide8.xml" ContentType="application/vnd.openxmlformats-officedocument.presentationml.notesSlide+xml"/>
  <Override PartName="/ppt/ink/ink5.xml" ContentType="application/inkml+xml"/>
  <Override PartName="/ppt/ink/ink6.xml" ContentType="application/inkml+xml"/>
  <Override PartName="/ppt/notesSlides/notesSlide9.xml" ContentType="application/vnd.openxmlformats-officedocument.presentationml.notesSlide+xml"/>
  <Override PartName="/ppt/ink/ink7.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8.xml" ContentType="application/inkml+xml"/>
  <Override PartName="/ppt/notesSlides/notesSlide12.xml" ContentType="application/vnd.openxmlformats-officedocument.presentationml.notesSlide+xml"/>
  <Override PartName="/ppt/ink/ink9.xml" ContentType="application/inkml+xml"/>
  <Override PartName="/ppt/notesSlides/notesSlide13.xml" ContentType="application/vnd.openxmlformats-officedocument.presentationml.notesSlide+xml"/>
  <Override PartName="/ppt/ink/ink10.xml" ContentType="application/inkml+xml"/>
  <Override PartName="/ppt/notesSlides/notesSlide14.xml" ContentType="application/vnd.openxmlformats-officedocument.presentationml.notesSlide+xml"/>
  <Override PartName="/ppt/ink/ink11.xml" ContentType="application/inkml+xml"/>
  <Override PartName="/ppt/notesSlides/notesSlide15.xml" ContentType="application/vnd.openxmlformats-officedocument.presentationml.notesSlide+xml"/>
  <Override PartName="/ppt/ink/ink12.xml" ContentType="application/inkml+xml"/>
  <Override PartName="/ppt/notesSlides/notesSlide16.xml" ContentType="application/vnd.openxmlformats-officedocument.presentationml.notesSlide+xml"/>
  <Override PartName="/ppt/ink/ink13.xml" ContentType="application/inkml+xml"/>
  <Override PartName="/ppt/notesSlides/notesSlide17.xml" ContentType="application/vnd.openxmlformats-officedocument.presentationml.notesSlide+xml"/>
  <Override PartName="/ppt/ink/ink14.xml" ContentType="application/inkml+xml"/>
  <Override PartName="/ppt/notesSlides/notesSlide18.xml" ContentType="application/vnd.openxmlformats-officedocument.presentationml.notesSlide+xml"/>
  <Override PartName="/ppt/ink/ink15.xml" ContentType="application/inkml+xml"/>
  <Override PartName="/ppt/notesSlides/notesSlide19.xml" ContentType="application/vnd.openxmlformats-officedocument.presentationml.notesSlide+xml"/>
  <Override PartName="/ppt/ink/ink16.xml" ContentType="application/inkml+xml"/>
  <Override PartName="/ppt/notesSlides/notesSlide20.xml" ContentType="application/vnd.openxmlformats-officedocument.presentationml.notesSlide+xml"/>
  <Override PartName="/ppt/ink/ink17.xml" ContentType="application/inkml+xml"/>
  <Override PartName="/ppt/notesSlides/notesSlide21.xml" ContentType="application/vnd.openxmlformats-officedocument.presentationml.notesSlide+xml"/>
  <Override PartName="/ppt/ink/ink18.xml" ContentType="application/inkml+xml"/>
  <Override PartName="/ppt/notesSlides/notesSlide22.xml" ContentType="application/vnd.openxmlformats-officedocument.presentationml.notesSlide+xml"/>
  <Override PartName="/ppt/ink/ink19.xml" ContentType="application/inkml+xml"/>
  <Override PartName="/ppt/notesSlides/notesSlide23.xml" ContentType="application/vnd.openxmlformats-officedocument.presentationml.notesSlide+xml"/>
  <Override PartName="/ppt/ink/ink20.xml" ContentType="application/inkml+xml"/>
  <Override PartName="/ppt/notesSlides/notesSlide24.xml" ContentType="application/vnd.openxmlformats-officedocument.presentationml.notesSlide+xml"/>
  <Override PartName="/ppt/ink/ink21.xml" ContentType="application/inkml+xml"/>
  <Override PartName="/ppt/notesSlides/notesSlide25.xml" ContentType="application/vnd.openxmlformats-officedocument.presentationml.notesSlide+xml"/>
  <Override PartName="/ppt/ink/ink22.xml" ContentType="application/inkml+xml"/>
  <Override PartName="/ppt/notesSlides/notesSlide26.xml" ContentType="application/vnd.openxmlformats-officedocument.presentationml.notesSlide+xml"/>
  <Override PartName="/ppt/ink/ink23.xml" ContentType="application/inkml+xml"/>
  <Override PartName="/ppt/notesSlides/notesSlide27.xml" ContentType="application/vnd.openxmlformats-officedocument.presentationml.notesSlide+xml"/>
  <Override PartName="/ppt/ink/ink24.xml" ContentType="application/inkml+xml"/>
  <Override PartName="/ppt/notesSlides/notesSlide28.xml" ContentType="application/vnd.openxmlformats-officedocument.presentationml.notesSlide+xml"/>
  <Override PartName="/ppt/ink/ink25.xml" ContentType="application/inkml+xml"/>
  <Override PartName="/ppt/notesSlides/notesSlide29.xml" ContentType="application/vnd.openxmlformats-officedocument.presentationml.notesSlide+xml"/>
  <Override PartName="/ppt/ink/ink26.xml" ContentType="application/inkml+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ink/ink27.xml" ContentType="application/inkml+xml"/>
  <Override PartName="/ppt/notesSlides/notesSlide32.xml" ContentType="application/vnd.openxmlformats-officedocument.presentationml.notesSlide+xml"/>
  <Override PartName="/ppt/ink/ink28.xml" ContentType="application/inkml+xml"/>
  <Override PartName="/ppt/notesSlides/notesSlide33.xml" ContentType="application/vnd.openxmlformats-officedocument.presentationml.notesSlide+xml"/>
  <Override PartName="/ppt/ink/ink29.xml" ContentType="application/inkml+xml"/>
  <Override PartName="/ppt/notesSlides/notesSlide34.xml" ContentType="application/vnd.openxmlformats-officedocument.presentationml.notesSlide+xml"/>
  <Override PartName="/ppt/ink/ink30.xml" ContentType="application/inkml+xml"/>
  <Override PartName="/ppt/notesSlides/notesSlide35.xml" ContentType="application/vnd.openxmlformats-officedocument.presentationml.notesSlide+xml"/>
  <Override PartName="/ppt/ink/ink31.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ink/ink32.xml" ContentType="application/inkml+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57" r:id="rId3"/>
    <p:sldId id="258" r:id="rId4"/>
    <p:sldId id="336" r:id="rId5"/>
    <p:sldId id="372" r:id="rId6"/>
    <p:sldId id="369" r:id="rId7"/>
    <p:sldId id="370" r:id="rId8"/>
    <p:sldId id="371" r:id="rId9"/>
    <p:sldId id="373" r:id="rId10"/>
    <p:sldId id="374" r:id="rId11"/>
    <p:sldId id="375" r:id="rId12"/>
    <p:sldId id="376" r:id="rId13"/>
    <p:sldId id="377" r:id="rId14"/>
    <p:sldId id="378" r:id="rId15"/>
    <p:sldId id="379" r:id="rId16"/>
    <p:sldId id="380" r:id="rId17"/>
    <p:sldId id="381" r:id="rId18"/>
    <p:sldId id="382" r:id="rId19"/>
    <p:sldId id="383" r:id="rId20"/>
    <p:sldId id="385" r:id="rId21"/>
    <p:sldId id="384" r:id="rId22"/>
    <p:sldId id="386" r:id="rId23"/>
    <p:sldId id="387" r:id="rId24"/>
    <p:sldId id="388" r:id="rId25"/>
    <p:sldId id="389" r:id="rId26"/>
    <p:sldId id="390" r:id="rId27"/>
    <p:sldId id="391" r:id="rId28"/>
    <p:sldId id="393" r:id="rId29"/>
    <p:sldId id="392" r:id="rId30"/>
    <p:sldId id="275" r:id="rId31"/>
    <p:sldId id="277" r:id="rId32"/>
    <p:sldId id="352" r:id="rId33"/>
    <p:sldId id="395" r:id="rId34"/>
    <p:sldId id="396" r:id="rId35"/>
    <p:sldId id="394" r:id="rId36"/>
    <p:sldId id="262" r:id="rId37"/>
    <p:sldId id="366" r:id="rId38"/>
    <p:sldId id="274" r:id="rId3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6331" autoAdjust="0"/>
  </p:normalViewPr>
  <p:slideViewPr>
    <p:cSldViewPr snapToGrid="0" snapToObjects="1">
      <p:cViewPr varScale="1">
        <p:scale>
          <a:sx n="144" d="100"/>
          <a:sy n="144" d="100"/>
        </p:scale>
        <p:origin x="4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53:16.167"/>
    </inkml:context>
    <inkml:brush xml:id="br0">
      <inkml:brushProperty name="width" value="0.05292" units="cm"/>
      <inkml:brushProperty name="height" value="0.05292" units="cm"/>
      <inkml:brushProperty name="color" value="#FF0000"/>
    </inkml:brush>
  </inkml:definitions>
  <inkml:trace contextRef="#ctx0" brushRef="#br0">1707 7567 0,'0'-13'125,"39"0"-109,27-14 0,80 14-1,-93 13 1,145 0-1,-132 0 1,67 0 0,-1 13-1,-13-13 1,-13 13 0,-53-13-1,-13 0-15,39 14 16,-13-14-1,-13 0 1,0 0 0,-13 0-1,-1 13 1,1-13 0,13 0-1,0 0 1,-14 0-1,1-13 1,-13 13 0,-14 0-1,13 0 1,-13 0-16,1 0 16,-1 0-16,27 0 15,-14 0 1,1 0-16,25 0 15,-25 0 1,-1 0-16,54-14 31,-41 14-15,-25 0 0,-1 0-1,0 0 1,14-13 374,-1 13-374,1 0 0,-1-13-1,-13 13 1</inkml:trace>
  <inkml:trace contextRef="#ctx0" brushRef="#br0" timeOffset="14872.15">12965 7554 0,'13'0'63,"53"-27"-48,53 14 1,-53 0 0,14 13-16,92 0 15,-80 0 1,93 13 0,1 14-1,-1-14 1,0-13-1,-92 0-15,-14 0 16,-13 0-16,66 0 16,-79 0-1,0 0-15,40-13 16,-67 13 0,1 0-16,-1 0 15,1 0 1,-14 0 15</inkml:trace>
  <inkml:trace contextRef="#ctx0" brushRef="#br0" timeOffset="17115.28">22079 7461 0,'40'0'109,"13"0"-93,0 13 0,26-13-1,1 0 1,-54 0-1,14 0-15,13 0 16,0 0 0,-27 0-1,1 0 1,-14 0 31,0 0 15,0 0-46,1 0 31,-1 0-32,13 0-15,14 0 32,-14 0-17,-12 0-15,12 0 32,-13-13-17,14 13 1,-14 0-1,0 0 1,0 0 31,1 0-31,-1 0 15,-13-13 16,13 13 0</inkml:trace>
  <inkml:trace contextRef="#ctx0" brushRef="#br0" timeOffset="58165.97">2461 10570 0,'13'0'94,"106"13"-79,26-13 17,-39 0-17,13 14 1,-66-14-1,-13 0-15,13 0 16,39 0 0,-52 0-16,13 0 15,0 0 1,-13 0 0,13 0-1,-14 0 1,14 0-1,13 0 1,-26 0 0,-14 0-16,14 0 15,40 0 1,-28 0 15,-25 0-15,-1 0-1,1 0 1,-1 0 0,1 0-1,-14 0 1,0 0 15</inkml:trace>
  <inkml:trace contextRef="#ctx0" brushRef="#br0" timeOffset="62883.1">4617 10636 0,'26'0'109,"41"-13"-93,25 0-1,27 0 1,14-14 0,-1 14-1,-66 13 1,53 0 0,0 0-1,-26 0 1,26 0-1,13-27 1,-66 14-16,0 0 16,80 0-1,-80 0-15,-13 13 16,53 0 0,-27 0-1,-39 0 1,0 13-16,52 0 15,-39-13 1,0 13-16,66 0 16,-66 1-1,0-14-15,66 26 16,-79-26 0,13 27-16,-14-14 15,27 0 1,-39 0-16,-14-13 15,27 13-15,13 1 16,-27-14 0,1 0-16,12 13 15,-26-13 1,1 0 62,-1 0-62,27 13-1,-14-13 1,1 0 0,-1 0-1,0 0 1,1 0-1,-14 0 32,0 0-15,14 0-17,-14 0 16,0 0 94,14 0-109,-1-13 15,-13 13-15,14 0 15,-1 0-15,1-13-1,-14 13 1,0 0 0,1 0-1,-1-14 17</inkml:trace>
  <inkml:trace contextRef="#ctx0" brushRef="#br0" timeOffset="63795.42">7779 10544 0,'26'13'94,"1"13"-79,-1-12 1,1 12-1,-14-13 1,0 27 0,0-27-1,1 40 1,-1-26-16,-13-14 16,0 0-16,-13 13 46,13 1-30,-40 13 0,0 13-1,14-27-15,12-13 16,-12 14 0,13-27-1</inkml:trace>
  <inkml:trace contextRef="#ctx0" brushRef="#br0" timeOffset="69234.53">12779 10491 0,'14'0'47,"25"0"-32,14 0 1,-13 0-1,0 0-15,52 0 16,1 0 0,-54 0-1,94 0 1,-94 0 0,28 0-1,-28 0 1,-12 0-16,26 13 15,-27-13 1,1 0-16,12 13 16,1-13-1,-14 0 1,14 0 0,-27 13-16,14-13 15,-1 0 1,-13 0-1</inkml:trace>
  <inkml:trace contextRef="#ctx0" brushRef="#br0" timeOffset="72463.6">12885 9842 0,'-13'14'63,"-13"-1"-47,12 13-1,-12-12 1,13 12-1,-14-13 1,14-13-16,-14 27 16,14-14-1,-26 13 1,-1 1 0,0 26-1,-13 13 1,40-40-16,-13 14 15,-1 40 1,14-28 0,0-12-1,13-27 1,0 1 0,0 12 46,53 40-46,-40-39-1,66 26 1,-13-1 0,14-25-1,-14 13 1,-26-27-1,-14 0-15,53 27 16,-52-27 0,13 0-16,-1 0 15,27 1 1,0-1 0,-13-13-1,-13 13 1,13-13-1,-27 13 1,1-13 0,-1 0-1,-12 0 1,-1-13-16,27 0 16,-14 0-1,-13 13-15,40-27 16,-26 14-1,-1 13-15,14-40 16,-1 14 0,1-14-1,0 14 1,-1-1 0,-12-12-1,26-14 16,-27 0-15,14 0 0,0-13-1,-14-14 1,1 14 0,-14 0-1,-13 40 1,0 12-16,0-25 15,-13 12 1,-1 1-16,-39-27 16,14 13-1,-14 14-15,13-14 16,-79-26 0,-13 0-1,13 26 1,26 0-1,-52-13 1,52 27 0,53 26-1,14-13-15,-14 13 16,27 0 0,0 0-1,-14 0 1,-12 0-1,-14 26 1,-13 14 0,-14-14-1,14 14 1,26-14 0,1 14-1,-1-13 1,27-14-1,-1 0 1,14 0-16,-26 27 16,13-27-1,0 14-15,-14 26 16,14-27 0,0 0-1,13-12 1,0-1-1,0 0 1,0 27 0,0 13-1,0 0 1,0-14 0,0-12-1,0-14 1,13 0-1,-13 1 1,13 25 0,-13-12-1,13-1 1,-13-13 15</inkml:trace>
  <inkml:trace contextRef="#ctx0" brushRef="#br0" timeOffset="73835.7">14208 9697 0,'0'13'31,"-13"27"-15,-27 13 0,27-14-1,-13-12-15,12 26 16,1-40 0,13 0 30,27-13 79,12 0-109,1 0 0,0-13-1,-14 0 1,1 13 0,-14 0-1,0 0 1</inkml:trace>
  <inkml:trace contextRef="#ctx0" brushRef="#br0" timeOffset="74966.84">14301 9856 0,'26'-27'63,"27"14"-48,0-27 1,40 14-1,-40-1 1,-1 14 0,-25 0-1,13 0 1,-14 13-16,1-13 16,-14 13-1,0-14 1,0 14 156,27 0-157,-14 0 1,27 0 0,-13 0-1,13 0 1,-13-13-1,-1 13 1,-26 0-16,14 0 16,-14 0-1,27 0 1,13 0 0,13 0-1,-13 0 1,-13 0-1,-14 0-15,27 13 16,-27-13 0,1 0-16,39 0 15,-40 0 1,1 0-16,13 0 16,-1 0-1,-12 0 1,-1 0-1,-13 0 1,1 0 0,-1 0-1</inkml:trace>
  <inkml:trace contextRef="#ctx0" brushRef="#br0" timeOffset="83436.17">12832 9962 0,'40'-27'187,"-40"14"-171,13 0-16,14-1 15,-14 1 1,0 13 0,0 0-1,-13-13 1,14 13 31,25-13-16,-12-1 0,-14 14-15,0 0-16,0 0 15,-13-13 1,14 13 0,-1 0 31</inkml:trace>
  <inkml:trace contextRef="#ctx0" brushRef="#br0" timeOffset="85136.62">13123 9882 0,'27'0'93,"79"-26"-77,-53 12-16,132-25 31,-66 12-15,-40 27-1,-39-13 1</inkml:trace>
</inkml:ink>
</file>

<file path=ppt/ink/ink1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8:11.573"/>
    </inkml:context>
    <inkml:brush xml:id="br0">
      <inkml:brushProperty name="width" value="0.05292" units="cm"/>
      <inkml:brushProperty name="height" value="0.05292" units="cm"/>
      <inkml:brushProperty name="color" value="#FF0000"/>
    </inkml:brush>
  </inkml:definitions>
  <inkml:trace contextRef="#ctx0" brushRef="#br0">16219 6178 0,'13'0'16,"67"0"0,-28 0-1,15 0 1,12 0-16,119 0 16,54 13-1,-107 0-15,279 14 31,-160-14-15,-26 0 0,-52 14-1,-54-27 1,-79 0 0,-14 0-16,-12 0 15,-1 0 1,-12 0-1</inkml:trace>
  <inkml:trace contextRef="#ctx0" brushRef="#br0" timeOffset="1468.67">16986 7051 0,'13'0'0,"1"0"16,65 0 0,-26 0-16,0-13 15,13 13-15,0 0 16,14 0-16,-1 0 16,14 0-16,12 0 15,-12 0-15,198-13 31,-106-1-15,0 14 0,-52-13-1,-80 13 1,39 0 0,-52 0-16,-14 0 15,1 0-15,-14-13 16,40 13-1,13-13 1,0 13 0,27-13-1,13 13 1,-40-14-16,-13 14 16,26 0-16,1 0 15,78-13 1,-65 13-16,0 0 15,12 0-15,94-13 16,39 13 0,172 0 15,-119 0-15,0 0-1,0 13 1,27 0-1,-54 14 1,-52-14 0,-133 0-1,-13-13-15,27 0 16,-53 0 0,-14 0-16,27 0 15,0-13 1,13 0-1,-26 13 1,13 0-16,26-13 16,-39 13-1,0 0-15,26-14 16,-27 14 0,-25-13-16,25 13 15,-12 0 1,-27-13-1</inkml:trace>
  <inkml:trace contextRef="#ctx0" brushRef="#br0" timeOffset="2380.56">1733 8176 0,'13'0'63,"67"0"-47,78 0-1,41 0 1,-107 13-1,80 0 1,-119 0-16,0-13 16,0 0-1,-40 0-15</inkml:trace>
  <inkml:trace contextRef="#ctx0" brushRef="#br0" timeOffset="8136.04">4101 10782 0,'13'0'47,"40"0"-31,66 13 0,-26 0-1,26 0-15,13 1 16,384 12-1,-331-13 1,186 14 0,-199-14-16,13 14 15,318 25 1,-199-38 0,-145-14-1,-1 0-15,332-40 31,-212 27-15,-53 13 0,-40 0-1,-66 13 1,-40-13 0,-26 13-1,-13 0 1,-14-13-16,40 0 15,27 14 1,0-14 0,-14 13-1,-13-13 1,-39 0 0,12 0-1,-25 0 1</inkml:trace>
  <inkml:trace contextRef="#ctx0" brushRef="#br0" timeOffset="11047.29">11152 10808 0,'13'0'32,"14"0"-17,-14 0-15,27 0 16,26 0-1,-26 0-15,13 0 16,66 0 0,-53 0-16,26 0 15,1 0-15,13 0 16,-14 13-16,120-13 16,26 0-1,0 0 1,0 0-1,-132 0 1,106 0 0,0-13-1,-14 0 1,27 0 0,-13 0-1,13 13 1,-14 0-1,-12 0 1,-1 0 0,0 0-1,-26-14 1,-13 1 0,-79 13-1,-1-13-15,53 0 16,1-1-1,-28 1 1,-25 0 0,-27 0-1,0 13 1,-1-14 0,15 14-1,-41 0 1,40 0-1,-26 0-15,0 0 16,-1-13 0,-25 13-1,12 0 1</inkml:trace>
  <inkml:trace contextRef="#ctx0" brushRef="#br0" timeOffset="12819.87">20016 10636 0,'13'0'62,"0"0"-46,0 0-16,27 0 16,0 0-1,-1 13-15,81 1 16,-54-1 0,13-13-16,0 0 15,107 0 1,-1 0-1,-26 13 1,-40-13 0,-53 0-1,-53 13 1</inkml:trace>
  <inkml:trace contextRef="#ctx0" brushRef="#br0" timeOffset="14949.68">17634 11774 0,'67'-13'63,"25"13"-48,-39-13 1,79 13 0,-52-14-16,79 14 15,-67-13 1,-12 13-16,12-13 16,67 0-1,-80 13-15,40-14 16,-13 14-1,-26 0 1,12 0 0,1 0-1,-1 0 1,27 0 0,27 0-1,26 0 1,-93 0-1,1 0-15,197 0 32,-105-13-17,14 13 1,-1-13 0,-13 0-1,-13 13 1,-40 0-1,-27 0 1,-52 0 0,-14 0-1,-12 0 1,-1 0 46,27 0-46,12-14 0,-12 14-1,0 0-15,66 0 16,0 0 0,-1-13-1,14 0 1,-66 13-1,66 0 1,-79 0-16,53-13 16,-54 0-1,1 13-15,39-14 16,-12 14 0,-1-13-1,-13 0 1,-27 13-1,27 0 1,0-13 0,0 13-1,0 0 1,-40 0 0,13 0-1,-12-14 1,39 14 15,0 0-15,-1 0-1,1 14 1,0-14 0,-13 0-1,-27 0 1,0 0-1,1 0 32</inkml:trace>
  <inkml:trace contextRef="#ctx0" brushRef="#br0" timeOffset="17509.71">2434 12674 0,'40'13'31,"39"13"-15,40-13-1,93 14 1,92-27-1,93 0 1,79 0 0,-224 0-1,12-13-15,252-14 16,-40 14 0,27 13 15,-291 0-16,-40 13 1,-27 14 0,14-14-1,-53-13 1,0 13-16,145-13 16,0 13-1,1-13 1,-120 0-1,-13 0-15,119 0 16,0 14 0,-13-14-1,-39 0 1,-1 13 0,-106-13-1,1 0-15,65 0 16,-26 13-1,-13-13 1,-40 13 0,-13-13-1,-13 0 1,-1 0 0,-25 0-1,-1 0 1</inkml:trace>
</inkml:ink>
</file>

<file path=ppt/ink/ink1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8:39.177"/>
    </inkml:context>
    <inkml:brush xml:id="br0">
      <inkml:brushProperty name="width" value="0.05292" units="cm"/>
      <inkml:brushProperty name="height" value="0.05292" units="cm"/>
      <inkml:brushProperty name="color" value="#FF0000"/>
    </inkml:brush>
  </inkml:definitions>
  <inkml:trace contextRef="#ctx0" brushRef="#br0">8983 7051 0,'92'13'62,"27"1"-46,53-1 0,-53 0-1,14 0-15,171 14 16,13-14 0,1 0-1,-1 0 1,-158-13-1,291 0 1,-318 0 0,199-13-1,-159 0 1,-106 0 0,27 13-1,-27-13 1,-13 13-1,-27 0 1,-13 0 0,54 0-1,-1 0 1,0 0 0,0 0-1,-13 0 1,13-14-1,13 14 1,14 0 0,-27-13-1,-13 13 1,-40 0 0,1 0-1,-1 0 1,26 0 15,-25 0-15</inkml:trace>
  <inkml:trace contextRef="#ctx0" brushRef="#br0" timeOffset="830.78">14446 7104 0,'27'0'0,"-1"0"16,67-13-1,-27 13-15,0 0 16,93-13 0,-67 13-16,67-14 15,-79 1 1,-1 13-16,146 0 31,-80 0-15</inkml:trace>
  <inkml:trace contextRef="#ctx0" brushRef="#br0" timeOffset="1800.38">18468 7144 0,'40'13'15,"158"53"1,14-39 0,13-27-1,-14 0 1,-26 0-1,-65-14 1,-94 14 0,0 0-16</inkml:trace>
  <inkml:trace contextRef="#ctx0" brushRef="#br0" timeOffset="4232.77">10649 6337 0,'40'-27'47,"53"-26"-32,39-13 1,53-26 0,27-1-1,26 0 1,0 27 0,-106 40-1,14-1-15,0 14 16,12-13-16,-25-1 15,12 14-15,1-13 16,105-27 0,-119 26-16,93 1 15,146 12 17,-120 28-17,-13 12 1,-26-13-1,-120 1 1,133 25 0,-159-12-16,0-14 15,-13 13-15,40 1 32,-53-14-17,-14 0 1,-13 1-1,-13-1-15,40 13 16,-27-12 0,1 12-16,12 0 15,-13 1 1,-13-14 0,13 0-1,-13 1-15,0-1 16,14 0-1,-14 0 64,0 0-33</inkml:trace>
  <inkml:trace contextRef="#ctx0" brushRef="#br0" timeOffset="4753.14">15042 5980 0,'0'13'47,"13"0"-31,13 13-1,-13-26 1,1 14 0,25-14-1,41 0 1,-41 0 0,1 0-16,79-40 15,0-13 1,0 0-1,-66 40 1,-13-13-16</inkml:trace>
  <inkml:trace contextRef="#ctx0" brushRef="#br0" timeOffset="6156.54">15293 5781 0,'13'-13'16,"0"13"-1,27 0-15,53 0 16,105 0 0,106-13-1,80-1 1,66-12 0,-14 0-1,-12 12 1,-239 14-1,0 14-15,-26-1 16,-27 13-16,93 27 16,-132-26-1,-14-1-15,53 14 16,-66-27 0,-26 0-16,53 14 15,-40-14 1,-14 0-16,41 14 15,-54-14 1,1 0-16,-14 0 16,0 0-1,0-13-15,-13 14 16,0-1-16,0 0 16,14 0-16,-14 1 15,0-1-15,0 0 16,0 0-16,0 14 15</inkml:trace>
  <inkml:trace contextRef="#ctx0" brushRef="#br0" timeOffset="6636.34">18891 6152 0,'27'0'63,"12"26"-48,-12-13-15,39 27 16,-26-40-1,13 13-15,92 14 32,-52-27-17,-1 0 1,1-27 0,13-13-1,-67 14 1,14-14-16,40-26 15,-40-13 1,-13 26 0</inkml:trace>
  <inkml:trace contextRef="#ctx0" brushRef="#br0" timeOffset="12308.66">3823 7633 0,'13'0'47,"1"0"-31,78 27-1,67-1 1,0 1 0,-14-14-1,-39-13 1,-40 0 0,-39 0-1,-14 0 110,0 0-109,14 0-16,52 0 15,-26-13 1,13-14-16,93 1 16,-93 12-1,13-12-15,67 13 16,-93 13 0,66-13-1,-27 26 1,1 13-1,-40-26 1,13 13 0,14 1-1,-14-14 1,66 13 0,-66-13-1,0 0 1,-39 0-1,-14 0 1,0 0-16,0 0 16,14 0 15,26 0-15,-14 0-1,28 0 1,12 0-1,-39 0 1,-1 0-16,41 0 16,-1 0-1,14 0 1,13 0 0,-14-13-1,-52 13 1,0 0-16,26-14 15,-27 14 1,1 0 0,-40-13-1,13 13-15</inkml:trace>
  <inkml:trace contextRef="#ctx0" brushRef="#br0" timeOffset="17205.05">3559 8520 0,'13'0'16,"27"0"-1,-27 0 1,0 13 0,13-13-1,-26 13 1,14-13-16,-1 13 15,13 0 1,1 14 0,-1-27-1,-12 13-15,12 0 16,40 1 0,-26-1-16,13-13 15,39 13 1,14 0-1,0-13 1,-66 0 0,26 0-16,40 0 15,-40 0 1,40 0 0,-40-13-16,40 0 15,-1-27 1,-25 14-1,-1-14 1,-13 27 0,1-14-1,-15 14 1,28 0 0,-54 0-1,54-14 1,-1 14-1,-13 0 1,14 13 0,-28 0-1,1 0 1,14 0 0,-15 0-1,1 0 1,0 0-1,0 0 1,-13 0 0,13 0-1,0 0 1,-14 0 0,14 0-1,0 0 1,0 0-1,-40 0 1,14 13-16,13-13 16,-27 0-1,13 0-15,-13 0 16,54 0 0,-41 0-1,1 0 1,-14 0-16,0 0 15,0 13 1</inkml:trace>
  <inkml:trace contextRef="#ctx0" brushRef="#br0" timeOffset="21646.64">6681 8480 0,'26'0'47,"-13"0"-31,14 13-16,26 0 15,66 1 1,-40-1-16,14-13 16,-1 0-16,107-13 15,-93-1 1,-14 1-16,94 0 16,-120 13-1,0 0-15,40 0 16,-53 0-1,-14 0-15,27 0 16,-13 0 0,-13 13-1,0-13 1,-14 13-16,27-13 16,13 0-1,0 0 1,0 0-1,1 0 1,-1 0 0,-40 0-1,54 0 1,-41 0-16,120 14 31,-53-14-15,0 0-1,-14 0 1,-52 0-16,39 0 31,-39 0-15,0 0 0,-27 0-1,0-14 1,14 14 249,26 0-249,26-13 0,14 13-1,-54 0 1,54 0 0,-53 0-16,-1 0 15,94 0 1,-28 0-1,-65-13 1,13 13-16,53 0 16,-53 0-1,-14-13-15,54 13 16,-53 0 0,13 0-16,-27 0 15,40 0 1,0 0-1,1 0 1,-15 0 0,15 0-1,-15 0 1,28 0 0,-1 0-1,-26 0 1,0 0-16,53 0 15,0 0 1,-14 0 0,1 13-1,13-13 1,-67 0 0,14 13-16,66-13 15,-66 0 1,14 0-16,131 0 31,-66 0-15,-13 0-1,-13 0 1,0 0 0,-13 0-1,-1 0 1,-12 0-1,12 0 1,-12 0 0,-41 0-1,41 0 1,39 0 0,-27 0-1,1 0 1,-40 0-1,0 0-15,39 0 16,-39 0 0,40 0-1,-1 0 1,1 0 0,-14 0-1,1 0 1,-14 0-1,13 0 1,-13 0 0,1 13-1,-41-13 1,14 0-16,-1 0 16,-12 14-1,-1-14-15,14 0 16,-14 0-1,-12 0-15,25 0 16,-12 0 0,-1 0-16,1 13 15,12-13 1,1 0 0,-27 0-1,14 0-15,13 0 16,-27 0-1,26 0 1,-12 0 0,13 0-1,-14 0 1,1 0 0,-1 0-1,0 0 1,1 0-1,13 0 1,13 0 0,-1 0-1,1 0 1,13 0 0,1 0-1,38-13 1,-38-1-1,-1 14-15,0-13 16,-13 0-16,39 0 16</inkml:trace>
  <inkml:trace contextRef="#ctx0" brushRef="#br0" timeOffset="24997.43">3638 9379 0,'13'0'141,"40"0"-126,13 14 1,27-14-1,-40 0 1,66 0 0,-66 0-16,13 0 15,-13 0-15,13 0 16,0 0-16,0 0 16,14 0-16,-14 0 15,13 13-15,1-13 16,-1 0-1,0 13-15,-13-13 16,54 27 0,-68-27-16,-12 0 15,53 13 1,-54 0-16,1-13 16,13 13-16,0-13 15,66 0 1,-53 0-16,14 0 15,65 0 1,-66 0-16,67-13 16,-80 0-1,0 13-15,80-13 16,-80 13 0,-13 0-16,66-14 15,-13 1 1,13 0-1,-13-14 1,-1 14 0,1-13-1,0 13 1,-13-1 0,39-12 15,-53 13-16,1-1 1,-1 1 0,1 0-1,-41 13 1,14 0-16,40 0 16,-40 0-1,0 0-15,52 13 16,-52-13-1,13 0-15,67 0 16,12 0 0,-52 0-1,79 13 1,-66 1-16,-14-1 16,120 0-1,0 0 1,-14-13-1,0 14 1,-92-14 0,132 0-1,-132 0-15,106 0 16,-106 0 0,-14 0-16,54 13 15,-40-13 1,-40 0-1,-13 0 1,-14 0 0,-12 0-1,-14 0 1</inkml:trace>
  <inkml:trace contextRef="#ctx0" brushRef="#br0" timeOffset="28855.48">3400 10755 0,'53'0'110,"26"0"-95,53 0 1,40 14 0,40-14-1,39 0 1,-12-14-1,-134 1 1,94 13 0,-40 0-1,-93 0-15,0 0 16,0 0-16,27 13 16,-40-13-1,0 0-15,-1 0 16,-12 0-16,79 0 15,-66 0 1,0 0-16,66-13 16,-53 13-1,-13 0-15,66 13 16,0-13 0,-13 14-1,-53-14 1,-13 0-16,66 0 31,-67 0-15,1 0-1,-14 0 1,14 0 0,-27 0-1,1 0-15,25 0 16,1 0-1,13 0 1,0 0 0,0 0-1,-14 0 1,14 13 0,-26-13-1,-1 0-15,27 0 16,13 13-1,-13-13 1,-26 0 0,-1 0-16,14 0 15,13 0 1,-40 0 0,0 0-1,0 0 16,1 0-15,12 0 0,-13 13-1,0-13 17,1 0-17,-1 0 1,27 0-1,-1 13 1,1 1 0,0-14-1,-14 0 1,1 0-16,-14 0 16,0 0-16,0 0 15,1 0-15,12 0 16,-13 13-1,0-13 1</inkml:trace>
  <inkml:trace contextRef="#ctx0" brushRef="#br0" timeOffset="32428.45">12435 10848 0,'27'0'31,"105"-13"-15,40 13-1,27-14 1,-80 14-1,119-13 1,-119 13-16,13-13 16,225-13-1,-119-1 1,-118 14 0,171 13-1,-212 0 1,66-13-1,-78 13-15,-15 0 16,54 0 0,-53 0-16,0 0 15,-13 13-15,13-13 16,-14 0-16,94 0 31,-67 0-15,13 0-1,-39 0 1,0 0-16,-1 0 16,27 0-1,-26-13 1,-27 13 0,1 0-1</inkml:trace>
  <inkml:trace contextRef="#ctx0" brushRef="#br0" timeOffset="36796.08">1773 11483 0,'26'0'78,"27"0"-62,-26 0 0,52 0-1,-13 0-15,-13 0 16,0 0-16,0 0 16,-14 0-16,14 0 15,14 0 1,-41 0-1,-13 0 1</inkml:trace>
  <inkml:trace contextRef="#ctx0" brushRef="#br0" timeOffset="40377.48">3982 11628 0,'26'0'94,"14"0"-78,0 0-16,92 0 31,0-13-15,14 13-1,-80 0 1,0 0-16,-13 0 15,0 0-15,0 0 16,40 27 0,-54-27-16,41 0 15,-1 0 1,27-27 0,0 1-1,-53 13 1,39 13-1,-52 0-15,0 13 16,12 0 0,15 13-1,-1 1 1,-13-14 0,26 0-1,0-13 1,14 0-1,-27 0 1,-13 0 0,-13 0-1,-14 0 1,14 0 0,13 14-1,13-14 1,13 0-1,14 0 1,26 0 0,0 0-1,13-14 1,-65 14 0,52-13-1,-66 13-15,-1 0 16,1-13-16,40 13 15,-53 0 1,-1 0-16,1 0 16,26 0-1,-39 0-15,-1 0 16,14 0 0,13 0-1,-14 0 1,14 0-1,0 0 1,-13 0 0,0 0-1,-14 0 1,14 0 0,-27 0-16,27 0 15,-27 0 1,0 0-16,0 0 15,27 0 1,-27 0-16,0 0 16,1 0-16</inkml:trace>
  <inkml:trace contextRef="#ctx0" brushRef="#br0" timeOffset="42284.3">8149 11642 0,'27'0'0,"105"0"31,13 0-16,14-14 1,13 1 0,13 0-1,-79 13 1,-13 0-16,79 0 16,-27 0-1,-65 0 1,52 13-1,-66-13-15,53 0 16,-66 0 0,0 0-16,13 0 15,40 0 1,-40 0-16,40 13 16,-13-13-1,-54 0 1,14 14-1,0-14 1,-13 0 0,13 13-1,0-13 1,13 0 0,0 0-1,13 13 1,1-13-1,25 13 1,1-13 0,13 0-1,14 0 1,-27 0 0,-40 0-1,-13 0-15,0 0 16,-1 0-16,54 0 15,0-13 1,-13 13 0,-54 0-1,1 0-15,13 0 16,-40 13 0,0-13-16,1 0 31,-1 0-16,0 0-15,27 0 32,-14 0-17,1 0-15,12 0 16,-12 0 0,-14 0 15,0 0 0,1 0 0,12 0-15</inkml:trace>
  <inkml:trace contextRef="#ctx0" brushRef="#br0" timeOffset="47185.88">14049 11523 0,'14'0'15,"25"0"1,41 0-1,39 0 1,13 0 0,14 0-1,26 0 1,26 0 0,-92 0-16,0-14 15,92-12 1,-79 26-16,66-13 15,-13-1 1,-92 14 0,52 0-1,-53 14-15,107-14 32,-67 0-17,26-14 1,-79 14-1,0 0-15,93-13 16,-93 13 0,14-13-16,65 13 15,-26-13 1,0 13 0,0 0-1,0-13 1,-52 13-1,65-14 1,0 14 0,-13-13-1,0 13 1,0 0 0,14 0-1,-27 0 1,13 0-1,-14 0 1,14 0 0,27 0-1,0 13 1,-14-13 0,-13 0-1,-13 0 1,-53 0-1,0 0-15,39 0 16,1 14 0,-1-14-1,-52 0 1,0 0-16,52 0 16,-26 0-1,14 0 1,-27 0-1,-14 0-15,1 0 16,26 0 0,-26 0-16,-27 0 15,14 0-15,-1 0 16,1 0 0,-1 0-1,1 0 1,25 0-1,-12 0 1,13 0 0,-13 0-1,-27 0 1,27 0 0,-1 0-1,1 0 1,-27 0-1,0 0 1,1 0 0,-1 0-1,0 0-15,0 0 16,1 0-16,12 0 16,-13 0-16,14 0 15,12 0 1,-12 0-16,-1 0 15,27 0 1,13 0 0,14 0-1,-1 0 1,14 0 0,-27 0-1,0 0 1,-13 0-1,0 0 1,13 0 0,-26 0-1,-1 13-15,54-13 16,-40 0 0,0 0-16,0 0 15,66 0 1,-66 0-16,53 0 15,-14 0 1,1 0 0,-40 0-1,-14 0-15,14 0 16,53 13 0,-53-13-16,79 13 31,-65-13-16,-15 0 1,1 0 0,0 0-1,13 0 1,-13 0 0,0-13-1,-26 13 1,-1 0-1,-13 0 1,14 0 0,-1 0-1,27 0 1,-13 0 0,13-13-1,0 13 1,-27 0-1,1 0-15,39 0 16,-27 0 0,-12 0-16,13-13 15,-1 13 1,1 0 0,-14 0-1,-12 0 16,-14-14-15</inkml:trace>
  <inkml:trace contextRef="#ctx0" brushRef="#br0" timeOffset="49114.68">2051 12237 0,'79'13'79,"-13"-13"-64,0 13-15,80 1 16,-14-14-1,-66 0 1,14 0-16,-14 13 16,172 0-1,13-13 17,-105 13-17,-1-13 1,-39 14-1,-27-14 1,-26 0 0,0 0-1,-13 13 1,13-13 0,-40 0-1,14 0-15,-1 0 16,0 0-1,1 0 1,-14 13 15,0-13 16</inkml:trace>
  <inkml:trace contextRef="#ctx0" brushRef="#br0" timeOffset="54059.95">1614 12991 0,'40'0'78,"-14"0"-63,1 0-15,78 13 16,-38 1 0,-1-14-16,92 13 15,28-13 1,-94 0-1,107 0 1,-54 0 0,-12 13-1,-41-13 1,-26 13 0,14 0-1,12-13 1,14 0-1,53 0 1,13 14 0,-13-1-1,-27-13 1,-79 13 0,0-13-16,26 0 15,-52 0 1,12 0-16,54 0 15,13 0 1,13 0 0,39 0-1,107 0 17,-93 0-17,0 0 1,-26 0-1,-80 0 1,132-13 0,-79 13-1,-26 0 1,-27 0 0,-26 0-1,-14 0 1,14 0-1,-27 0 1,40 0 0,39 0-1,-52 13 1,26-13 0,-39 0-1,-14 0 32,0 0-16,0 0-15,1 0-16,25 0 31</inkml:trace>
  <inkml:trace contextRef="#ctx0" brushRef="#br0" timeOffset="55848.59">7329 13110 0,'40'27'78,"39"-14"-62,40 13 0,-40-13-1,1 1-15,26-14 16,92 13 0,-105-13-16,92 13 15,-92-13 1,-14 13-16,-13-13 15,119 14 1,-132-14 0,106 0-1,-66 0 1,-41-14 0,41 1 15,-27 0-16,-26 13 1,-14 0 0</inkml:trace>
  <inkml:trace contextRef="#ctx0" brushRef="#br0" timeOffset="57404.52">9313 13295 0,'0'-13'15,"66"13"1,14 0 0,26 0-1,52 0 1,-65 0 0,0 13-16,26-13 15,13 0-15,0 0 16,14-13-16,317-27 31,-146 27-15,-12 13-1,-28 0 1,-12 13 0,-27-13-1,-39 14 1,-14-14-1,-13 0 1,0-14 0,-40 14-1,-26-13 1,-27 13 0,1 0-1,-27 0 1,-14 0-1,-12 0 1,-14 0 0</inkml:trace>
  <inkml:trace contextRef="#ctx0" brushRef="#br0" timeOffset="65735.28">14539 13084 0,'79'0'172,"-13"0"-156,27 0-1,-53 0 1,13 0-16,39 0 15,-52 0 1,0 0-16,12 0 16,28 0-1,-27 0-15,26 0 16,-39 0 0,-14 0-16,27 0 15,-26 0 1,-1 0-16,-13 0 15,27 0 1,0 0 0,-1 0-1,-12 0 1,13 0 0,-14 0-1,14 0 1,13 0-1,-27 0 1,-13 0-16,40 0 16,-13-14-1,13 14 1,-13 0 0,12 0-1,-12-13 1,13 13-1,-13 0 1,26-13 0,0 13-1,-26 0 1,79-13 0,-40 13-1,1 0 1,-1-13-1,-39 13 1,-1 0-16,14 0 16,-26 0-16,12 0 15,54-14 1,-14 14 0,-13 0-1,14 0 1,-1 0-1,-39 0 1,0 0-16,26 0 16,-27 0-1,1 0-15,13 0 16,13 0 0,-13 0-1,-13 0 1,-1 0-16,28 0 15,-28 0 1,1 0-16,-14 0 16,67 0-1,-53 0-15,39 0 16,-13 0 0,-13 0-1,-26 0 1,-1 0-16,1 0 15,39 0 1,-27 0-16,1 0 16,-13 0-16,12 0 15,-12 0-15,65 0 32,-39 0-17,0 0 1,0 0-1,0 0 1,-27 0 0,1 0-16,39 0 15,0 0 1,-26 0 0,13 0-1,-27 0-15,27 0 16,-13 0-1,0 0 1,-1 0 0,-26 0-1,14 0 1,-14 0 0,14 0-1,-1 0 1,-13 0-1,0 0 1,1 0 0,-1 0 15,0 0 0,0 0 0,1 0 1,-1 0-17,0 0 17,0 0 14,1 0 1,-1 0 16,13 0-1,-13 0-30,1 0-1,-1-13 0,0 13 0,0 0-15,1 0 0,-1 0-1,0 0 110,0 0-94,14 0-15,-1 0 0,-13 0-1,1-13-15,-1 13 16,13 0 0,-12 0-1,-1 0 16,0 0 16,0 0 0,0 0 0,1 0 0,-1 0-31,0 0-1,0 0 1,1 0-1,-1 0 64,0 0-1,0 0-63,1 0 126,-1 0-79,0 0-30,0 0-17,0 0-15,1 0 16,-1 0 0,0 0-1,0 0 1,14 0-1,13 13 1,-14-13 0,0 0-1,1 0 1,-1 0 0,1 0-1,13 0 16,-27 0-15,0 0 0,0 0-1,0 0 1,14 0 0,-14 0-16,0 13 15,1-13-15,12 0 16,14 0-1,-1 0 1,-12 14 0,13-14-1,-14 0 1,-13 0 0,14 0-1,-14 0 1,0 0-1,0 13 1,14-13 0,-14 0-1,0 0 1,14 0 0,-14 0-1,13 0 1,1 13-1,-1-13 1,1 0 0,-14 0-1,0 0 1,1 0 15,-14 13-15,26-13-1,-13 0 1,0 0 0,1 0-1,-1 0 1,0 0 0,0 0-1,1 0 1,-1 0-1,0 13 1,0-13 0,0 0-1,1 0 1,-1 0 0,0 0-1,0 0 48,1 0-32,-1 0 63,0 0 140,0 0-187,1 0-16,-14 14-15,13-14-1</inkml:trace>
  <inkml:trace contextRef="#ctx0" brushRef="#br0" timeOffset="67390.96">21616 13123 0,'14'0'31,"78"-13"-15,54 0-1,52-14 1,-65 27-16,131-13 16,-132 13-1,1 0-15,-14 0 16,106-13-1,-133 13-15,-26-13 16,1 0 0,-41 13-16,-13-14 15</inkml:trace>
  <inkml:trace contextRef="#ctx0" brushRef="#br0" timeOffset="69175.92">1707 13652 0,'13'0'125,"13"14"-109,-13-14-16,27 0 15,66 13 1,-13-13 0,-1 13-1,14 0 1,-13 1-1,-27-1 1,0 0 0,-40-13-1,27 13 1,0-13 0,13 14-1,27-1 1,-53-13-1,13 13-15,26 0 16,0-13 0,-13 13-1,1-13 1,12 14 0,-39-14-1,-14 13-15,14-13 16,-14 0-16,27 0 15,-40 0 1,1 0 0</inkml:trace>
</inkml:ink>
</file>

<file path=ppt/ink/ink1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0:16.221"/>
    </inkml:context>
    <inkml:brush xml:id="br0">
      <inkml:brushProperty name="width" value="0.05292" units="cm"/>
      <inkml:brushProperty name="height" value="0.05292" units="cm"/>
      <inkml:brushProperty name="color" value="#FF0000"/>
    </inkml:brush>
  </inkml:definitions>
  <inkml:trace contextRef="#ctx0" brushRef="#br0">9102 6191 0,'-14'-13'15,"1"0"1,0 0-16,-13-1 16,12 14-1,14-13-15,-13 13 16,0 0 0,0 0-16,-40 27 15,-13 39 1,-14-13-1,54-27 1,-1-13-16,1 1 16,13-1-1,13 0-15,0 0 32,0 0-17,0 27 1,0 26-1,26-39 1,0 26 0,1-40-16,-1 13 15,14-12-15,0-1 16,52 27 0,1-14-1,-14-13 1,-12 0-1,-1-13 1,0 0 0,26 0-1,27 0 1,14 0 0,-67 0-16,53 14 15,-26-14 1,-54 0-1,54 0 1,-40 13 0,-27-13-1,-13 0-15,40 0 32,-13 0-17,39 13 1,1 0-1,-1 1 1,14-1 0,-14 0-1,1-13 1,-28 0 0,15-13-1,-14 13 1,13-13-1,0-1 1,0-12 0,13 13-1,-52-1 1,12 1-16,1 0 16,13-13-1,-26 12 1,-14-12-1,0-1 1,0-26 0,0 1-1,-13 12 1,-13 13-16</inkml:trace>
  <inkml:trace contextRef="#ctx0" brushRef="#br0" timeOffset="1238.92">9036 6046 0,'0'0'0,"52"-66"15,28-14 1,-1 14 0,-52 40-1,-1-1-15,1 14 16,-1-14 0,0 14-1,14 0 1,26 0-1,27-14 1,105-12 0,-39 25-1,13 1 1,-66 13 0,-13 0-16,-14 13 15,93 1 1,-106 12-16,0-13 15,-13 1-15,0-1 16,40 26 0,-40-12-16,13 13 15,39 26 1,-52-27-16,80 41 31,-94-54-15,-39 1-1,14 26 1,-14 39 0,13 54-1,13-67 1,-26-52 0,14-14-16,-14 0 15</inkml:trace>
  <inkml:trace contextRef="#ctx0" brushRef="#br0" timeOffset="4554.33">7448 11126 0,'0'0'16,"-13"0"0,0 0 15,-1 26-16,-25 1-15,-28 65 16,28-39 0,-14 66-1,40 0 1,13-13 0,26-13-1,1-14 1,12-26-1,1-13-15,79 66 16,40-27 0,26 0-1,27-13 1,-14-13 0,-52-53-1,-54-13 1,-12-40-1,-1-13 1,-26 13 0,-27 27-1,14-14 1,0 14 0,13-27-1,0-14 1,-27 28-1,0-1-15,1 0 16,26-52 0,-13-14-1,-14 0 1,-26 0 0,-13 14-1,-67-1 1,-12 0-1,-1 27 1,-13 13 0,-39 1-1,-14 12 1,-39 13 0,-1 14-1,93 0 1,-92-14-1,26 1 1,53 13 0,39 13-1,54 0 1</inkml:trace>
  <inkml:trace contextRef="#ctx0" brushRef="#br0" timeOffset="9750.31">7990 8096 0,'0'40'32,"-13"79"-17,0 53 1,0-66-1,0 0-15,13-1 16,-14 67 0,14-119-16,0-13 15</inkml:trace>
  <inkml:trace contextRef="#ctx0" brushRef="#br0" timeOffset="10224.95">8229 8453 0,'-53'14'15,"106"-28"-15,-173 54 16,68-27-16,-1 14 15,0 26 1,40-40 0,26 13-1,0-12 1,13 12 0,14 1-16,53 25 15,52 54 1,40 0-1,-92-53 1,-27 0-16,93 40 31</inkml:trace>
  <inkml:trace contextRef="#ctx0" brushRef="#br0" timeOffset="11379.54">7633 11020 0,'-13'0'0,"-27"13"15,1 0 1,12-13-16,-13 27 15,40-14 1,-13-13-16</inkml:trace>
  <inkml:trace contextRef="#ctx0" brushRef="#br0" timeOffset="12410.89">9710 12025 0,'0'14'62,"0"25"-46,-13 1 0,0 26-1,26 0 1,27 27 0,26 13-1,-13-67 1,0 1-16,92 26 15,27-13 1,-13 0 0,-53-40-1,-80-13 1,-13-53 15,-26-53-15,-26 27-1,-41-14 1,14 41 0,-66-54-1,13 40 1,13 13 0,40 26-1,26 27 1,0 0-1,1 27 1,-1 12 0,13-12-1,1-14-15,-14 14 16,27-27 0,13 13-1</inkml:trace>
  <inkml:trace contextRef="#ctx0" brushRef="#br0" timeOffset="12814.07">10239 12449 0,'67'39'63,"91"14"-48,67 27 1,27-27 0,12-1-1,-39-12 1,-66-27-1</inkml:trace>
  <inkml:trace contextRef="#ctx0" brushRef="#br0" timeOffset="17743.08">11721 8202 0,'-26'0'47,"-41"-26"-31,-52-1-1,0 14 1,0 13 0,13 26-1,27-26 1,39 14-1,14-14-15,-27 13 16,-13 13 0,13 14-1,0-14 1</inkml:trace>
  <inkml:trace contextRef="#ctx0" brushRef="#br0" timeOffset="18300.55">10742 8057 0,'-13'13'31,"0"26"-15,-14 41-1,-13-1 1,1 1-1,26-67 1,13 0-16,0 0 16,0 1 77,39-1-77,14 0 0,40-13-1,-54 0-15,14 0 16,40-26 0,-53 26-16,-14-14 15,14 14 1,-27 0-1</inkml:trace>
  <inkml:trace contextRef="#ctx0" brushRef="#br0" timeOffset="19222.71">10848 8281 0,'-13'0'31,"-1"0"-16,1 0-15,-26 40 16,25-27 0,-12 1-16,-1 12 15,14-26 1,0 13-16,0-13 16,13 14-1,-14-14 1</inkml:trace>
  <inkml:trace contextRef="#ctx0" brushRef="#br0" timeOffset="26014.92">13282 8824 0,'0'13'47,"27"53"-31,12 27 0,14 26-1,0-13 1,53 13-1,-93-93 1,80 67 0,-40-53-1,-27-14 1,-13-13-16,14 0 16,-1 27-1,1-27-15,26 54 16,-14-41-1,-12 0-15,12 1 16,14 13 0,-26-14-1,-14-26 1,-13 13 0</inkml:trace>
  <inkml:trace contextRef="#ctx0" brushRef="#br0" timeOffset="26597.94">14142 9565 0,'0'26'31,"0"40"-15,0 53 0,0-39-1,0-14-15,0 53 16,0-26-1,0-41 1,0-38 0,0-1-16,-13 0 15,-14 14 1,-39-14 0,13 0-1,14-13-15,-41 27 16,27-1-1,40-26 1,0 0 0</inkml:trace>
  <inkml:trace contextRef="#ctx0" brushRef="#br0" timeOffset="28976.04">15690 10544 0,'26'0'16,"27"0"-1,-13-14 1,52 1 0,-39 13-16,106-39 31,-40 25-16,0 1 1,0-27 0,0-13-1,14-39 1,-27-1 0,-14-13-1,1 14 1,-27-14-1,-13-13 1,-14 40 0,-25-1-16,25-132 15,-12-12 1,-27 118 0,26-159-1,-12 93 1,-14 80-1,0 12-15,0-79 16,0 93 0,0-13-16,0-133 31,0 80-15,0 66-1,0-66 1,0 65-16,0 14 15,-14-66 1,14 27 0,0-93-1,0 66 1,0-14 0,-26 14-1,13 27 1,-1 39-1,-12-40 1,-1 53-16,1-39 16,13 39-1,0 14-15,-1-14 16,-12 0 0,13 14-1,13 0 1,-14 12-1,14 1 1,0 0 0</inkml:trace>
  <inkml:trace contextRef="#ctx0" brushRef="#br0" timeOffset="29478.93">16417 6165 0,'53'-27'79,"13"1"-64,40-1 1,0 27-1,13 14 1,-26 25 0,-27 14-1,-26-26 1,-14 12-16,27 41 16,-27-54-1,-12 14-15,12 0 16,27 26-1,-40-40-15,1 1 16,-1-14 0,-13 0-16</inkml:trace>
  <inkml:trace contextRef="#ctx0" brushRef="#br0" timeOffset="35379.19">6548 13454 0,'53'0'94,"-13"0"-78,26 0-16,66-13 15,27 13 1,-79 0 0,52 0-1,-79 0-15,26 0 16,-66 0 0,1 0-16,-1 0 62,-13-13-31</inkml:trace>
  <inkml:trace contextRef="#ctx0" brushRef="#br0" timeOffset="36624.24">10583 13361 0,'66'14'78,"54"-14"-62,65 0-1,66 0 1,-119 0-16,292 26 31,-186-26-15,-53 0-1,-79 0 1,-66 0 0</inkml:trace>
  <inkml:trace contextRef="#ctx0" brushRef="#br0" timeOffset="37555.87">15214 13269 0,'66'0'79,"-13"13"-64,13 0-15,26 1 16,133 12-1,27-13 1,-28-13 0,-12-26-1,-53-1 1,-106 27-16,-13-13 16,-1 13-1</inkml:trace>
  <inkml:trace contextRef="#ctx0" brushRef="#br0" timeOffset="39053.21">18018 13375 0,'13'0'47,"1"0"-31,12 0-1,27 0 1,26 0-1,40 0 1,0 0 0,1 0-1,-15 0 1,-25 13 0,-27-13-1,-27 0 1,-13 0-1</inkml:trace>
  <inkml:trace contextRef="#ctx0" brushRef="#br0" timeOffset="41055.54">23032 13388 0,'172'0'62,"53"0"-46,39-13-1,54-27 1,-14 27 0,-26 0-1,-106 13 1,-119 0 0</inkml:trace>
  <inkml:trace contextRef="#ctx0" brushRef="#br0" timeOffset="181735.06">9075 8665 0</inkml:trace>
  <inkml:trace contextRef="#ctx0" brushRef="#br0" timeOffset="183576.94">8890 7157 0</inkml:trace>
  <inkml:trace contextRef="#ctx0" brushRef="#br0" timeOffset="194425.16">8731 8467 0,'0'26'63,"-13"14"-48,0-14-15,0 54 16,13-54 0,0-13-16,0 14 31,13-27-16,0 0 1,13 0 0,14 0-1,0-13 1,-27 13 0,27-27-1,-27 14-15,0 13 16,-13-13-16,13-14 15,1-13 1,-14 1 0,0 26-1,0-14-15,-14 14 16,1 13 0,-13-13-1,13-1 1,-14 14-16,1-13 15,-1 0 1,14 13-16,-14-13 16,14 13 15</inkml:trace>
  <inkml:trace contextRef="#ctx0" brushRef="#br0" timeOffset="194788.23">8969 8731 0</inkml:trace>
  <inkml:trace contextRef="#ctx0" brushRef="#br0" timeOffset="195766.44">9155 8281 0,'0'27'15,"-40"39"1,0 27 0,1 12-1,12-38 1,14-28-1,13-25-15,0 12 16,0-13 0,26 0 15,14 1-15,0-14-1,-27 0 1,13 13-16,1-13 31,-14 0-15,14 0-1,-14-27 1,0 14 0,-13-13-1,0 13-15,-13-40 16,-14 26-1,-26-13 1,14 14 0,-1 0-16,0-1 15,-52 1 1,39 26-16,13 0 16,-66 0-1</inkml:trace>
  <inkml:trace contextRef="#ctx0" brushRef="#br0" timeOffset="196509.8">8546 7938 0,'0'13'78,"0"26"-62,0-25-16,0 25 15,0-12 1,26-1 0,-12-26-1,-1 13-15,13-13 31,1 0-15,-14 0 0,0-13-1,14-13 1,-1-27 0,-13 0-1,-13-13 1,0 26 15,-26 27 16,0 13-31</inkml:trace>
  <inkml:trace contextRef="#ctx0" brushRef="#br0" timeOffset="196830.89">8903 7990 0</inkml:trace>
  <inkml:trace contextRef="#ctx0" brushRef="#br0" timeOffset="197114.7">9075 7646 0,'0'14'15,"13"12"-15,-13-13 16,14 54 0,-14-15-1,0 15 1,0-28-1,0 27 1,0-52 0</inkml:trace>
  <inkml:trace contextRef="#ctx0" brushRef="#br0" timeOffset="197788.1">8639 7025 0,'-14'0'31,"1"39"-15,13-12-16,-40 52 31,40-26-15,0-26 0,0-14-1,14-13-15,-1 0 16,0 0-1,14 0 17,-1 0-17,1-27 1,-1-12 0,0-14-1,1 13 1,-27 0-1,0 27 1,0-13 0,-13 12-1,-27 1 1,14 0 0,-1-13-16,-39-1 15,26 14 1,14 13-16</inkml:trace>
  <inkml:trace contextRef="#ctx0" brushRef="#br0" timeOffset="198099.02">8890 7170 0</inkml:trace>
  <inkml:trace contextRef="#ctx0" brushRef="#br0" timeOffset="198366.32">9049 6959 0,'0'13'47,"0"66"-31,13 40-1,0 13 1,-13-26 0,0-40-1,0-13 1</inkml:trace>
  <inkml:trace contextRef="#ctx0" brushRef="#br0" timeOffset="199187.1">8864 9247 0,'-40'53'16,"80"-106"-16,-120 146 15,54-67-15,-40 40 32,39-26-17,14 13 1,13-13 0,0-27-1,13 0 48,14-13-48,-14 0 1,13 0 0,-13 0-1,54-40 1,-28 1-1,1-27 1,0-1 0,-14 15-1,-13 12 1,14 13 0,-27 14 30</inkml:trace>
  <inkml:trace contextRef="#ctx0" brushRef="#br0" timeOffset="199486.36">8956 9485 0</inkml:trace>
  <inkml:trace contextRef="#ctx0" brushRef="#br0" timeOffset="199815.56">9168 9260 0,'0'27'63,"0"26"-48,0 39 1,0-12 0,0-54-1,0 1 1,0-14-16</inkml:trace>
  <inkml:trace contextRef="#ctx0" brushRef="#br0" timeOffset="200451.97">8731 10200 0,'-26'53'15,"52"-106"-15,-52 132 16,13-52 0,13-14-1,13 13 1,-13 1 0,13-14-1,0-13 1,14 0-1,-1 0 1,14 0 0,-14-13-1,-12-1 1,-1-25 0,-13-14-1,13 0 1,-13 13-1,0 27 1,-13-13-16,13 12 31,-13 14-15,-27 0 31,27 0-32</inkml:trace>
  <inkml:trace contextRef="#ctx0" brushRef="#br0" timeOffset="200820.16">8956 10306 0</inkml:trace>
  <inkml:trace contextRef="#ctx0" brushRef="#br0" timeOffset="201118.06">9155 10028 0,'0'26'47,"0"27"-32,0 0-15,0 0 16,0 13-16,0 119 31,0-119-15,0-26-1</inkml:trace>
</inkml:ink>
</file>

<file path=ppt/ink/ink1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1:15.756"/>
    </inkml:context>
    <inkml:brush xml:id="br0">
      <inkml:brushProperty name="width" value="0.05292" units="cm"/>
      <inkml:brushProperty name="height" value="0.05292" units="cm"/>
      <inkml:brushProperty name="color" value="#FF0000"/>
    </inkml:brush>
  </inkml:definitions>
  <inkml:trace contextRef="#ctx0" brushRef="#br0">5543 4723 0,'13'0'94,"0"13"-63,14-13-16,-14 0 1,0 0 0,1 0 15,-1 0-15</inkml:trace>
  <inkml:trace contextRef="#ctx0" brushRef="#br0" timeOffset="4220.93">1945 4657 0,'26'0'47,"-13"0"-31,14 0-16,65 0 15,-39 0 1,27 0-16,-1 13 16,0 0-16,107 14 15,12-14 1,1 0-1,12 0 1,-105 0 0,106 1-1,-120-14-15,120 13 16,-119-13 0,-1 13-16,1-13 15,66 0 1,-27 0-1,13 13 1,-105 1 0,39-1-1,-39-13-15,53 0 16,-54 0 0,14 0-16,80 0 31,-54 0-16,-39 0 1,52 0 0,-26 0-1,-39 0 1,-14 0-16,14 0 16,-1 0-16,40 0 15,0 0 1,0 0-1,1 0 1,-1 0 0,-40 0-1,1 0-15,12 0 16,-25 0 0</inkml:trace>
  <inkml:trace contextRef="#ctx0" brushRef="#br0" timeOffset="5903.96">9763 8612 0,'27'0'47,"118"0"-32,93 0 17,-39 0-17,12 13 1,41-13 0,25 27-1,-131-27 1,13 13-16,-14 0 15,120 14 1,-159-27-16,92 13 16,-118 0-1,-1-13-15,-13 0 16,66 0 0,-79 0-16,0 0 15,0 0-15,13 0 16,-39 0-1,-14 0-15,13 0 16</inkml:trace>
  <inkml:trace contextRef="#ctx0" brushRef="#br0" timeOffset="7000.64">20995 8850 0,'13'0'15,"13"0"1,80 0-1,53 0 1,13 0 0,0 14-1,13-14 1,-105 0 0,-1 0-16,53 0 15,-66-14 1</inkml:trace>
  <inkml:trace contextRef="#ctx0" brushRef="#br0" timeOffset="9028.27">11576 9485 0,'0'-13'31,"13"13"1,40 0-17,53 0 1,92 0 0,-26 27-1,-27 12 1,-12-26-1,-94 1 1,-12-1-16,13-13 16</inkml:trace>
  <inkml:trace contextRef="#ctx0" brushRef="#br0" timeOffset="11330.97">19024 9485 0,'13'0'63,"40"0"-32,-14 0-15,14 0-16,0 0 15,13 0-15,14 0 16,65-13-1,-65 13-15,-14 0 16,66-13 0,-39 0-1,-40 13 1,-27 0 0,-13 0-1,0 0-15,1 0 16</inkml:trace>
  <inkml:trace contextRef="#ctx0" brushRef="#br0" timeOffset="13748.8">1535 10160 0,'26'-13'16,"1"13"-1,12 0-15,14 0 16,26 13-16,107 13 16,91 14-1,372 26 16,-464-66-15,-13 0-16,13 0 16,-13 0-16,278-26 31,-265 26-15,-119 0-1</inkml:trace>
  <inkml:trace contextRef="#ctx0" brushRef="#br0" timeOffset="18437.31">1588 4657 0,'39'0'78,"1"-14"-62,-14 14-1,27 0 1,-26 0-16,26 0 16,-14 0-1,14 0 1,-40 0-1,14 0 1,-14 0 0,0 0 15,14 0 31,-14 0-46,0 0 0,1 0-1</inkml:trace>
  <inkml:trace contextRef="#ctx0" brushRef="#br0" timeOffset="22749.03">4471 7845 0,'14'0'31,"12"0"-15,40 13-1,67-13 1,52 0 0,40 0-1,53 0 1,-1 0 0,-144 0-1,118 0 1,-132 0-16,93 0 15,-40 0 1,-27 0 0,-65 0-1,65 0 1,27 0 0,146-13-1,-67 13 1,133-13 15,-120 13-15,-13 26-1,1 1 1,-14-1 0,0-26-1,27 13 1,-14-13-1,-26 0 1,-40 0 0,-13-13-1,-92 13 1,78 0 0,67 0-1,-106 0 1,-66 0-1,53 0 1,-27 0 0,1-13-1,-1 13 1,0 0 0,-12 0-1,-14 0 1,-40 0-1,0 0-15,13 0 16,-12 0 0,-1 0-1,0 0 1,0 13 0,27-13-1</inkml:trace>
</inkml:ink>
</file>

<file path=ppt/ink/ink1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2:09.871"/>
    </inkml:context>
    <inkml:brush xml:id="br0">
      <inkml:brushProperty name="width" value="0.05292" units="cm"/>
      <inkml:brushProperty name="height" value="0.05292" units="cm"/>
      <inkml:brushProperty name="color" value="#FF0000"/>
    </inkml:brush>
  </inkml:definitions>
  <inkml:trace contextRef="#ctx0" brushRef="#br0">14565 5927 0,'14'0'47,"-1"0"-31,40 0 15,13 0-15,0-14-1,13 14 1,14-13 0,13 13-1,-14 0 1,-52 0 0,13 0-16,0 0 15,0 0-15,0 0 16,92 0-1,-65 0 1,-54 0 0,1 13-16,39-13 31,-40 0-15,-13 0-16,1 14 15,12-14-15,14 0 16,-14 0-1,1 0 1,-14 0 0,0 0-1</inkml:trace>
  <inkml:trace contextRef="#ctx0" brushRef="#br0" timeOffset="1593.82">18547 5900 0,'14'0'32,"52"0"-17,39 13 1,28-13-1,-54 0 1,106-13 0,-92 13-16,0-13 15,-14 0-15,66-14 16,-78 27 0,-1-13-1</inkml:trace>
  <inkml:trace contextRef="#ctx0" brushRef="#br0" timeOffset="2514.76">16708 5953 0,'40'0'63,"40"0"-47,65-13-1,53 13 1,54 0-1,-120 0 1,0 13-16,120 0 16,-41-13-1,-52 0 1,-27 0 0,-79 0-1,14 0 1,-41-13-16,-13 13 15,0 0 1</inkml:trace>
  <inkml:trace contextRef="#ctx0" brushRef="#br0" timeOffset="21822.8">21841 11073 0,'14'0'125,"12"0"-109,-13 0-16,53 0 15,-39 0 1,13 0-16,-14 0 15,53 0 1,1 0 0,-1 0-1,1 0 1,-1 0 0,-39 0-1,-1 0-15,27 0 16,-13-13-1,0 13 1,-26 0 0,-1 0-16,27 0 15,-26 0 1,-1 0-16,40 0 16,0 0-1,-26 0 1,66-14-1,-27 14 1,-52-13 0,12 13-16,1 0 15,39 0 1,-52 0-16,13 0 16,-14-13-16,67 13 31,-40 0-16,-1-13 1,1 13 0,13 0-1,-26 0 1,0 0-16,13 0 16,0 0-1,0 0 1,-14 0-1,14 0 1,13 0 0,-39 0-1,13 0 1,-1 0 0,-12 0-1,-1-14 1,14 14-1,0 0 1,-14 0 0,-13 0-1,0 0 1,1 0 0,-1 0 30,0 0 48,0 0 16</inkml:trace>
  <inkml:trace contextRef="#ctx0" brushRef="#br0" timeOffset="27164.8">17740 11708 0,'14'-13'47,"38"13"-31,-12 0-16,159-27 31,-27 14-15,39 0-1,-92-1 1,146 1 0,26-13-1,40-1 1,-14 14 0,-13-13-1,-65 26 1,-41 0-1,-52 0 1,-27 0 0,-67 0-1,1 0-15,40 13 16,0-13 0,-1 0-1,1 0 1,-1 0-1,1 0 1,-27 13 0,0-13-1,-26 0 1,13 0 0,13 0-1,-13 0 1,26 0-1,-12 0 1,-1 0 0,0 0-1,0 0 1,0 0 0,27 0-1,-1 0 1,1 0-1,-14 0 1,-13 0 0,1 0-1,12 0 1,0 0 0,1 0-1,-27 0 1,-27 0-1,1 0 1,-1 0-16,-13 0 16,27 0-1,-14 0-15,27 0 16,-39 0 0,12 0-16,14 0 15,-14 0 1,14 0-1,-1 0 1,-12 0 0,13 0-1,-14-13 1,1 13 0,-14 0-1,0 0 1,13 0-1</inkml:trace>
  <inkml:trace contextRef="#ctx0" brushRef="#br0" timeOffset="39991.31">10954 10226 0,'39'0'31,"1"0"-16,26 13 1,40 1 0,53-1-1,53 0 1,26-13 0,26 0-1,14-13 1,-13 0-1,-1-1 1,-39 1 0,13 13-1,-119 0 1,0 0-16,0-13 16,106 0-1,-106 13-15,93-14 16,-106 1-1,0 13-15,-14-13 16,1 13-16,79-13 16,-93 13-1,1-13-15,-1 13 16,0 0-16,1 0 16,-14 0-16,27 0 15,52 0 1,-79 0-16,66 0 15,-65 0 1,-1 0-16,-13 0 16,0 0-16,0 0 15,-1 0-15,81 0 32,-67 0-17,-13 0 1,-14 0-1,-12 0 1,-14 0 0</inkml:trace>
  <inkml:trace contextRef="#ctx0" brushRef="#br0" timeOffset="50983.04">16748 7620 0,'27'26'16,"12"1"0,14 13-1,13 13 1,14-1-1,-1-12 1,-26-27 0,-13-13-1,-27-13 1,27 0 0,-27-14-16,13 14 15,27-66 1,-13 26-1,-27 40 1,-13-1-16,13 1 16</inkml:trace>
  <inkml:trace contextRef="#ctx0" brushRef="#br0" timeOffset="52073.17">17092 7660 0,'-13'-27'78,"-27"-12"-63,-26-28 1,-27 1 0,-26-13-1,-26-1 1,-54 1 0,-26 13-1,1 0 1,25 26-1,27 14 1,106 12 0,-13 14-16,13 0 15,-54 0 1,54 0-16,13 14 16,-13 12-16,-53 27 15,66-40 1,0 14-16,-52-14 15,-1 13 1,0 1 0,53-14-1,0 0-15,13 1 16,-13 12-16,-79 40 31,53-13-15,-1 13-1,27-13 1,-13 13 0,13-13-1,40-13 1,0-27 0,0-13-1,13 13 110</inkml:trace>
  <inkml:trace contextRef="#ctx0" brushRef="#br0" timeOffset="59506.46">2712 13335 0,'13'0'15,"14"0"63,26-13-62,0 13 0,105 0-1,-12-13 1,13 13 0,-80 0-1,80 0 1,-1 0-1,14 13 1,14-13 0,-1 0-1,0 0 1,0 13 0,0 0-1,80-13 1,-40 0 15,-66 13-15,-1-13-1,-12 14 1,-1-14 0,1 13-1,-27-13 1,-53 0-1,-13 0-15,66 0 16,-66 0 0,0 13-16,40-13 15,-40 0 1,-14 13-16,54 1 16,-1-14-1,14 13 1,0-13-1,-53 0 1,0 0-16,119 13 31,-53-13-15,0 0 0,-13 0-1,-53 0-15,-14 0 16,14 0-16,66 0 31,-52 0-15,-1 0-1,-13 0 1,13 0 0,-13 0-1,0-13 1,-27 13-1,-13 0-15,40 0 16,-26-13 0,12 13-1,14 0 1,0 0 0,13-14-1,14 14 1,-54 0-1,14 0-15,26 0 16,0-13 0,0 13-1,0 0 1,14-13 0,-14 13-1,0 0 1,0-13-1,-13 13 1,0 0 0,13-14-1,-13 14 1,-13 0 0,-14 0-1,1 0-15,26 0 16,13 0-1,0 0 1,-13 0 0,-13 0-1,12 0 1,-25 0-16,-1 0 16,1 0-16,26 0 15,-27 0 1,1 0-16,79 0 31,-40 0-15,0 0-1,-40 0 1,1 0-16,39 0 16,-13 0-1,0 0 1,-27 0-1,1 0-15,12 0 16,1 0 0,0 0-1,-27 0 1,0 0-16,27 0 16,-14 0-1,14 0-15,26 0 16,-39 0-1,12 0-15,-12 0 16,39 0 0,-26 0-16,52 0 31,-12 0-15,-1 0-1,14 0 1,-14 0-1,14 0 1,-1 0 0,1 0-1,-1 0 1,1 0 0,0 0-1,-14 0 1,13 0-1,-12 0 1,-40 0 0,12 0-1,15-13 1,-1 13 0,0 0-1,-13 0 1,13 0-1,0-13 1,-13 13 0,0 0-1,-13 0 1,-1 0 0,1-13-1,13 13 1,0 0-1,13 0 1,-40 0 0,1 0-16,39 0 15,0 0 1,0-13 0,0 13-1,-26 0 1,40 0-1,-41 0-15,41 0 16,-27 0 0,-14 0-16,41 0 15,-41 0 1,1 0-16,0 0 16,13 0-16,26 0 15,-39 0 1,-14 0-16,93 0 31,-53 0-15,27 0-1,-27 0 1,13 0 0,-12 0-1,12 0 1,-39 0-1,-1 0-15,27 0 16,1 0 0,-1 0-1,-40 0 1,14 0-16,26 0 16,-13 0-1,0 0 1,0 0-1,26 0 17,-26 13-17,0-13 1,-13 0 0,-1 0-1,1 0 1,0 0-1,-14 0 1,27 13 0,-26-13-1,-14 0-15,13 0 16,14 0 0,-14 0-1,14 0 1,0 0-1,13 0 1,-14 0 0,1 0-1,13 0 1,-27 0 0,14 0-1,-27 0 1,1 0-16,-1 0 31,0 0-15</inkml:trace>
  <inkml:trace contextRef="#ctx0" brushRef="#br0" timeOffset="60763.48">17568 13414 0,'27'0'62,"26"0"-46,53-13-1,26 13 1,80 0 0,39 0-1,40 0 1,0 0 0,-132 0-1,132-13 1,-133 13-16,253-27 31,-173 27-15,-53 0-1,-40 0 1,-25 0 0,-28 0-1,-39 0 1,-27 0-1,1 0-15,-1 0 16,14-13 0,-13 13-1,12-13 1,14 13 0,-13-13-1,0 13 1,-14 0-1,0-13-15,54 13 32,-54-14-17,1 1 1,-14 13 0,0-13-1</inkml:trace>
</inkml:ink>
</file>

<file path=ppt/ink/ink1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4:09.522"/>
    </inkml:context>
    <inkml:brush xml:id="br0">
      <inkml:brushProperty name="width" value="0.05292" units="cm"/>
      <inkml:brushProperty name="height" value="0.05292" units="cm"/>
      <inkml:brushProperty name="color" value="#FF0000"/>
    </inkml:brush>
  </inkml:definitions>
  <inkml:trace contextRef="#ctx0" brushRef="#br0">6482 12885 0,'14'0'47,"12"13"-31,0 1-16,80 12 15,-40-13 1,80 1-1,39-1 1,40 0 0,13-13-1,0 0 1,40 0 0,-106 0 15,-132 0-16</inkml:trace>
  <inkml:trace contextRef="#ctx0" brushRef="#br0" timeOffset="3157.85">1786 10517 0,'0'0'0,"0"13"15,-13 1 1,-14 12 0,1 1-1,-1 12 1,14-12-16,-13 12 16,12-12-16,-38 65 31,38-25-16,14-1 1,27 13 0,52 14-1,14-14 1,13-13 0,-1-26-1,-12-27 1,-14-13-1,-13 0 1,1-40 0,-14 1-1,-14-1 1,1-13 0,-14-26-1,1 13 1,-14 0-1,0 13 17,-13 26-17,0 14 1,-13-14 0,0 14-1,0 0 1,-14-13-1,1-1 1,-1 1 0,14 12-1,-13 1-15,-27-27 16,13 14 0,27 13-1,-40-14 1,40 14-16,-40-27 15,0 14 1,0 0 0,40 12-1,-14 1-15,14 0 16,-14 13-16,14-13 16,-13-1-1,13 14 1,-14 0-1,14 0 1,-14 0 0,-12 14-1,12-1-15,-12 0 16,12 14-16,-52 12 16,26 1-1,13-14 1,27-12-1,13-1 1</inkml:trace>
  <inkml:trace contextRef="#ctx0" brushRef="#br0" timeOffset="31154.81">13732 10517 0,'-13'0'31,"-27"13"-16,-13 27 1,-13 0 0,0 13-1,0 0 1,13 13 0,39-53-1,-12 27 1,13-14-1,13 14 1,26 13 0,27 26-1,27-13 1,12 0 0,1 1-1,13-15 1,-14-12-1,-26-27 1,-39-13 0,-1 0-16,-13 0 15,1 0-15,-1-13 16,13-27 0,1-12-1,-14-1 1,14-27-1,-27 41 1,13-1-16,-13 0 16,-13-39-1,-27-1 1,-40 1 0,41 39-1,-14 14-15,-53-53 16,0 26-1,40 13 1,40 27 0,12 0-16,-25-1 15,25 1 1,1 13-16,0 0 78,13 13-78</inkml:trace>
  <inkml:trace contextRef="#ctx0" brushRef="#br0" timeOffset="32653.46">14433 11086 0,'93'26'16,"65"41"-1,41-14 1,12-1 0,-118-25-1,13-14-15,79 0 16,-105-13-1,12 14-15,-13-14 16,14 0-16,-14 0 16,120 13-1,13-13 1,26 0 0,13-13-1,0-1 1,1 1-1,-27-27 1,-14 1 0,-25-27-1,-14-14 1,-93 54 0,0-14-16,-26 14 15,53-14 1,-66 14-16,-14 12 15,14 1-15,-27 0 16,14 0-16,-14-1 16,13 1-16,-13-13 15,14-1 1,-14 14-16,0-13 16,1 12-16</inkml:trace>
  <inkml:trace contextRef="#ctx0" brushRef="#br0" timeOffset="33184.46">18402 10597 0,'53'13'32,"-27"0"-17,1 0-15,52 53 31,-39-39-15,-27-1 0,0 14-1,0 66 1,-13-40 0,14 13-16,-14 80 15,-27-53 1,14-53-1,13-40 1,-13 0-16,13 1 31</inkml:trace>
</inkml:ink>
</file>

<file path=ppt/ink/ink1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5:28.727"/>
    </inkml:context>
    <inkml:brush xml:id="br0">
      <inkml:brushProperty name="width" value="0.05292" units="cm"/>
      <inkml:brushProperty name="height" value="0.05292" units="cm"/>
      <inkml:brushProperty name="color" value="#FF0000"/>
    </inkml:brush>
  </inkml:definitions>
  <inkml:trace contextRef="#ctx0" brushRef="#br0">17939 3638 0,'-13'-13'94,"-14"0"-78,-52-27-1,-40 13 1,66 14-16,13 13 16,-39 0-1,39 0-15,13 0 16,-25 0-1,38 13 1,1-13 15</inkml:trace>
  <inkml:trace contextRef="#ctx0" brushRef="#br0" timeOffset="3611.11">17833 3572 0,'66'0'109,"27"0"-93,39 0-1,13 0 1,14 0 0,0 0-1,-80 0 1,80 0 0,0 13-1,-14-13 1,1 0-1,39 0 1,0 0 15,-39-13-15,-14 13 0,-13 0-1,0 0 1,-79 0-1,0 0-15,39 0 16,0 0 0,14 0-1,-14 0 1,14 0 0,13 13-1,-53-13-15,92 0 31,-39 0-15,0 0 0,-40 0-1,-13 0-15,0 0 16,53 0 0,-40 0-16,-26 0 15,65 0 1,-52 0-16,40 0 15,13 0 1,-53 0 0,0 0-16,79 0 31,-26 0-15,13 0-1,0 13 1,0 1-1,-66-14 1,13 13-16,-13-13 16,13 13-16,40-13 15,-40 13 1,-13-13-16,0 13 16,53 1-1,-1-1 1,1 13-1,-53-26-15,0 14 16,0-1-16,53 13 16,-14-12-1,-12 12 1,-54-26 0,1 13-16,-1 0 15,-26 1 1,13-14-16,14 39 31,-14-12-15,0 39-1,14 53 1,13 13 0,12-26-1,1-53 1,-53-40-1,14 1-15,-1-14 16,0 13 0,-13 0-1,0 0 48,13 0-48,-13 14-15,0-1 16,0 54 0,0-1-1,-13-13 1,-13-13 0,12-13-1,1-27 1,-13 27-1,26-27-15,-27 0 16,14 0-16,-40 27 16,-13 13-1,-27 0 1,14-13 0,-14-1-1,1-25 1,-14 12-1,40-26 1,-14 0-16,-12 0 16,-1 0-16,-105 13 15,105 1 1,-13-14-16,-79 13 16,40-13-1,-14 13 1,0-13-1,0 0 1,80-13 0,-14 13-16,14 0 15,-106-13 1,105 13-16,-25-14 16,12 14-16,-185-39 31,80 12-16,-1 14 1,1-14 0,-14 14-1,14 13 1,-14-13 0,119 13-1,-12 0-15,-120 0 16,13 0-1,27 0 1,92-13 0,14 13-16,-53-13 15,79 13 1,0 0-16,0 0 16,-53 0-1,66 0-15,-66 0 16,1 0-1,-41 0 17,54 0-17,12-14 1,27 14 0,14-13-16,-41 13 15,40-13 1,14 13-16,-14 0 15,-39-13 1,52 13-16,-25-14 16,12-12-1,0-1 1,1 1 0,-1 0-1,0-1 1,14-26-1,12 13 1,14-12-16,-26-173 31,13 79-15,13 1 0,0 26-1,13 0 1,0 39-1,-13 1 1,27 13 0,-14 26-1,0 0 1,-13 27-16,13-13 16,1-1-1,-14 1 1,13 12-1,0-12 1,0 26 0,-13-13-1,0-1 32,14 14-31,-14-13-1,13 13 1,0 0-16,0-13 16,0 13-1,-13-13 1,14 13-16,-1 0 31,0 0-15,0 0 62,1 0-62,-1 0-1</inkml:trace>
</inkml:ink>
</file>

<file path=ppt/ink/ink1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5:51.037"/>
    </inkml:context>
    <inkml:brush xml:id="br0">
      <inkml:brushProperty name="width" value="0.05292" units="cm"/>
      <inkml:brushProperty name="height" value="0.05292" units="cm"/>
      <inkml:brushProperty name="color" value="#FF0000"/>
    </inkml:brush>
  </inkml:definitions>
  <inkml:trace contextRef="#ctx0" brushRef="#br0">6284 12965 0,'40'0'125,"12"0"-110,41 0 1,26 0 0,40 0-1,-80 0 1,27 0-16,93 0 15,25 0 1,1 0 0,-13 0-1,-14 0 1,14 0 0,-27 0-1,-92-14 1,13 14-16,79 0 15,-92 0 1,79-13 0,0 13-1,-27-13 1,-13 13 0,-13 0-1,-26 13 1,-14 0-1,-13-13 1,1 0 0,-1 0-1,-40 0 1,40 0 0,-26 0-16,-13 0 15,52 14 1,-53-14-16,14 0 15,53 13 1,-27-13 0,13 13-1,1-13 1,12 0 0,-52 13-16,105-13 31,-105 0-16,13 0-15,26 0 16,-13 0 0,14 0-1,-27 0 1,-14 14-16,14-14 16,-13 0-16,13 0 15,53 0 1,-14 0-1,-39 0-15,80 0 32,-41 0-17,1 0 1,-1 0 0,1 0-1,-27 0 1,-13 13-16,79-13 15,14 13 1,-80-13 0,93 13-1,-80-13-15,93 13 16,-92-13 0,-1 14-16,14-14 15,65 13 1,-78-13-16,65 13 15,1 0 1,-80 1 0,0-14-16,106 13 31,-66-13-15,-14 13-1,1-13 1,0 0-1,-1 13 1,1-13 0,-40 0-1,-14 13-15,54-13 16,-40 0 0,-13 0-16,13 0 15,26 0 1,14 0-1,-1 0 1,1 0 0,-1 0-1,14 0 1,-13 0 0,26 0-1,-66 0 1,0 0-16,0 0 15,52 0 1,-65 0-16,13 0 16,0-13-16,0 13 15,53 0 1,-53-13-16,-27 13 16,27 0-16,-13-13 15,52 13 1,-52 0-16,66-13 15,-14 13 1,14-14 0,-13 14-1,-14-13 1,1 13 0,-27 0-1,39 0 1,1 0-1,13-13 1,26 13 0,-13-13-1,13 13 1,-66-14 0,1 14-16,52 0 15,13 0 1,0-13-1,-13 13 1,13 0 0,-65 0-1,-14 0-15,66-13 16,-27 13 0,1 0-1,-14 0 1,1 0-1,-54 0 1,14 0-16,-1 0 16,1 0-16,0 0 15,-14 0-15,1 0 16,26 0 0,-14 0-1,1 0 1,-27-13-1</inkml:trace>
</inkml:ink>
</file>

<file path=ppt/ink/ink1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6:18.522"/>
    </inkml:context>
    <inkml:brush xml:id="br0">
      <inkml:brushProperty name="width" value="0.05292" units="cm"/>
      <inkml:brushProperty name="height" value="0.05292" units="cm"/>
      <inkml:brushProperty name="color" value="#FF0000"/>
    </inkml:brush>
  </inkml:definitions>
  <inkml:trace contextRef="#ctx0" brushRef="#br0">8083 7924 0</inkml:trace>
  <inkml:trace contextRef="#ctx0" brushRef="#br0" timeOffset="9604.85">8149 8043 0,'-13'0'78,"13"-13"-46,-66-40-17,13 0 1,26 27 0,1-14-16,0 0 15,-1 14-15,-13-14 16,27 14-1,0 26 1,13-13-16</inkml:trace>
  <inkml:trace contextRef="#ctx0" brushRef="#br0" timeOffset="10459.25">7713 7713 0,'0'-14'78,"13"1"-63,0 0-15,40 0 32,-13-1-17,-14 1 1,-13 13-1,1 0 32,-14 13-31,13 1 0,0-1 15,0 0-16,1-13 1</inkml:trace>
  <inkml:trace contextRef="#ctx0" brushRef="#br0" timeOffset="11192.52">8295 8255 0,'0'-13'62,"-14"-14"-46,14 14-16,0-40 15,-13-26 1,13 13 0,0 0-1,0 26 1,0 13-16,0-12 16,13-1-1,1 14-15,-14 12 16,0 1-16,13-13 15,-13 12 1,0 1 15</inkml:trace>
  <inkml:trace contextRef="#ctx0" brushRef="#br0" timeOffset="11818.13">8136 7673 0,'40'-13'31,"-14"13"-15,14 0 0,-27 0-1,0 0 1,0 0-1,1 13 1,25 13 0,1 1-1,0-1 1,-27-12 0,0-1-1</inkml:trace>
  <inkml:trace contextRef="#ctx0" brushRef="#br0" timeOffset="12310.49">8546 8242 0,'26'-27'47,"41"-52"-32,38-40 1,1-13 0,0 13-1,-13 26 1,-40 27-1,-27 13 1,1 26 0,-27 14-1,0 0 1</inkml:trace>
  <inkml:trace contextRef="#ctx0" brushRef="#br0" timeOffset="12918.1">9049 7435 0,'13'0'63,"13"13"-48,1 13 1,-14-12 0,0-1-1,14 0 1,-14 0-16,0 1 15,1-1 1,-14 13 15,0 14-15,0 0 0,0 13-1,0-27 1,0-13-1,0 1-15,-14 12 16</inkml:trace>
</inkml:ink>
</file>

<file path=ppt/ink/ink1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6:47.690"/>
    </inkml:context>
    <inkml:brush xml:id="br0">
      <inkml:brushProperty name="width" value="0.05292" units="cm"/>
      <inkml:brushProperty name="height" value="0.05292" units="cm"/>
      <inkml:brushProperty name="color" value="#FF0000"/>
    </inkml:brush>
  </inkml:definitions>
  <inkml:trace contextRef="#ctx0" brushRef="#br0">6350 7435 0,'13'-66'125,"0"13"-109,1-13-16,-1-14 15,27-105 1,-14 106-16,-13-1 15,27-52 1,-14 66 0,1-40-1,-14 53-15,0 13 16,1 1-16,-1-27 16,13 52-1,-26-25-15,27-1 16,-1 0-1,-13 27 1,1-13 0,-1 12-16,0-12 15,0 13 1,1-1 0,-1 1-1,0 0 1,13 0-1,-26-1 1,40-12 0,-27 13-1,14 0 1,-27-1 0,0 1-1,13 13 1</inkml:trace>
  <inkml:trace contextRef="#ctx0" brushRef="#br0" timeOffset="1643">7250 7541 0,'0'-40'78,"13"-13"-62,-13-13-16,0-27 16,0-92-1,0-13 1,0 39 0,0 13-1,0 1 1,-13 39-1,-1 80 1,14-27 0,-13 39-1,13 1 95,-13 0-95,0-40 1,13 27 0,-14-1-16,14 1 15,-13-41 1,0 41-16,13-14 15,-13 27 1,13 0 15</inkml:trace>
  <inkml:trace contextRef="#ctx0" brushRef="#br0" timeOffset="3298.17">6310 7845 0,'0'-27'31,"0"14"-15,14 0-16,-1-40 16,0 40-1,0-14-15,14 1 16,-27 13 0,13 13-16,0 0 15,27 0 1,39 13-1,-39 0 1,26 0-16,40-13 16,-53 0-1,-14 0-15,14 0 16,-13 14 0,0 12 15,-27-13-16,0 1 1,14-1 0,-14 13-1,0-13 1,0 1 0,1-14-1,-1 13 1,0-13-1</inkml:trace>
  <inkml:trace contextRef="#ctx0" brushRef="#br0" timeOffset="5988.06">6231 7845 0,'0'-13'172,"13"13"-141,0-27-15,1 14-1,25-40 1,-25 27 0,-1 12-1,-13 1 1,13 13-1,-13-13 1,13 0 0,14-14 15,-14 1-15,13-14-1,1 0 1,13-13-1,-27 27 1,13-14-16,27-26 16,13-13-1,27-14 1,52 1 0,41 12-1,-81 41 1,14 12-16,14-13 15,118-13 1,-132 40-16,133-13 16,-133 13-1,-14 13-15,1 0 16,66 26 0,-106-13-16,14 14 15,52 52 1,-66-39-16,53 39 15,14 27 1,-67-40 0,0-13-16,159 119 31,-106-93-15,-13 1-1,-67-54 1,1 1-16,26 26 15,-26-27 1,39 27 0,14 0-1,26 13 1,53 0 0,-106-53-1,93 54 1,-106-28-1,105 54 1,-105-53 0,27-1-1,-54-26-15,27 14 16,-40-14 0,1-13-1,-14 13 1</inkml:trace>
  <inkml:trace contextRef="#ctx0" brushRef="#br0" timeOffset="7392.11">6178 7792 0,'26'-40'32,"41"-52"-17,38-54 1,41-66 0,66-52-1,-93 145 1,26-13-16,159-80 15,-145 106 1,13 13-16,371-105 31,-160 105-15,14 54 0,26 25-1,-12 1 1,-226 0-1,0 13-15,159-13 16,-27 0 0,-12 13-1,-147 13 1,-12 0-16,-27 0 16,119 14-1,-132-14-15,66 13 16,-93 1-1,1-14-15,78 53 16,-12 0 0,13 40-1,-14-13 1,1 13 0,-14-27-1,-26 0 1,-53-26-1,13 0-15,106 106 32,-53-66-17,-26-14 1,-14-13 0,0-13-1,-26-13 1,-26-27-16,52 40 31,-39-27-15,-14-12-1,54 25 1,-14 1 0,-13-14-1,0 14 1,-27-27-1,1 27-15,-1-14 16,40 41 0,-13-1-1,-13 0 1,-1-13 0,1 0-1,-13 0 1,-14-40-1,-13 0 1</inkml:trace>
  <inkml:trace contextRef="#ctx0" brushRef="#br0" timeOffset="9116.37">6218 7726 0,'0'-13'16,"0"-1"-1,39-52 1,41-79 0,52-80-1,-39 106 1,26-27-16,198-171 16,67-1-1,105 40 1,-224 159-1,277-66 1,27 40 0,-13 52-1,-27 14 1,-13 26 0,-53 0-1,-13 40 1,-40-1-1,-40 14 1,-39 0 0,-14 14-1,-25-1 1,-15 0 0,-25 0-1,-1 1 1,-26 12-1,0 0 1,0 14 0,13 13-1,-13 13 1,-27 14 0,-92-28-1,0 1-15,-14 0 16,199 146-1,-105-67 1,-94-66 0,1-13-16,79 66 15,-93-66 1,-13-13-16,53 52 16,-66-39-1,14 0-15,65 53 16,-66-40-1,0-26-15,93 79 32,-80-53-17,-13-13 1,-13-27 0,-13 14-16,66 39 15,-53-39 1,0 0-16,0-14 15,26 27 1,-39-40-16,-14 14 16,1-14-16,39 53 15,-27-26 1,1 13-16,39 66 16,1 0-1,-27-40 1,-27-52-1,-13-27 17,-13 13 77,0 0-78</inkml:trace>
  <inkml:trace contextRef="#ctx0" brushRef="#br0" timeOffset="12518.99">7025 5014 0,'-14'0'31,"1"0"-16,0 0 1,-27 13 0,1 14-1,-1-14 1,0 26 0,-13 1-1,14 26 1,-1-39-1,14-1-15,-14 27 16,27-26 0,-1-1-16,-12 27 15,13 13 1,13-13 0,0 0-1,0 0 1,53 13-1,0-40 1,-1 14-16,94 26 16,52 0-1,54 1 1,-120-28 0,0-12-16,1 12 15,78 1 1,-131-40-16,-41 0 15,-12-13-15,12-27 16,-25 0 0,-1 1-16,13-27 15,-12-53 1,-1 0 0,-40-1-1,14 68-15,-119-107 31,26 79-15,-26 1 0,-27 0-1,-26 26 1,92 40 0,-13-1-16,-92 14 15,26-13 1,40 13-1,79 0 1,13 0-16,0-13 16,14 13-1</inkml:trace>
  <inkml:trace contextRef="#ctx0" brushRef="#br0" timeOffset="13472.99">10636 5027 0,'-26'0'16,"-14"13"-16,106-26 0,-224 66 15,105-40-15,-106 67 32,79-14-17,1 40 1,53-53-1,-1 13-15,1-13 16,-1 52 0,67 28-1,66-54 1,53 0 0,65-12-1,15-28 1,12 1-1,-145-27 1,0-13-16,-27 0 16,-13 0-16,-13-13 15,13-53 1,-39-40 0,-27-26-1,-14-14 1,-52 1-1,-40-1 1,14 54 0,12 25-1,54 54 1,-1 0-16,-39-40 16,0 27-1,13-1-15,-13 1 16,-13-1-16,-67-26 15,80 40 1</inkml:trace>
  <inkml:trace contextRef="#ctx0" brushRef="#br0" timeOffset="14485.14">14539 5252 0,'-27'-13'0,"14"0"16,-53-14-1,26 14-15,1 0 16,-41 13-1,1 13 1,-14 27 0,1-14-1,39 0 1,106 67 46,39 0-46,146 39 15,-52-66-15,-81-26-16,67 13 16,-105-40-1,-1-13-15,53 0 31,-53-27-15,0 1 0,0 0-1,0-1 1,-39 14 0,-1 0-16,1-1 15,-1-25 1,-13-1-1,-13 14 1,0-1-16,0-13 16</inkml:trace>
  <inkml:trace contextRef="#ctx0" brushRef="#br0" timeOffset="15609.13">18137 5199 0,'-13'0'31,"0"-13"-15,-40 13-1,-53-13 1,-26 13-1,-40 66 1,92 0 0,41 13-1,25-26 1,14-40 0,27 14-16,13 26 15,145 39 1,106 27-1,66 1 1,40-28 0,-40-65-1,-66-54 1,-119-52 0,-79-54-1,-80-25 1,-79-41-1,-119-26 1,-93 14 0,119 131-1,0 1-15,-185-14 16,199 67 0,-14 26-16,-119 26 15,146 14 1,13 0-16,-80 26 15,120-40 1,13-12-16,13-1 16,0 13-1,40-13-15,0 1 16,-1-1-16,1 0 16,-27 14-1,27-14-15,-13 27 16,13-14-1,-1-13-15,1 14 16</inkml:trace>
  <inkml:trace contextRef="#ctx0" brushRef="#br0" timeOffset="20801.7">10583 4974 0,'14'0'63,"105"40"-48,0-14 1,13-26-1,-26 14 1,-40-14 0,-40 0-1</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54:49.696"/>
    </inkml:context>
    <inkml:brush xml:id="br0">
      <inkml:brushProperty name="width" value="0.05292" units="cm"/>
      <inkml:brushProperty name="height" value="0.05292" units="cm"/>
      <inkml:brushProperty name="color" value="#FF0000"/>
    </inkml:brush>
  </inkml:definitions>
  <inkml:trace contextRef="#ctx0" brushRef="#br0">9234 6072 0,'13'0'62,"40"-13"-46,40 0 0,65-14-1,54 14 1,0 13 0,-106 0-16,52 0 15,-91 0 1,-15 0-16,28 0 15,-54 0 1</inkml:trace>
  <inkml:trace contextRef="#ctx0" brushRef="#br0" timeOffset="548.51">11218 6072 0,'27'0'62,"145"0"-46,119 0 15,-80-13-15,-25 13 0</inkml:trace>
  <inkml:trace contextRef="#ctx0" brushRef="#br0" timeOffset="1053.15">12991 6165 0,'13'0'31,"93"0"-15,26 0 0,27 0-1,26 0 1,-26 0 0,-80 0-16</inkml:trace>
  <inkml:trace contextRef="#ctx0" brushRef="#br0" timeOffset="3961.92">5424 6694 0,'66'0'109,"-26"0"-93,-1-13-16,107 0 15,52-14 1,27 14 0,-26 0-1,-120 13 1,67 0 0,-40 0-1,-54 0 1,-12 0-1,-13 0 1,-1 0 0,-13 0-1,0 0-15,27 0 32,0 13-17,0-13 1,-1 0-1,-12 13 1,-1-13 0,1 0-1,-1 0 1,-13 0 0,1 0-1,12 0 16</inkml:trace>
  <inkml:trace contextRef="#ctx0" brushRef="#br0" timeOffset="9055.71">14129 6641 0,'53'13'78,"-14"-13"-62,14 14-16,53-1 15,26-13 1,-79 0 0,53 0-1,-53 0-15,13 0 16,-39 0 0,-1 0-16,-13 0 15</inkml:trace>
  <inkml:trace contextRef="#ctx0" brushRef="#br0" timeOffset="9933.18">17052 6773 0,'14'0'94,"39"0"-78,-14 0-16,67 0 15,13-13 1,-66 13 0,40 0-1,-67 0-15</inkml:trace>
  <inkml:trace contextRef="#ctx0" brushRef="#br0" timeOffset="11533.35">18561 6694 0,'52'0'78,"41"0"-62,-27 13-1,106-13 1,27 0-1,-14-13 1,-26 0 0,-40 0-1,-106 13 1</inkml:trace>
  <inkml:trace contextRef="#ctx0" brushRef="#br0" timeOffset="13292.28">20413 6641 0,'39'0'94,"27"0"-78,27 0-1,0 0 1,-54 0 0,54 0-1,-67 0-15,1 0 16,-1 0-16,-12 0 15,12 0 1,-13 0 0,0 0-1,1 0 1,12 0 0,1 0-1</inkml:trace>
  <inkml:trace contextRef="#ctx0" brushRef="#br0" timeOffset="18359.5">5292 7302 0,'13'-13'156,"13"13"-140,1-13-16,-1 13 15,67-13 1,-40 13-16,39-13 16,1 13-1,-14 0 1,-12 0-1,-15 0 1,1 0 0,13-14-1,-26 14 1,0 0-16,0 0 16,26 0-1,-27 0 1,14 0-1,-26 0 1,26 0 0,-14 0-1,14 0 1,0 0 0,-13 14-1,13-14 1,0 0-1,-40 0-15,40 0 32,-27 0-17,1 0 1,-14 0 0,0 0-1,0 0 1,1 0-16,-1 0 31,-13 13-15</inkml:trace>
  <inkml:trace contextRef="#ctx0" brushRef="#br0" timeOffset="19819.95">7302 7289 0,'27'0'47,"52"0"-32,67 0 1,224 0 0,-79 13-1,14-13 1,-54 0-1,-172-13 1,1 13-16,-27 0 31</inkml:trace>
  <inkml:trace contextRef="#ctx0" brushRef="#br0" timeOffset="25103.27">10425 7289 0,'39'0'62,"27"-13"-46,-13 0-1,-39 13 1,12 0-16,27 0 16,-27 13-1,1-13-15,13 13 16,12-13 0,1 0-1,-26 0 1,-1 0-1,1 0 1,-14 0 0</inkml:trace>
  <inkml:trace contextRef="#ctx0" brushRef="#br0" timeOffset="25746.42">12872 7369 0,'53'0'78,"-27"0"-62,27 0-16,93 0 31</inkml:trace>
  <inkml:trace contextRef="#ctx0" brushRef="#br0" timeOffset="32734.9">4008 7911 0,'14'0'46,"52"0"-30,26 0 0,41 0-1,39 27 1,0-14 0,-27 0-1,-39 0 1,-53-13-1,-40 0 1</inkml:trace>
  <inkml:trace contextRef="#ctx0" brushRef="#br0" timeOffset="37827.69">7527 7871 0,'40'0'110,"13"0"-95,26 0-15,146 40 16,106-13 15,-212-27-15,-40 0-1</inkml:trace>
  <inkml:trace contextRef="#ctx0" brushRef="#br0" timeOffset="38304.19">10081 7938 0,'13'0'47,"0"0"-16,53 0-16,53 0 1,67 0 0,-67 0-1,198 0 1,-145 0 0,-119 0-1,-13 0-15</inkml:trace>
  <inkml:trace contextRef="#ctx0" brushRef="#br0" timeOffset="40228.62">13547 7885 0,'26'0'31,"40"0"-15,53 0-1,53 0 1,27 0 0,-54 13-1,-79-13 1,14 0 0,-54 0-16,1 0 15,-1 13 1,-13-13-16,-13 13 15,14-13 1,-1 0-16,13 14 0</inkml:trace>
  <inkml:trace contextRef="#ctx0" brushRef="#br0" timeOffset="41388.49">15954 7792 0,'27'0'0,"65"26"31,-12 1-15,-14-14-1,53 14 1,106-14-1,-159-13 1,0 0 0,93 0-1,-146 0 1</inkml:trace>
  <inkml:trace contextRef="#ctx0" brushRef="#br0" timeOffset="42282.44">17806 7885 0,'40'0'78,"53"0"-62,-27 0-1,66 0 1,27 0-1,-27 0 1,-66 0 0,-13 0-1,-39 0-15,12 0 16,-13 0-16,14 0 16</inkml:trace>
  <inkml:trace contextRef="#ctx0" brushRef="#br0" timeOffset="44082.68">20452 7911 0,'27'0'62,"-1"0"-46,93-13 0,14-14-1,25 1 1,-52-1-1</inkml:trace>
  <inkml:trace contextRef="#ctx0" brushRef="#br0" timeOffset="44885.38">21299 7898 0,'13'0'62,"67"0"-46,-28 0 0,81 0-1,158-13 1,92-14 15,-131 27-15,-120-13-16,-26 13 15,13 0-15,66 0 16,-105 0 0,-14 0-16,79 0 31,-79-13-15,-13 13-1,0 13 1,-26-13-1,39 0 1,-26 0 0,-27 0-1,13 0 1</inkml:trace>
  <inkml:trace contextRef="#ctx0" brushRef="#br0" timeOffset="46808.69">1707 8572 0,'13'0'32,"0"0"-17,66 14 1,80 25-1,106-12 1,132-1 0,105-26-1,94 0 1,12 27 0,-13 12-1,-65 1 1,-305-13-1,-14-14-15,199-13 32,-277 0-17,-94 0 1</inkml:trace>
  <inkml:trace contextRef="#ctx0" brushRef="#br0" timeOffset="50982.35">9300 9684 0,'13'0'0,"14"0"31,39-13-15,27 13-1,26 0 1,53 0-1,52 26 1,54-13 0,40-13-1,13-13 1,-1 0 0,-12 26-1,-27 27 1,-40-1-1,-39-12 1,-133-14 0,53-13-1,-52 0 1,-1 0 0,-13 0-1,14 13 1,-27 0-1,13-13 1,-26 0 0</inkml:trace>
  <inkml:trace contextRef="#ctx0" brushRef="#br0" timeOffset="52514.86">13970 9737 0,'66'0'32,"133"0"-17,-41 0 1,-65 0-1,0 0-15,158 0 32,-92 0-17,26 0 1,-13 13 0,13-13-1,-13 0 1,-13 0-1,-80-13 1,1 13-16,-14-14 16,39 14-1,-65-13-15,-13 13 16,-1 0-16</inkml:trace>
  <inkml:trace contextRef="#ctx0" brushRef="#br0" timeOffset="55703.66">1879 10266 0,'119'0'109,"-40"13"-93,27-13-16,-14 0 15,94 0 1,-94 0-16,-12 0 16,65 13-1,-92-13-15,26 14 16,-26-1-1,-26-13 1,26 13 0,-14-13-16,28 13 15,38 0 1,-52 1 0,-26-14-16,-1 13 15</inkml:trace>
  <inkml:trace contextRef="#ctx0" brushRef="#br0" timeOffset="59681.43">13824 10266 0,'27'0'16,"26"0"0,0 13-1,0-13 1,-14 0 0,28 13-1,-28-13-15,54 14 16,13-14-1,26 0 1,-66 0 0,40 0-1,0 0 1,-27 0 0,-39 13-1,13-13-15,-14 0 16,41 0-1,-41 0-15,1 0 16,0 0-16,0 0 16,12 0-16,1 0 15,-13 0-15,13 0 16,13 0 0,-26 0-16,-14 0 15</inkml:trace>
  <inkml:trace contextRef="#ctx0" brushRef="#br0" timeOffset="63870.86">17423 10372 0,'26'0'125,"93"0"-109,-66 0-16,159 0 31,-67 0-15,-78 0-16,131 0 31,-79 13-16,-26 0 1,-14-13 0,-26 0-1,-27 0 1,1 0-16,13 0 16,-14 0-1,-13 0-15,27 0 16,-14 0-1,14 0 1,-13 0 0,-14 0-1,0 0 1,0 0 0</inkml:trace>
  <inkml:trace contextRef="#ctx0" brushRef="#br0" timeOffset="66357.25">22410 10425 0,'27'0'47,"-1"0"-31,186 26 0,-106-13-1,-1-13-15,15 14 16,210-1-1,-105 0 17</inkml:trace>
  <inkml:trace contextRef="#ctx0" brushRef="#br0" timeOffset="67371.22">1998 11033 0,'13'0'15,"106"-13"1,13 13 0,14 0-1,26 13 1,-40-13 0,-26 13-1,-14-13 1,-52 0-1,79 14 1,-66-1-16,53 26 31</inkml:trace>
  <inkml:trace contextRef="#ctx0" brushRef="#br0" timeOffset="68406.44">4934 10967 0,'14'0'31,"78"0"-16,-12 0 1,-27 0 0,0 0-16,39 0 31,-52 0-15</inkml:trace>
  <inkml:trace contextRef="#ctx0" brushRef="#br0" timeOffset="69882.49">6204 11020 0,'80'13'63,"52"0"-48,0-13 1,-26 0 0,-13 0-1</inkml:trace>
  <inkml:trace contextRef="#ctx0" brushRef="#br0" timeOffset="70338.87">7567 10954 0,'53'13'47,"26"13"-31,14-12-16,105 12 15,27 14 1,-119-40-1</inkml:trace>
  <inkml:trace contextRef="#ctx0" brushRef="#br0" timeOffset="73206.71">9247 10848 0,'40'0'94,"-14"0"-79,1 0-15,12 0 16,54 0-1,-40 0-15,-13 0 16,13 0-16,26 0 16,-13 0-1,-26 0 1,26 13 0,-40-13-16,1 0 15,26 0 1,-14 0-1,-12 0 1,-14 0 0,14 13-1,-14-13 1,0 0 0,0 0-16,1 0 15,-1 0 16,0 0-15,13 0 0,1 14-1,-14-14 1,14 0 0,-1 0-1,1 0 1,12 0-1,1 0 1,13 0 0,-13 13-1,-1-13 1,-12 0 0,-14 0-1,0 0 1,0 0-16,14 0 15,-1 0 1,-13 0-16,27 13 16,-27-13-1,1 0-15,12 0 16,-13 0 0,1 0-16,38 13 15,-38-13 1,25 0-16,-25 0 15,39 14 1,-27-14-16,40 13 31,0-13-15,-13 0 0,-26 0-1,-14 0-15,13 0 16,1 0-1,-1 13 1,-13-13 0,1 0-1,-1 0 17,0 0-17,0 0 1,1 0-16,-1 0 15,0 0-15,14 0 16,-14 0 0,13 0-16,14 13 15,-14-13 1,1 0-16,79 0 31,-40 0-15,13 13-1,14-13 1,-14 0 0,-13 0-1,-13 0 1,0 14 0,-13-14-1,0 0 1,26 13-1,-13-13 1,-1 0 0,-25 0-1,-1 0-15,41 0 16,-1 0 0,0 0-1,-40 0 1,1 0-16,-14 0 15,27 0 1,-27 0-16,0 0 16,0 0-16,1 0 15,-1 0 1,0 0-16,0 0 16,1 0-1,12 0 1,-13 0-1,0 0 1,1 0 0,-1 0-1,0 0 17,14-13-17,-1 13 1,1-14-1</inkml:trace>
  <inkml:trace contextRef="#ctx0" brushRef="#br0" timeOffset="74806.14">13996 10874 0,'14'0'47,"118"53"-32,-39-39-15,145-14 16,66 0 0,40-27 15,0 1-16,-172 26-15,119-27 16,-79 27 0,-107 0-1,-91 0 1</inkml:trace>
  <inkml:trace contextRef="#ctx0" brushRef="#br0" timeOffset="81338.56">8837 12158 0,'27'0'47,"-1"0"-31,14 0-16,13 0 15,79 13 1,-66 0-16,119 0 16,-79-13-1,0 14-15,106 12 16,-107-26-1,1 13-15,-13 0 16,92 1 0,-53-14-1,-39 0 1,-14 13 0,-13-13-1,-39 0 1</inkml:trace>
  <inkml:trace contextRef="#ctx0" brushRef="#br0" timeOffset="82403.63">11284 12052 0,'-13'0'16,"26"0"-16,14 0 94,52 13-79,40 0 1,80 14 0,26-14-1,13-13 1,0 0 0,-119 0-1,-13 0-15,79 0 16,-119 0-1,14 0-15,39 0 16,0 0 0,-13 13-1,-54-13 1,15 0-16,-14 13 16,79 1-1,-66-14-15,132 26 31,-79-13-15,1-13 0,-81 0-1,1 0-15,26 0 16</inkml:trace>
  <inkml:trace contextRef="#ctx0" brushRef="#br0" timeOffset="83470.36">15862 12025 0,'13'0'31,"80"0"-15,39 0-1,40 0 1,40 0-1,-1 14 1,14-14 0,-26 0-1,-54-27 1,-52 14 0,-40 0-1</inkml:trace>
  <inkml:trace contextRef="#ctx0" brushRef="#br0" timeOffset="85026.7">8850 11589 0,'0'-13'47,"-39"-14"-31,-14 1-1,26-1 1,-12 14-16,-1-14 16,-53-12-1,27 12-15,-79-26 16,-41-13-1,81 27 1,-107-14 0,106 39-16,13 1 15,-79 0 1,80 13-16,-67 0 16,-13 26-1,13 1 1,93-14-1,-79 0 1,12 1 0,28-1-1,25 13 1,1-13 0,26 14-1,26-14 1,14 0-1,0-13 1</inkml:trace>
  <inkml:trace contextRef="#ctx0" brushRef="#br0" timeOffset="85930.55">5913 11073 0,'-13'39'16,"0"28"0,0-14-1,13-1 1,-13 1 0,13-13-1,0-27 1,0 1 15,26-1-15,-13-13-16,119 26 31,-12-13-15,12-13-1,-26 0 1,-53-26-1,-27 13 1,-13 0-16</inkml:trace>
  <inkml:trace contextRef="#ctx0" brushRef="#br0" timeOffset="92245.44">4551 12753 0,'79'13'93,"53"0"-77,80 1 0,40-14-1,52 0 1,13-14 0,-12 14-1,-173 0 1,0 14-16,-26-1 15,66 13 1,-66-12 0,-53-14-1</inkml:trace>
  <inkml:trace contextRef="#ctx0" brushRef="#br0" timeOffset="94333.69">12396 12674 0,'13'0'32,"27"13"-17,52 13 1,54 1 0,39-14-1,-66-13 1,0 0-16,13 0 15,358 0 1,-318-13 0,185-1-1,146 14 1,-212 0 0,-27 0-1,-25-13 1,-134 13-1,94 0 1,-107 0-16,1 0 16,79 0-1,-93 0-15,1 0 16,-1 0-16,-26 0 16,106-13-1,-120 13 1,41-13-1,-54 13-15</inkml:trace>
</inkml:ink>
</file>

<file path=ppt/ink/ink2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7:17.087"/>
    </inkml:context>
    <inkml:brush xml:id="br0">
      <inkml:brushProperty name="width" value="0.05292" units="cm"/>
      <inkml:brushProperty name="height" value="0.05292" units="cm"/>
      <inkml:brushProperty name="color" value="#FF0000"/>
    </inkml:brush>
  </inkml:definitions>
  <inkml:trace contextRef="#ctx0" brushRef="#br0">3810 7541 0,'-13'0'0,"0"13"62,-14 13-15,14-12-31,-14 12-16,-26 27 15,27-27 1,0 14-16,-41 26 16,28-13-1,-1 27 16,0-28-15,27-12 0,-13 26-1,12-13 1,14-13 0,0 0-1,14-14 1,-1 0-1,13 14 1,27 0 0,13 26-1,53 13 1,40 1 0,0-1-1,-40-26 1,-13-13-1,-66-27 1,-14-13-16,27 0 16,-40 0-1,14 0-15,-1 0 16,-13 0 0,1 0-1,12 0 1,14 0-1,-14 0 1,14-13 0,-14-1-1,1-12 1,12-14 0,28-26-1,-15-40 1,15-26-1,-54 79 1,0-13-16,0 13 16,-13-40-1,0 54-15,-13-1 16,-27-26 0,14 26-16,-27-13 15,13 14 1,1 12-16,-41-39 15,27 40 1,-39-27 0,-1 13-1,14 0 1,13 14 0,26 26-1,14 0 1,12 0-1,-25 0 1,12 0-16,-13 0 16,27 13-1,-13-13-15,-27 0 16</inkml:trace>
  <inkml:trace contextRef="#ctx0" brushRef="#br0" timeOffset="1401.4">5093 9922 0,'-66'0'31,"0"0"-15,0 26-1,0 1 1,26-14-1,-26 13 1,53-12-16,-1-1 16,-12 0-1,26 0-15,-13 1 16,13 12 0,-14 53-1,14-26 1,27 40-1,39 0 1,-26-54 0,13 14-16,39 27 15,-26-41 1,-13-12-16,-13 12 16,13-12-16,-13-1 15,-1-12-15,107 25 31,-40-12-15,13-27 0,-53 0-1,0 0-15,40-14 16,-27-25 0,-39-1-1,-27 27 1,-13-14-16,0-12 15,0-1-15,0-39 16,-26 26 0,12 0-16,-38-40 15,12 40 1,13 14-16,14-1 16,-53-39-1,53 39-15,-14 13 16,14-12-16,-53-27 31,13 26-15,0 0-1,13 27 1,14 0 0,-14-1-1,1 14-15,-67 0 16,53 0-1,-13 14-15,0-14 16,-40 39 0,53-25-16,0-1 15,-13 27 1,52-27-16,1 0 16,-13 13-1</inkml:trace>
  <inkml:trace contextRef="#ctx0" brushRef="#br0" timeOffset="2639.51">9287 9882 0,'-27'0'0,"1"-13"16,-40 13-1,26 0-15,0 13 16,-12 0-16,-1 14 15,13-14-15,-66 53 16,53-13 0,13-13-16,-26 79 15,40-53 1,13-13-16,-1 40 16,14-54-1,0-12-15,0-14 16,40 40-1,-13-27-15,105 80 32,-13-53-17,26 0 1,41 0 0,-1-27-1,-13-26 1,-106 0-1,66-92 1,-66 12 0,-52 27-1,-1 1-15,0-54 16,0 0 0,-13 27-1,14 39 1,-14-40-1,0 54 1,0 0 0,0 12-1,-27-12 1,-26-27 0,-39 0-1,-41-13 1,-39 13-1,0 13 1,27 1 0,79 25-1,-53 14 1,92 0 0</inkml:trace>
  <inkml:trace contextRef="#ctx0" brushRef="#br0" timeOffset="4338.6">7871 7580 0,'-13'0'16,"0"27"15,-40 39-15,13-13-1,27-13 1,0-14-16,0 40 16,13-26-1,0-14-15,13 67 16,40-1 0,-14-39-1,41 53 1,12 0-1,14-13 1,0-14 0,0 0-1,-27-39 1,-26-13 0,0-1-1,-40-26 1,14 13-16,26 0 15,-27-13 1,1 0-16,-1 0 16,1 0-1,-1-13 1,-13 0 0,0 0-16,27-40 15,0 13 1,-14-13-1,-12 40 1,-1-13-16,0-41 16,-13 15-1,0 12-15,0-66 16,-26 53 0,12-13-16,-65-40 15,39 53 1,-13 0-16,-105-79 31,52 66-15,0 0-1,66 26 1,-13 14-16,-39-27 16,26 26-1,26 1-15,-39-14 16,39 27-1,0 0-15,14-1 16,-27 14 0</inkml:trace>
  <inkml:trace contextRef="#ctx0" brushRef="#br0" timeOffset="9047.61">20466 9856 0,'-27'0'31,"-13"13"-15,1 0-1,12 0 1,-12 1 0,-1 25-1,0 1 1,0 13-1,14-27 1,0 27 0,-1-13-1,14 13 1,13-27-16,0 1 16,0 26-1,0-40 1,13 40-1,0-40-15,1 14 16,25 26 0,27-1-1,14 1 1,-1 0 0,1-13-1,-1-14 1,-13-12-1,-39-14 1,12 0 0,-12 0-16,12 0 15,-25-14 1,12 14-16,40-13 16,-13 0-1,-13 0 1,13-1-1,-14 1-15,-12 0 16,39-13 0,13-1-1,-13 1 1,-13 12 0,0 1-1,-26-13 1,-1 13-1,14-1 1,-27-12 0,14-1-1,-14 1 1,-13-14 0,0 14-1,0 13 1,0-14-1,0 14 1,0-14 0,-13 1-1,-14-14 1,14 14 0,0-1-1,-14 14 1,-12-27-1,12 27 1,14 0 15,0 13-15,-14-27 0,14 27-1,0-13-15,-14 0 16,1 13-1,13-13-15,-27 13 16,13-13 0,-12 13-1,-1-14 1,-13 14 0,27-13-1,-1 13-15,-39-13 16,13 0-1,-13-14 1,13 27 0,0-13-1,0 13 1,27-13 0,-14 13-1,0-14 1,1 14-1,12 0 1,14 0 0,0 0-1,0 0 1,-1 0 0,1 0-16,0 0 15,0 0 1,-1 0-1,1 0 17</inkml:trace>
  <inkml:trace contextRef="#ctx0" brushRef="#br0" timeOffset="14664.13">6945 4683 0,'0'-13'15,"14"13"1,-1 0 0,40 0-1,53 0 1,52 0-1,-65 13-15,13-13 16,119 0 0,0 0-1,-14 0 1,-105-13 0,-13 13-16,92-13 15,-93 13 1,-12-14-16,79-12 15,-14 13 1,27 13 0,0 0-1,-79 0 1,-14 0-16,106 0 16,-105 0-1,12 0-15,80 0 16,0 0-1,-92 13 1,92 0 0,-14 0-1,-12 14 1,-14-1 0,0-12-1,-13 12 1,-13-13-1,0 0 1,-53-13 0,-13 14-16,26-14 15,-13 0 1,-27 0 0,1 0-1,-1 13 1</inkml:trace>
  <inkml:trace contextRef="#ctx0" brushRef="#br0" timeOffset="21142.55">18759 12382 0,'26'0'110,"14"0"-95,13-13 1,26 0 0,-26 13-1,80-13 1,-28 13-1,-12 0 1,0 0 0,12 0-1,-25-13 1,-1 13 0,-13 0-1,1 0 1,52 0-1,13 0 1,-66 13 0,40-13-1,-27 0 1,1 0 0,12 0-1,14 0 1,0 0 15,-40 0-15,-13 0-1,26 13 1,-13-13 0,1 0-1,-1 0 1,0 13-1,-13-13 1,13 0 0,-26 13-1,-1-13 1,-12 0 0,-1 14-1,-13-14 1,14 0-1,13 0 1,-1 0 0,-12 13-1,-14-13 1</inkml:trace>
  <inkml:trace contextRef="#ctx0" brushRef="#br0" timeOffset="22841.67">5927 13018 0,'13'0'78,"13"0"-62,14 13-16,39 13 15,-12-26 1,78 27 0,93-1-1,-53 1 1,1-1-1,-28-13 1,-78-13 0,-14 0-16,-13 0 15,53 0 1,-67 0-16,14 0 16,53 0-1,-66 0-15,-1 0 16,14 0-16,27 13 15,-41-13 1,1 0-16,0 14 16,0-14-16,-1 0 15,27 0 1,-26 13-16,-14-13 16,27 0-1,0 13 1,0-13-1,-26 0 1,-14 0-16,27 0 16,-14 0-1,-13 0-15,14 0 16,-14 0 0,0 13-16,14-13 15,-1 0 1,1 0-16,-14 0 15,13 0-15,1 0 16,26 0 0,13 14-1,-13-14 1,0 0 0,13 13-1,-13-13 1,-14 0-1,-12 0 1,-1 0 0</inkml:trace>
  <inkml:trace contextRef="#ctx0" brushRef="#br0" timeOffset="24543.86">12700 13004 0,'53'0'63,"26"0"-48,80 0 1,79 0 0,66 0-1,-158 0 1,13 0-16,132 0 15,0-13 1,-27 13 0,-26 0-1,-13 0 1,-39 0 0,-41 0-1,-39 0 1,-40 0-1,-53 0 1,14-13-16,12 13 31,-25 0 32</inkml:trace>
  <inkml:trace contextRef="#ctx0" brushRef="#br0" timeOffset="27031.95">18428 13044 0,'106'-13'93,"40"13"-77,52 0 0,-92 0-1,13 0-15,146 13 16,12-13 0,-12 0-1,-14 0 1,-39-13-1,-119 0 1,-1 13-16,-12-14 16,39 1-1,-80 13-15,1-13 16,-14 13-16,27-27 16,-13 27-1,0-13-15,-1 13 16,54-13-1,-40 13-15,145 0 32,-52 0-17,-80 0-15,132-13 32,-78-1-17,-1 14 1,-14 0-1,-52 0 1,40 0 0,-40 14-16,26-14 15,1 0 1,-54 0 0,0 0-16,-12 0 15</inkml:trace>
  <inkml:trace contextRef="#ctx0" brushRef="#br0" timeOffset="29643.84">6218 13705 0,'39'14'15,"-78"-28"-15,145 41 16,-14-14 0,54 0-1,39 1 1,13-14 0,27 13-1,0-13 1,-13 0-1,-14 0 1,-26 0 0,0 0-1,-26 13 1,-1 0 0,1-13-1,12 13 1,28 1-1,25-1 1,186 0 15,-106-13-15,-158 0-16,131 0 16,-145 0-1,80 0 1,-54 0-1,-65 0 1,-54 0 0,-13 0-1</inkml:trace>
  <inkml:trace contextRef="#ctx0" brushRef="#br0" timeOffset="31965.41">11628 12912 0,'0'0'0,"-26"0"16,13 0-1,0 13 1,-1-13 0,14 13-1,-13-13-15,-13 13 32,26 1-17,-14-1 1,1 0-1,-13 27 1,12 13 0,-12 13-1,13-13 1,13 0 0,0 0-1,13 13 1,40 13-1,40 14 1,12 12 0,54 1-1,40 0 1,25-13 0,1-27-1,13 0 1,1-39-1,-120-14 1,79-13 0,-92 0-16,79-13 15,-26-27 1,-27 0 0,-26-13-1,-27-13 1,-26 0-1,-13 0 1,-27 26 0,0 14-16,1-41 15,-14 28 1,-66-54 15,-14 27-15,-39-13-1,-53 13 1,-26-1 0,92 28-1,0 12-15,-106-26 16,1-13 0,39 13-1,13 14 1,27-1-1,65 27 1,-38-27 0,25 14-1,41 26 1,-94-27 0,107 27-1,-40 0 1,-14 0-1,-12 13 1,39-13-16,0 14 16,-40-1-1,54 0-15,-1 0 16,0 0-16,-26 14 31,53-14-15,0 0-1,-1-13 1</inkml:trace>
</inkml:ink>
</file>

<file path=ppt/ink/ink2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18:09.917"/>
    </inkml:context>
    <inkml:brush xml:id="br0">
      <inkml:brushProperty name="width" value="0.05292" units="cm"/>
      <inkml:brushProperty name="height" value="0.05292" units="cm"/>
      <inkml:brushProperty name="color" value="#FF0000"/>
    </inkml:brush>
  </inkml:definitions>
  <inkml:trace contextRef="#ctx0" brushRef="#br0">5173 5662 0,'79'0'78,"-39"0"-62,-1 0-16,28 0 15,12 0-15,80 13 16,-67 1 0,-12-14-16,-14 13 15,0-13-15,40 0 16,-67 0 0,-12 0-16,-14 0 15,0 0-15,1-13 31</inkml:trace>
  <inkml:trace contextRef="#ctx0" brushRef="#br0" timeOffset="2885.11">7488 5636 0,'13'0'172,"13"0"-141,14 0-15,0 0-1,-14 0 1,1 13-16,26-13 16,0 0-1,-14 13 1,14-13-1,0 0 1,-13 13 0,-1-13-1,1 0 1,-27 0 0,14 0-1,12 0 1,-12 0-1,-14 14 1,27-14 0,-14 0-1,14 0 1,-14 0 0,1 0-1,-1 0 1,-12 0-1,25 0 1,-25 0-16,-1 0 16,0 0-1,13 0-15,-12 0 16,-1 0 0,13 0-1,1 0 1,-1 0-1,1 0 1,-14 0 0,13 0-1,-12 0 1,-1 0-16,27 0 16,-27 0-1,0 0-15,13 0 16,-12 0-1,-1 0 1,0 0-16,14 0 31,-1 0-15,1 0 0,-14 0-1,13 13 1,-13-13-1,14 0 1,-14 0 0,0 0-1,1 0-15,-1 0 16,0 0 0,0 0-16,1 0 15,12 0 1,0 0-1,-12 13 1,-1-13-16,0 0 16,0 0-16,27 0 15,-13 13 1,-1-13 0,14 0-1,-1 0 1,14 0-1,-13 0 1</inkml:trace>
  <inkml:trace contextRef="#ctx0" brushRef="#br0" timeOffset="3574.55">9790 5556 0,'39'13'63,"27"1"-48,67-1 1,12 0 0,-65-13-1</inkml:trace>
  <inkml:trace contextRef="#ctx0" brushRef="#br0" timeOffset="5795.8">3532 6747 0,'40'13'94,"39"0"-78,27 1-1,13-1 1,-13 0 0,-66-13-1,-14 0-15,27 0 16,-40 0-1,-13 13 32</inkml:trace>
  <inkml:trace contextRef="#ctx0" brushRef="#br0" timeOffset="6494.75">5583 6734 0,'26'0'0,"14"0"15,-27 0 1,0 0-16</inkml:trace>
  <inkml:trace contextRef="#ctx0" brushRef="#br0" timeOffset="7204.86">8321 6628 0,'13'0'15,"1"0"1,-1 0 0,40 0-1,66 13 1,-66-13-1,158 27 1,-52-27 0,-40 0-1,-26 0 1,-80 0 0,0 0-16</inkml:trace>
  <inkml:trace contextRef="#ctx0" brushRef="#br0" timeOffset="10811.69">8493 7316 0,'13'0'78,"27"0"-47,53 0-15,-14-14-1,-26 14 1,-13 0-16,52 0 16,-52-13-1,26 13 1,13 0 0,-52 0-16,39 0 15,0 0 1,53 0 15,-26 0-15,-1 0-1,-65 0 1,13 0-16,-14 0 16,14 0-16,13 0 15,0 0 1,-27 0-1,0 0 1,-12 0 0</inkml:trace>
  <inkml:trace contextRef="#ctx0" brushRef="#br0" timeOffset="13761.26">7144 5662 0,'26'0'31,"14"0"-15,13 0-16,79 13 16,40-13-1,13 0 1,14 0 0,92 14 15,-93-14-16,-13 0 1,-13 0 0,-13 0-1,-79 0 1,-14 0-16,66 0 16,-66 0-1,13 0-15,54 0 16,-54 0-1,-13-14-15,67 14 16,-67 0 0,0 0-16,53-13 15,0 13 1,13 0 0,-79 0-1,13 0-15,53 0 16,-66 0-1,0 0-15,119 0 32,-66 0-17,-13-13 1,-14 13 0,-13-13-1,-39 13 1,-14-14-16,27 1 15,-14-13 1,14-14 0,-40 14-1,13-1-15,0-52 16,-13 39 0,0-13-16,-13-66 15,-14 40 1,1-1-16,-40-52 15,-53 0 1,-40-1 0,66 81-1,-12-1-15,-1-14 16,13 28-16,-13-1 16,-13 0-16,0 1 15,0-1-15,-13 14 16,0-1-16,-14 1 15,-171-14 1,-14 14 0,13-1-1,41 27 1,38 13 0,67 27-1,0 0 1,14 13-1,39-1 1,13 15 0,66-28-1,0 1-15,-13 26 16,27-26 0,0-14-16,-14 54 15,27-27 1,-14-1-16,1 54 15,-1 27 1,14-1 0,0 27-1,13-14 1,0-92 0,-13-13-16,13 39 15,0-39 1,-14-27-16,14 53 31,0-39-15,0-14-1</inkml:trace>
  <inkml:trace contextRef="#ctx0" brushRef="#br0" timeOffset="15053.55">7276 4524 0,'-13'-13'78,"-67"-13"-62,-52-14 15,13 14-15,-13-1-1,13 14 1,26 13 0,67-13-1,-14 13-15,27 0 16,-14 0 0,14 0-1,-27 26 1,-26 14-1,40-27 1,-14 0-16,-26 27 16,13 0-1,27-27 1,-14 27 0,0-14-1,-13 40 1,14-39-1,12 12 1,14-26 15,0-13-15,13 14 0,0-1 30</inkml:trace>
  <inkml:trace contextRef="#ctx0" brushRef="#br0" timeOffset="15977.78">5874 4326 0,'0'13'31,"-13"14"-15,-1 12 0,-25 80-1,12-39 1,14-41 0,0 1-16,-14 53 31,14-40-16,13-14 1,0-12 0,0-14-1,0 0 1,40 0 78,-14-13-79,1 0-15,39 14 16,13-14 0,0 0-1,-39 0 1,0 0-16,52-14 15,-12 1 1,-54 13 0,27 0-1,-40 0 1,1 0 0</inkml:trace>
  <inkml:trace contextRef="#ctx0" brushRef="#br0" timeOffset="16873.98">5913 4815 0,'-13'14'125,"0"12"-109,-13 1 0,-1-1-1,1 0 1,12-12-1,1-1 1,13 0 0</inkml:trace>
  <inkml:trace contextRef="#ctx0" brushRef="#br0" timeOffset="35726.62">5450 4921 0,'-39'0'109,"12"0"-93,-12 13 0,12 1-1,14-1-15,-14 0 16,1-13-16,-27 40 31,40-27-15,0 0-1,-1 1 1,-12 12 0,13 14 15,-1-1-15,1-12-1,0 39 1,13-40-16,-13 1 15,13-1-15,0 14 16,0 0 0,0-14-16,0-13 15,13 14 1,13 13 0,-12-14-1,-1-13 1,13 14-1,14-1 1,26 14 0,14-27-1,-1 0 1,-26 1 0,-13-1-16,52 0 15,-52 13 1,0-12-16,39 12 15,14-26 1,12 0 0,-52-13-1,0 0-15,27-27 16,-41 27 0,1 0-16,-14 13 15,14-14 1,-27 14-16,14 0 15,-14 0 1,-13-13-16,26 0 16,-26 0-1,14-14-15,12-26 16,-13 27 0,1-1-16,-1-26 31,-13 14-16,0 26 1,0-14 0,-13 14-1,13 0 1,0-1-16,-14-12 16,1 13-1,0-14 1,-14 1 15,1-27-15,0 26-1,12 14 1,-12-13 0,13 12-1,-14 1 1,27 0-1,-13 13-15,13-13 16,-27 0 0,14-1-1,-13 1 1,13 0-16,-27-14 16,0 1-1,0-1 1,-12 1-1,12 0 1,0 12 0,27 1-1,-40 0 1,0 0 0,0-1-1,0 14 1,0-13-1,-13 13 1,-13 0 0,13 0 15,26 0-15,27 0-16,-27 0 15,0 0 1,14 13-16,0-13 15,-1 14-15,-52-1 32,52 0-17,1-13 1,-1 13 0,1 1-1,13-14 1,-1 13-16,-12 0 15,-1 0 1,14-13 0,-13 13-1,13 1-15,-1-1 32,1 0-17,0-13 1,13 13-1,-13-13 1,-1 14 15,1-1-15,13 0 0,-13-13 15</inkml:trace>
  <inkml:trace contextRef="#ctx0" brushRef="#br0" timeOffset="40228.83">4392 9657 0,'27'0'141,"12"27"-126,-12-14 1,52 13 0,-13 1-1,-39-27 1,26 26-1,-40-26 1,13 14-16,40-1 16,-26 0-1,0-13 1,-1 0 0,-25 0-1,12 13 1,-13-13-1,1 0 1,-1 0 0,-13 13-1,13-13 1,0 0 0,14 0-1,-1 0 1,-13 0-1,1 0 17,-1 0 46</inkml:trace>
  <inkml:trace contextRef="#ctx0" brushRef="#br0" timeOffset="42687.78">7131 9671 0,'13'0'125,"0"0"-110,13 13-15,-12-13 16,12 13-16,-13 0 16,14-13-16,-14 0 15,0 0-15,0 0 281,1 0-265,-1 0-16,13 0 16,-12 0-16,12 13 15,14-13 1,-14 0-16,1 0 16,-14 0-1,0 0 1,0 0-1,1 0 17,-1 0-17,0 0 1,0 0 0,14 0-1,12 0 1,1-13-1,0 13 1,-14-13 0,1 0-16,26-14 15,13 1 1,-13-1 0,-40 14-1,13 13-15,1-26 16,-14 26-1,-13-14-15,13 1 16,14 0 0,-14 0-16,0 0 15,14-14 1,-1 14-16,-13-14 16,-13 14-1,14 0-15,-14 0 16,13-1-16,-13 1 15,13-13 1,-13-1-16,0 14 16,0-13-1,-13-14 1,-40-13 0,-13-13-1,-27 13 1,54 13-1,-14 14-15,13-1 16,-53-12 0,40 12-16,-39 1 15,12-1 1,14 14 0,0 13-1,0 0 1,0 27-1,-14-27 1,1 26 0,0 0-1,39-12 1,14 12-16,-14-13 16,-26 54-1,26-41-15,-13 27 16,40-27-1,0-12-15,-1 39 16,1-27 0,0 0-16,0 41 31,13-28-15,0 14-1,0-26 1,0 12-1,13-12 1,-13-14 0,26 13-1,-26-12-15,27 25 16,-27-25 0,13 12-16,0-13 15,14 14 1,-14-14-1,0-13-15,27 26 16,-14-12 0,1-1-16,39 13 15,-26-12 1,-1-1-16,28 13 16,-41-26-1,0 13-15,41-13 31,-54 0-15,0 0 0</inkml:trace>
  <inkml:trace contextRef="#ctx0" brushRef="#br0" timeOffset="44873.84">10544 8837 0,'0'0'16,"-27"0"0,-12 0-1,-14 0 1,0 0 0,0 0-1,26 0 1,-65 27-1,-1 12 17,27-12-17,13 12 1,0 1 0,13-13-1,14-14 1,13 13-1,-1-13 1,1 14 0,13-14-1,0 0-15,-13 1 16,13 25 0,-13 1-1,13 13 1,0 13-1,39 0 1,1 14 0,0-41-1,-14 1-15,40 26 16,14 0 0,12-13-1,-25-13 1,12-1-1,-53-25 1,14-1-16,-13 0 16,12 0-16,54 14 15,-40-27 1,-14 13-16,67 0 16,-13-13-1,-14 0 1,-13 0-1,-26-13 1,-27 0 0,1 0-1,25-14 1,-26 14-16,14-27 16,-1 27-1,-12-27-15,25-26 16,-25 27-1,-1 12-15,0 1 16,-13-41 0,13 28-16,-13 12 15,0-12 1,-26-14-16,-54-66 16,1 13-1,13 40 1,39 39-1,-12 1-15,-27-14 16,26 14 0,0-1-16,1 14 15,12 0-15,1-1 16,-27 1 0,0 13-1,-13 0 1,-14 0-1,14 0 1,-13 0 0,13 13-1,26 1 1,27-14 0,-1 13-16,-12 0 15</inkml:trace>
  <inkml:trace contextRef="#ctx0" brushRef="#br0" timeOffset="49774.7">9895 8996 0,'0'-13'94,"-39"-14"-78,-1 1-16,0 12 15,1-12 1,-1 0-16,-39-27 16,39 39-1,13 1-15,1 0 16,0 0-16,-14-1 15,0 1 1,0 0 0,1 0-1,-1 0 1,-26-1 0,-13 1-1,-27 0 1,66 13-16,-66 0 15,27 0 1,52 0 0,-39 0-1,40 13-15,-1-13 16,1 13 0,-14 1-16,-26 12 15,40-13 1,-1 0-16,1 14 15,-1-14-15,1 0 16,-14 14 0,27-14-16,-14 0 15,14 14 1,0-14 0,0 0-1,-1 0 32</inkml:trace>
  <inkml:trace contextRef="#ctx0" brushRef="#br0" timeOffset="50620.02">8348 8506 0,'-14'27'16,"14"-14"-1,-39 40 1,25 0-1,-12 0 1,13-14 0,0 14-1,-1-39 1,1 12-16,13-13 16,0 14-16,-26 12 31,26-12-16,0-14 1,-14-13 0,14 13-16,0 1 31,-13-1-15,13 0 15,0 0 94,66 14-110,-13-1-15,13 1 16,106-1 0,-79 1-16,13-27 15,0 0 1,-14 0-16,67 0 16,-106 0-1,-13 0-15,-14 0 16</inkml:trace>
  <inkml:trace contextRef="#ctx0" brushRef="#br0" timeOffset="53797.05">8387 8890 0,'-13'0'47,"13"13"31,-13-13-47,0 13-15,-1 1-1,1-1 1,0 0-16,0-13 15,-27 40 1,14-27 0,12 0-1,-12 1 1,13-14 15,-1 0 0</inkml:trace>
  <inkml:trace contextRef="#ctx0" brushRef="#br0" timeOffset="56930.89">8387 8890 0,'-13'0'63,"-13"0"-48,-1 26 1,14-12 0,0-14-16,-27 26 15,27-13 1,-14 1 0,14-1-1,13 0 1,-26 0-1,12 1 1,14-1 0,-13 0-1,0 0 1</inkml:trace>
  <inkml:trace contextRef="#ctx0" brushRef="#br0" timeOffset="60930.04">2461 12237 0,'26'0'47,"27"13"-32,40 0 1,65 14 0,28-14-1,-81 0 1,14-13-16,-13 14 15,93-14 1,-107 0-16,-12 0 16,-14 13-16,40 0 15,-53 0 1,0-13-16,-14 13 16,54 1-1,-40-14-15,0 13 16,66-13-1,-40 0-15,0 0 16,186 0 0,-172 0-1,105 0 1,-92 0-16,92-13 16,-105 13-1,119-14 1,-40 1-1,0 0 1,-27 0 0,-66 13-1,-12-13-15,78-1 16,-92 14 0,13-13-16,-13 13 15,66-26 1,-53 26-1,-13 0 1,27 0 0,12 0-1,1 0 1,-1-14 0,-52 14-1,53 0 1,13 0-1,13 14 1,-53-1 0,238 0-1,-225-13 1,93 13 0,-92-13-16,12 14 15,-25-14-15,237 26 31,-238-26-15,53 13 0,0-13-1,-13 13 1,0-13 0,-27 14-1,27-1 1,13-13-1,-13 0 1,-40 0 0,53 0-1,-53 0-15,66 0 16,-52 0 0,-14 0-16,0-13 15,14 13-15,65-27 16,14 1-1,0-1 1,-80 14 0,0 0-16,14 0 15,-27-1-15,146 1 32,-106 13-17,-14 0 1,-12 0-1,-1 0 1,27 0 0,26 0-1,-66 0 1,14 0-16,-1-13 16,0 13-16,54-13 15,-54 0 1,-26 13-16,13-14 15,27 1 1,-40 0-16,-27 13 16,40-13-1,-53 13-15,27-14 16,-13 1 0,-14 13-1,13 0 1,-13 0-1,1 0 1,-1 0 0</inkml:trace>
  <inkml:trace contextRef="#ctx0" brushRef="#br0" timeOffset="65436.47">2514 12224 0,'-14'0'31,"14"-13"-15,-13-1 46,0 1-46,-14 0 0,1 0-1,-1-1 1,14 1 0,-13 0-1,-1 0 1,14-14-1,0 27 1,-14-13 0,14 0-1,13 0-15,-26-1 16,12 1 0,1 0-16,-13-27 15,13 27 1,-1-14-16,1 14 15,-13-13 1,12-1-16,1 14 16,-13-13-1,13 12-15,13-12 16,-27 0 0,27 12-16,-13 1 15,0-13 1,-1-1 15,1 14-15,13 0 15,0-1-15,0-12 15,0 13-16,0 0 1,0-1 0,13 1-1,-13-13 1,14 26 0,-14-14-1,13 1 1,0 0-1,0 13 64,-13-13-64,14-1 1,-1 14-1,13-13 1,-13 13 0,1 0-1,-1-13 1,13 13-16,1 0 16,26-13-1,-14 13 1,-25-13-1,-1 13-15,13 0 16,-12 0 0,-1-14-1,0 14 1</inkml:trace>
  <inkml:trace contextRef="#ctx0" brushRef="#br0" timeOffset="85843.3">13851 10358 0,'0'0'0,"-66"53"15,-14 40 1,-12 0-1,52-41 1,14-12-16,-14 13 16,27-26-1,0-14-15,-1 40 16,1-27 0,0 54-1,13-1 1,-27 27-1,27-27 1,0 0 0,0-39-1,27 40 1,-14-41-16,0-12 16,27 26-1,0-27 1,-14-13-1,1 1-15,12-1 16,-12-13 0,-1 0-16,1 0 15,12 0 1,14 0 0,-13-27-1,-27 27-15</inkml:trace>
  <inkml:trace contextRef="#ctx0" brushRef="#br0" timeOffset="86805.23">13547 11099 0,'13'0'93,"40"-26"-77,13-1 0,40-26-1,26 1 1,0-15 0,1 28-1,12-1 1,-26 14-1,-66 12 1,-13 1-16,13 13 16,39-13-1,14-14 1,0 14 0,0 0-1,0 0 1,-27-1-1,-39 1 1,-14 13-16,27 0 16,-26-13-1,-14 13 1</inkml:trace>
  <inkml:trace contextRef="#ctx0" brushRef="#br0" timeOffset="95557.85">16153 10517 0,'-13'13'16,"-1"27"-1,1-27-15,-13 40 32,12-40-17,14 1 1,0-1 62,27 27-62,13-14-1,-14 1 1,0-1-16,27 14 15,0-14 1,0-13 0,-13 1-1,0-14 17,-27 0-17,0 0 1,0 0-1,1-14 1,-1 1-16,0-13 16,13-27-1,-12 26-15,-1-26 16,0 14 0,-13 12-1,0 14 1,0 0-16,-26 0 15,-14-27 1,-13 13 0,13 14-1,14-13-15,-14 13 16,14-1 0,13 14-1,-1 0 79</inkml:trace>
  <inkml:trace contextRef="#ctx0" brushRef="#br0" timeOffset="96272.03">16708 10213 0,'14'0'47,"-1"0"-31,13 0-1,-12 13 1,-1 0-1,-13 1 32,-27 12-31,-12 14 0,-1-14-1,14-13 1,65-13 78,14 0-79,0 0 1,-40 0-1,1 0 1</inkml:trace>
  <inkml:trace contextRef="#ctx0" brushRef="#br0" timeOffset="98714.73">16312 10438 0,'-27'0'31,"1"0"-15,12 0 15,1 0 32,0 0-32</inkml:trace>
</inkml:ink>
</file>

<file path=ppt/ink/ink2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0:21.492"/>
    </inkml:context>
    <inkml:brush xml:id="br0">
      <inkml:brushProperty name="width" value="0.05292" units="cm"/>
      <inkml:brushProperty name="height" value="0.05292" units="cm"/>
      <inkml:brushProperty name="color" value="#FF0000"/>
    </inkml:brush>
  </inkml:definitions>
  <inkml:trace contextRef="#ctx0" brushRef="#br0">5927 5040 0,'0'14'0,"0"-1"31,0 26-15,0 14 0,39 133-1,67 25 16,0-65-15,13-40 0,-66-67-1,13-12-15,0-1 16,67-13 0,-67-13-16,-13 0 15,119 14 1,-80-54-1,1-13 1,-14-40 0,-39 41-1,-14-15-15,14-65 16,-40-13 0,0 65-1,-26-39 1,-14 13-1,-26 27 1,0 13 0,-40 0-1,-13-14 1,0 27 0,-40 0-1,-26 40 1,-14 53-1,-26 52 1,120-39-16,-147 119 31,160-66-15,39-40 0,53-39-1</inkml:trace>
  <inkml:trace contextRef="#ctx0" brushRef="#br0" timeOffset="2739.36">5477 5067 0,'0'13'78,"26"13"-62,14 1-1,0-1 1,-14 1 0,14-1-1,-14-12 1,14 12-1,-27-13 1,14 14 0,12-1-1,14 14 1,0-14 0,-13 1-1,-27-14-15,0-13 16,1 0 46</inkml:trace>
  <inkml:trace contextRef="#ctx0" brushRef="#br0" timeOffset="5748.46">11642 5636 0,'13'0'31,"80"0"-15,26-14 0,53 1-1,66 0 1,-93 0 0,1 13-16,184-27 15,14 1 1,0 26-1,-172 0 1,159 0 0,-40 13-1,-53-13 1,-53 0 0,-92 0-16,-14 0 15,120-13 1,-146 13-1,39 0 1,-52 0-16,0 0 16,-14 0-16,93 13 31,-53-13-15,-13 0-1,-13 0 1,-14 0-1</inkml:trace>
  <inkml:trace contextRef="#ctx0" brushRef="#br0" timeOffset="9611.94">1812 6760 0,'53'13'63,"-13"1"-48,13-1-15,13 0 16,278 13 0,132-12 15,-198-1-15,-66 0-1,-67 0 1,-52 1-1,-80-14 1,0 0-16,1 0 16,-1 0 62,26 0-63,1 0 1,13 0 0,-26 0-1,25 0 1,-38 0-16,39 13 31,-27 0-15,-13-13-16,27 0 15,-14 0 1,1 0 0,-14 0-1,14 0 1,-1 0 0</inkml:trace>
  <inkml:trace contextRef="#ctx0" brushRef="#br0" timeOffset="11091.58">6496 6892 0,'13'0'78,"26"0"-62,-12 14-16,13-14 15,79 26 1,-53-13-16,13 1 16,1-1-16,12 0 15,133 0 1,-106 0-16,146 1 16,-14-14-1,0 0 1,-132 0-1,-13 0-15,291 0 32,-317 0-17,-14 0-15,66 0 16,-79 0 0,0 0-1,53 0 1,-53 0-16,39 0 15,14 0 1,-13 0 0,-40 0-1,-1-14-15,41 1 16,-67 13 0,14 0-16,0 0 15,-14 0 1,1 0-1,-14 0 1,0 0-16,0 0 31,1 0-15</inkml:trace>
  <inkml:trace contextRef="#ctx0" brushRef="#br0" timeOffset="13906.24">19844 6734 0,'26'0'47,"1"0"-31,-1 0-16,80 0 15,26 0 1,53 0 0,-92 13-1,13-13-15,92 13 16,27-13-1,-119 0 1,106 0 0,-120 0-16,67-13 15,-93 0 1,-13 13-16,-13-14 16,-14 14-1</inkml:trace>
  <inkml:trace contextRef="#ctx0" brushRef="#br0" timeOffset="17043.46">6985 7990 0,'26'14'47,"67"25"-32,66 14 1,52-26-1,41-27 1,39-14 0,-132 14-1,171-13 1,14 13 0,40 0-1,-14 27 1,-52-14-1,-40-13 1,-53 0 0,-27 0-1,-39 0 1,-27 0 0,-39 13-1,-54-13 1,67 0-1,-93 0-15,54 0 32,-41 0-17,0 0 1</inkml:trace>
  <inkml:trace contextRef="#ctx0" brushRef="#br0" timeOffset="19812.41">15624 8070 0,'13'0'32,"40"0"-17,39 0 1,67 0 0,66-13-1,-106-1 1,13 1-16,133 0 15,-14-14 1,-13 14 0,-26 0-1,-53 0 1,-14 13 0,-12 0-1,-27-13 1,-14 13-1,-12-14 1,12 14 0,14 0-1,-13 14 1,12-14 0,-12 0-1,-40 0 1,0 0-16,39 0 15,-52 0 1,66 13 0,-13-13-1,-14 0 1,14 0 0,-54 0-1,94 13 1,-14 0-1,0 0 1,-27-13 0,-26 0-1,1 0 1,-1 0 0,-53 0-1,27 0 1,-27 0-16,0 0 15,0 0-15,0 0 16,14 0 0,-14 0-16,14 0 15,12 0 1,1 0 15,0 0-15,-27 0-16,0 0 15,0-13-15,14 13 16,-14 0-16,14 0 16,25 0-1,-25 0-15,66-13 32,-27 0-17,13 0 1,0 13-1,1-14 1,-41 14 0,-12 0-16,39 0 15,-13 0 1,-13 0 0,-27 0-1,13 0-15,14 0 16,-13 0-1,-14 0-15,26 0 16,-25-13 0,12 13 15,-13 0-15,1 0 30,12 0-30,-13 0 0,0 0-1,1 0 1,-1 0 15</inkml:trace>
  <inkml:trace contextRef="#ctx0" brushRef="#br0" timeOffset="24050.2">15187 6800 0,'79'13'78,"27"13"-62,-40-26-16,14 14 15,79-14 1,-1 0 0,-78 0-16,105-27 31,-93 14-16,-39 0 1,0 13 0,-26 0-1,-14 0 1</inkml:trace>
  <inkml:trace contextRef="#ctx0" brushRef="#br0" timeOffset="29767.36">5622 9141 0,'27'0'78,"13"27"-62,26-1 0,53 1-1,-53-14 1,172 13 0,-159-12-1,93-14 1,-79 0-16,-14 0 15,67 0 1,-80-14-16,53 1 16,-79 0-1,-1 0-15,28 0 16,-41 13 0,1 0-16,-14-14 15,53 14 1,-40 0-1,1 0 1,-14 0-16,13 0 16,1 0-16,-1 0 15,41 0 1,12 0 0,14 0-1,-1 0 1,-39 0-1,0 0-15,53 0 16,-53 0 0,0 0-16,39 0 15,1 0 1,-1 0 0,-52 0-1,-13 0-15,12 0 16,27 0-1,-13 0 1,0-13 0,-26 13-1,-14-13 1,0 13 0</inkml:trace>
  <inkml:trace contextRef="#ctx0" brushRef="#br0" timeOffset="30813.49">9459 9287 0,'40'0'62,"52"13"-46,67 0-1,26-13 1,40 0 0,13 0-1,27 0 1,-146-13-1,0 13-15,0 0 16,0-13-16,79 0 16,-105 13-1,0 0-15,65-14 16,-25 14 0,-41 0-1,-65 0 1,-1 0-16,-13 0 15,1 0 1</inkml:trace>
  <inkml:trace contextRef="#ctx0" brushRef="#br0" timeOffset="34245.1">3016 10610 0,'53'26'94,"93"54"-78,-14-27-1,-66-27 1,13-13-16,67-13 15,-67 13 1,-12-13-16,38 0 16,-65 0-1,-13 0-15,12 0 16,-26 0 0,1 0 46</inkml:trace>
  <inkml:trace contextRef="#ctx0" brushRef="#br0" timeOffset="36079.35">8189 10358 0,'0'-13'109,"13"13"-93,27 0 0,-27 0-1,27 0-15,-1 0 16,67 0-1,-40 0-15,106-13 16,14 13 0,25-13-1,-12 0 1,-14-1 0,-106 14-1,80 0 1,-14 0-1,-12 0 1,65 0 0,-79 0-1,0 0 1,-52 0 0,38 0-1,-39 0-15,-13 0 16,0 0-16,66 0 15,-52 0 1,-1 0-16,0 0 16,0 0-16,0 0 15,13 0-15,1 0 16,-1 14-16,159-1 31,-79 0-15,0 0-1,-14 0 1,1 1 0,-27-14-1,-40 0 1,1 0 0,-41 0-1,-12 0 1,-14 0-16,14 0 15,-1 0 1,-13 0-16,27 0 16,-14 0-1</inkml:trace>
  <inkml:trace contextRef="#ctx0" brushRef="#br0" timeOffset="43909.11">14089 8811 0,'-13'0'78,"-40"13"-62,0 27 15,13-1-15,1 14-1,-14 79 1,13-12 15,27-81-15,13-12-16,-13 39 16,13-40-1,0 14-15,0-14 16,13 41-1,-13-41-15,13-13 16,0 14 0,0-14-16,1 13 15,-1-26 1,0 14-16,0-14 16,14 26-1,-1-26 1,1 13-1,-1-13 1,1 0 0,-14 0-1,27-39 1,-14 12 0,-13 1-1,14-14 1,-27 27-1,13 0-15,-13-27 16,13 13 0,-13-12-1,0 12 1,0 14 0,0 53 140,0-1-141,13-12-15,-13 13 16,14-27-16,52 79 31,0 1-15,13-14 0,-39-52-1,-14-1-15,14 1 16,-13-27-1,-14 0-15</inkml:trace>
  <inkml:trace contextRef="#ctx0" brushRef="#br0" timeOffset="45123.46">14499 9525 0,'13'0'62,"54"13"-46,52-13 15,-66-13-15,-1-13-1,-12-1 1,-13 14-1,-14 13 1,-13-13 0,0-1 31,-13 1-32,-14 0 1,14 0-1,-14-1-15,1 1 16,0-13 0,12 26-16,-12 0 15,-1 0 1,14 0-16,-13 0 16,-27 39-1,26-25-15,14 25 16,-13-12-16,-1 13 15,1-1-15,12 14 16,1 40 0,0-54-16,13 1 15,0 26 1,0-53-16,66 54 31,-53-67-15,14 13-16,26-13 15,13 0 1,27-40 0,12 0-1,-52 27-15,66-26 32,-66 12-17,-13 14 1,-27 13-1,0-13-15,1 13 16,12-14 0,-13 14-16</inkml:trace>
  <inkml:trace contextRef="#ctx0" brushRef="#br0" timeOffset="46249.93">15214 9313 0,'0'14'16,"0"65"0,0 14-1,0-1 1,0 1 0,0-40-1,0-14 1,0-25-1,0-1 1,0-66 93,13-13-93,13-14 0,-13 27-1,1 14-15,-1-41 16,13 14 0,-12 40-1,-1 13 1,-13-1-16,13 1 15,0 13-15,1-13 32,-1 13-1,13-13 0,-13 13-15,1 0 15,-1 26-15,27 27-1,-14 13 1,1 0 0,-1-13-1,-26-40 1,13 27-1,-13-13-15,13-1 16,-13 1-16,0 25 16,0-25-1,0-1-15,0 14 16,0-27 0,14-13-16,-1 0 93,13 0-77,1-13 0,-14 13-1</inkml:trace>
  <inkml:trace contextRef="#ctx0" brushRef="#br0" timeOffset="47154.72">15875 9459 0,'13'0'79,"27"0"-64,0-13 1,13-1-1,-14-12 1,1 13 0,-27-14-1,0 14 1,-13 0 0,0 0-1,0-1 1,0-12-1,-13 13-15,-27-14 16,1 1 0,26 13-1,-1 13-15,-12 0 32,-1 0-17,1 26 1,-14 14-1,1 13 1,12 13 0,1 0-1,12-13 1,1 0 0,13-27-1,0 1 1,0-14-1,13 13-15,1-12 16,-1 12-16,0-13 16,27 14-1,-1-14 1,14-13 0,27 0-1,-41 0 1,1-13-16,26-1 15</inkml:trace>
  <inkml:trace contextRef="#ctx0" brushRef="#br0" timeOffset="47689.1">16312 9393 0,'26'-14'78,"14"14"-63,26-13 1,13 0 0,1 0-1,-41 0 1,1 13-16,13-27 16,-27 27-1,-12 0-15,-14-13 16</inkml:trace>
  <inkml:trace contextRef="#ctx0" brushRef="#br0" timeOffset="48314.07">16748 8903 0,'-13'0'15,"0"0"1,-1 13 0,-12 14-1,0 13 1,-1-1-1,14 27 1,-14 54 0,27-15-1,0-52 1,0-13-16,0-14 16,0 1-1,14 13 1,-14-14-16,0 27 15,0 13 1,0 13 0,0 14-1,-14 13 1,-12-40 0,13-26-1,-14-1 1,14-12-1,0-1 1,0-26 0</inkml:trace>
  <inkml:trace contextRef="#ctx0" brushRef="#br0" timeOffset="49280.01">17119 9313 0,'-14'0'31,"14"27"-15,-26-1-1,13 40 1,13 1 0,0-41-1,0 0 1,0-12 15,0-1-15,13 0 15,0 0-15,27-13-1,-14 0 1,14 0 0,13 0-1,13 0 1,0-13-1,-13-13 1,-13 12 0,-1-12-1,-25 13 1,-1-14 0,0 1-1,-13 13-15,0-14 16,0 14-1,-13 0-15,-14-14 16,-12 1 0,25 13-16,1-1 15,-13 1-15,13 0 16,-14 0 0,14 13-16,-27-40 15,1 27 1,12 0-1,1 26 32,12 0-31,1 0 0,0 0-1,13 1-15</inkml:trace>
  <inkml:trace contextRef="#ctx0" brushRef="#br0" timeOffset="50089.87">17542 9168 0,'13'0'47,"40"53"-16,-13 13-15,13 0-1,-14 0 1,-12-13 0,-14-13-1,-13-27 1,0 0 0,0-26 140,13-106-141,14 13 1,-1 40 0,1 26-1,-14 14 1,0 13-16,0 13 16,14-27-1,-14 27-15,0-13 31</inkml:trace>
  <inkml:trace contextRef="#ctx0" brushRef="#br0" timeOffset="51516.29">18217 9155 0,'0'26'78,"0"53"-62,13-39-1,0 92 1,13-52 0,-26-41-1,14-144 95,12-14-95,14-27 1,-27 106 0,14 1-16,-14-1 31,0 27-16,0 0 1,0 13 31,1 26-31,-1 0-1,0 1 1,0 26-1,1 13 1,-14 13 0,0 1-1,0-41 1,0-12 0,0-67 62,26-52-63,1 12 1,12-12 0,1 12-1,0 27 1,-14 27-1,-26 13 1,13 13 0,-13 13 31,0 27-32,13 26-15,27 92 16,-27-78-1,1-14-15,-1 40 16,-13-67 0,13 1-16,-13-13 31,13-27-15</inkml:trace>
  <inkml:trace contextRef="#ctx0" brushRef="#br0" timeOffset="52420.99">19076 9181 0,'14'0'94,"-1"-13"-79,27 0 1,-1-1 0,-12 1-1,-14 0 1,0 0-16,-13-1 16,13 1-1,-13 0 1,0-13-1,-13 12-15,-26-25 16,12 12 0,14 27-16,0-13 15,-1 13 1,1 0 0,0 0-1,0 0 1,-1 26-1,1 27 1,0 27 0,13 12-1,0 1 1,0-14 0,13-52-1,-13-1-15,13-13 16,-13 1-16,27 12 15,-27-13 1,13-13 0,14 0 15,39 0-15,-40 0-1,27-26 1,-26 13-16,-1-14 15,14 14-15</inkml:trace>
  <inkml:trace contextRef="#ctx0" brushRef="#br0" timeOffset="53341.71">19420 8916 0,'0'14'47,"14"39"-31,12 0-1,-13-14 1,14 1-16,26 92 31,-27-26-15,14-27-1,-40-52 1,0-67 156,0 0-157,0 1-15,0 12 16,0-39 0,0 27-16,0 12 15,0 1-15,-13-27 32,13 13-17,0 14 1,0 12-1,0 1-15,0-13 16,0 12 0,0-12-1,13 26 1,-13-13-16,13-1 31,0 1-15,1 13 15</inkml:trace>
  <inkml:trace contextRef="#ctx0" brushRef="#br0" timeOffset="80031.8">14168 11060 0,'-13'13'47,"0"0"-31,0 0-1,13 0 17,0 1-17,0 25 1,53 28-1,-27-41-15,1 14 16,-1-14-16,40 54 31,-53-67-15,1 0 0,-14 13 15,-40-12-16,-26 12 1,39-13 0,1 1-16,-1-1 15,1 0 1</inkml:trace>
  <inkml:trace contextRef="#ctx0" brushRef="#br0" timeOffset="80621.33">14711 11152 0,'-13'27'63,"-27"39"-48,13 13 1,-12-13 0,26 0-1,13-52 1,0-1-16,0 0 16,66 27 15,-13 0-16,26-1 1,-39-26 0,-1 1-16,27-1 15,-13-13 1,-13 0 0,-27 0-1</inkml:trace>
  <inkml:trace contextRef="#ctx0" brushRef="#br0" timeOffset="81134.75">15214 10663 0,'0'13'16,"0"66"0,0 54-1,0-67 1,-14 0-16,14 0 16,0 13-16,0 67 15,27-14 1,-14-52-1,0-41 1,-13-25 15</inkml:trace>
  <inkml:trace contextRef="#ctx0" brushRef="#br0" timeOffset="82156.7">15174 10649 0,'13'0'15,"14"0"1,12 0 0,-12 0-1,-14 0 1,0 0-16,14 14 16,-1 25-1,14 1 1,-14 0-1,1 13 1,-1-14 0,-26 1-1,13-13 1,-13-14 0,0 0-1,-26 0 1,-14 0-1,-13 1 1,27-14 0,13 0-16,-1 13 15,1-13 1,13 13 93,13 0-93,14 1-16,13 12 16,-14 0-1,-13-12 1,14 12-1,-14-13-15,-13 1 16,13-1 0,0 13-1,-13 14 1,0 0 0,-39 13-1,12-14 1,1 1-1,13-27 1,-40 27 0,39-27-16,-52 0 31,40 1-15,-1-14-1</inkml:trace>
  <inkml:trace contextRef="#ctx0" brushRef="#br0" timeOffset="83313.25">15743 11152 0,'13'0'63,"40"0"-48,-27 0 1,67-13 0,-53 13-1,13-27 1,-40 27-16,0-13 16,0 13-16,0 0 15,-13-13-15,14 13 16,-14-13-1,0 0 32,0-1-31,-53-25 15,0 12-15,13 14-1,27 13 1,-14 0 0,1 13-1,13 0 1,-14 14 0,14 13-1,0-14 1,0 27-1,-1-13 1,14-1 0,0-12-1,0-14 17,14 13-17,-1 1 1,27-1-1,-14-12 1,0-1 0,1 0-16,39 14 15,13-1 1,1-13 0,-54 0-1,1-13-15,-1 0 16,-13 0 31</inkml:trace>
  <inkml:trace contextRef="#ctx0" brushRef="#br0" timeOffset="84157.26">16285 10954 0,'0'13'63,"66"132"-48,-26-39 17,-27-53-17,14-13 1,-27-14-1,0-12 1,0-1 0,0 0-1,0 0 32,0-39 16,0-14-48,0-26 1,0 40 0,0-14-16,0 13 15,0 1 1,13 13-16,-13-1 15,13 1 1,0 0 0,1 0-16,-14 0 15,13 13-15,0-14 16,-13 1 0,13 13-16,-13-13 31</inkml:trace>
  <inkml:trace contextRef="#ctx0" brushRef="#br0" timeOffset="84611.47">16761 11020 0,'0'-13'16,"14"13"-1,12 0 1,-13 0 0,14-14-16,26 1 15,-14 13 1,-12-13-16,26 0 15,-14 13 1,-12-13 0</inkml:trace>
  <inkml:trace contextRef="#ctx0" brushRef="#br0" timeOffset="85004.26">16867 10676 0,'0'13'32,"0"14"-17,0 12-15,0 1 16,0 13-16,0 66 15,13-53 1,-13-13-16,14 66 16,12-53-1,-13-26 1,1-14 0,-1-12-16</inkml:trace>
  <inkml:trace contextRef="#ctx0" brushRef="#br0" timeOffset="86112.47">16933 11351 0,'27'13'94,"-14"-13"-79,0 0 1,14 0 0,-14 0-1,0 0-15,14-13 16,12-14 0,-25 14-16,-1-14 15,26-12 1,-12-1-1,-14 14-15,0 12 16,1-25 0,-14 25 15,13 14-31</inkml:trace>
  <inkml:trace contextRef="#ctx0" brushRef="#br0" timeOffset="86700.18">16669 11007 0,'13'0'63,"53"0"-47,14-40-1,78-13 1,-92 27-1,-26 26 1</inkml:trace>
  <inkml:trace contextRef="#ctx0" brushRef="#br0" timeOffset="91385.11">14724 11152 0,'13'-13'172,"-13"0"-156,14 13-16,-1-14 15,0 1-15,0 0 16,0 13 15</inkml:trace>
  <inkml:trace contextRef="#ctx0" brushRef="#br0" timeOffset="95768.48">14248 10993 0,'-13'0'141,"-14"14"-125,14-1-1,-14 0 1,14-13-1,0 27 1,0-1 0,13-13-1,-13 0-15,13 1 16,0-1 0,-14-13 30,28 0 48</inkml:trace>
  <inkml:trace contextRef="#ctx0" brushRef="#br0" timeOffset="96906.62">14274 11509 0,'0'0'0,"-26"14"16,26-1-16,-13-13 16,-1 13-1,1-13 1,0 13 46,0-13-46,-1 14 0,1-14-1,0 0 1,0 13-1</inkml:trace>
  <inkml:trace contextRef="#ctx0" brushRef="#br0" timeOffset="103298.4">5940 4789 0,'0'13'94,"0"14"-79,0 26 1,0 26 0,13-13-1,-13 0 1,13-26 0,-13 13-1,14-27 1,-14 1-1,0-14-15,0 13 32,0-12-17</inkml:trace>
  <inkml:trace contextRef="#ctx0" brushRef="#br0" timeOffset="108188.2">13573 10186 0,'13'0'109,"14"14"-93,-1-14-16,27 13 15,66 13 1,-53-12-16,80 25 15,39-25 1,27-14 0,-14-27-1,-105 14-15,171-27 32,-158 27-17,-26-14 1,-41 14-1,-12 13-15,12-13 16,28 13 0,-28 0-16,14 0 15,0 0-15,0 0 16,79 13 0,-66-13-16,80 13 15,-80-13 1,0 0-16,14-13 15,-14 13-15,0-13 16,0 13-16,-13 0 16,0 0-16,79 0 31,-52 13-15,-14-13-1,13 0 1,14 0-1,26 0 1,13 0 0,14-13-1,-14-13 1,-26 12 0,-67 14-1,-12 0 1,-14 0-1,0 14 1,1-1-16,-1 0 16,0 0-1,13-13 17,41-26-17,-14 13 1,79-40-1,-79 26-15,79-26 16,-26 14 0,-14-1-1,-39 27 1,-39 13 0,25 0-1,-25 0-15,-1 0 16,0 13-16,27 0 15,-1 0 1,1-13 0,0 0-1,-14-13-15,67-13 16,13-1 0,39 1 15,-52 12-16,-40 14 1,-40-13 0,0 13-1,0 0 1,1 0 0,-1 0-1,13-13-15,27 0 16,-13 0-1,0-1-15,52-12 16,14-1 0,-53 14-1,53 13 1,-67-13-16,14 13 16,27-13-1,-41 0-15,1 13 16,53 0-1,-54 0-15,1-14 16,0 14-16,-1 0 16,41-13-1,-40 13-15,-14 0 16,0-13-16,14 13 16,-13 0-1,-14 0-15,13 0 16,-12 0-1,-1 13-15,26-13 16,-25 0 0,12 0-16,67 13 31,-27-13-15,-26 0-1,-27 0 1,0 0-16,27 0 15,-14 0 1,-13 0 0</inkml:trace>
  <inkml:trace contextRef="#ctx0" brushRef="#br0" timeOffset="110107.8">13269 10332 0,'13'0'78,"27"-13"-62,-1-14 0,14 27-1,-13 0 1,39 0 0,-39 0-16,-13 0 15,25-13 1,1 0-1,-26 13 1,-14-13 0,0 13-1,1 0 32,12 0 0,14 0-31,-1 0-1,14-14 1,-26 14-16</inkml:trace>
  <inkml:trace contextRef="#ctx0" brushRef="#br0" timeOffset="113697.85">20280 9128 0,'14'0'110,"25"-13"-95,27-14 1,-26 14 0,0 0-16,-14-13 15,54-1 1,-27 14-16,-14-14 15,1 27-15,39-26 16,-13-1 0,-39 14-1,79-26 1,-80 25 0,27-12-1,-13 13 1,-14-1-1,-26 1-15,13 13 16</inkml:trace>
  <inkml:trace contextRef="#ctx0" brushRef="#br0" timeOffset="114390.95">20902 8572 0,'13'0'16,"1"14"-1,25 12 1,14 14-1,-26-27 1,-14 0-16,40 14 31,-27-14-15,-13 0 0,1 0-1,-1 1-15,0 12 16,14 14-1,-27-27 1,13 27 0,-13-27-16,0 13 15,0 14 1,0 13 0,0-13-1,0-14 1,0-13-1,0 1 1,0-1 0,0 0-16,0 0 15,-13 14 1</inkml:trace>
  <inkml:trace contextRef="#ctx0" brushRef="#br0" timeOffset="117622.64">13944 12078 0,'13'0'94,"66"0"-78,40 0-1,27 0 1,39 0-1,-79-13 1,0 0-16,-1-14 16,134 1-1,-120 13-15,278-1 32,-173 14-17,-12 0 1,-40 0-1,-93-13 1,133-13 0,-146 12-16,146-12 31,-67 13-15,-12 13-1,-14-13 1,-27-1-1,1 1 1,0 13 0,-67 0-1,0 0-15,27-13 16,-26 0 0,-14 13-1</inkml:trace>
  <inkml:trace contextRef="#ctx0" brushRef="#br0" timeOffset="122511.49">17515 11721 0,'0'13'78,"14"1"-63,12 12 1,1 27 0,12 0-1,14 0 1,-26-27-1,26 27 1,-40-40 0,-13 1 109,-13-14-63</inkml:trace>
</inkml:ink>
</file>

<file path=ppt/ink/ink2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2:37.476"/>
    </inkml:context>
    <inkml:brush xml:id="br0">
      <inkml:brushProperty name="width" value="0.05292" units="cm"/>
      <inkml:brushProperty name="height" value="0.05292" units="cm"/>
      <inkml:brushProperty name="color" value="#FF0000"/>
    </inkml:brush>
  </inkml:definitions>
  <inkml:trace contextRef="#ctx0" brushRef="#br0">5834 4895 0,'13'-13'47,"14"-14"-32,-1 1-15,67-27 16,66-27 0,13 14-1,-14 13 1,14 27-1,-92 13 1,78 13 0,14 39-1,-105 14 1,12 27 0,-39-54-1,39 40 1,-26-13-1,0-26 1,-40-1 0,0-13-1,0-13 1</inkml:trace>
  <inkml:trace contextRef="#ctx0" brushRef="#br0" timeOffset="715.66">7845 4921 0,'13'-13'0,"27"-40"16,0 13 0,12 1-16,15-1 15,91-39 1,-65 26-16,119-40 16,26 40-1,13 27 1,-132 26-1,0 0-15,0 13 16,93 40 0,-27 26-1,-53-26 1,1 40 0,-80-40-1,-40-14 1,0 1-1,0-27 17</inkml:trace>
  <inkml:trace contextRef="#ctx0" brushRef="#br0" timeOffset="1388.66">10716 4908 0,'0'-13'62,"79"-40"-46,-39 26-16,171-65 31,-118 65-15,26-12-16,-13 25 15,0 1-15,-14 13 16,1-13-16,26 13 16,-79 0-1,-1 0-15,-12 13 16,-1-13-16,40 53 15,-26-13 1,0-1-16,39 67 16,-26-66-1,-13 13-15,-1-13 16,28 13 0,-54-40-16</inkml:trace>
  <inkml:trace contextRef="#ctx0" brushRef="#br0" timeOffset="5540.72">19407 12951 0,'0'0'0,"40"0"16,13 0-1,0 0 1,39 0-1,-26 0 1,1 0-16,91 0 16,67 0-1,-106-13-15,278-40 32,-238 27-17,-14 13-15,146-1 16,-13 1-1,-53 0 1,-119 13 0,0 0-16,-14 0 15,1 0-15,79 13 16,-26 0 0,-80-13-1,79 0 1,-39 0-1,-53 0 1,0-13-16,13 13 16,-26 0-1,-14 0-15,27 0 16,-26 0 0,-14 0-1,-13-13 1</inkml:trace>
  <inkml:trace contextRef="#ctx0" brushRef="#br0" timeOffset="8891.37">3294 13533 0,'27'0'47,"39"0"-31,66 14 15,27-1-16,-53 13 1,304 54 0,-252-41-16,305 28 31,-145-41-15,-40-26-1,0 0 1,-14-13-1,-39 0 1,-13 13 0,-40 0-1,13 0 1,0 0 0,0 13-1,-26-13 1,0 13-1,-14-13 1,-79 0 0,67 0-1,-41 0 1,-12 0 0,-41 0-16,-12 0 15,-1-13-15,1 13 16,12 0-1,-12 0 1,-1 0 0,-12 0-1,-1-13 1,0 13 15,0 0-15,14-14-1,-14 14 1,0 0 0,0 0-1,-13-13-15,14 13 32,12 0-17</inkml:trace>
  <inkml:trace contextRef="#ctx0" brushRef="#br0" timeOffset="14713.62">5900 4855 0,'-13'13'156,"0"1"-141,-14-1 1,-26 13 0,14 1-1,12-1 1,-12 1 0,25-14-1,1-13 1</inkml:trace>
  <inkml:trace contextRef="#ctx0" brushRef="#br0" timeOffset="20149.74">20055 13467 0,'27'0'109,"-1"0"-93,1 0-16,52 0 15,-13-13 1,106-13 0,-106 26-1,54 0 1,-41 0 0,185 0-1,-211 0 1,66 0-1,-66 0-15,80 0 32,-54-14-17,-13 14 1,14-13 0,-54 13-16,80-13 31,-40 13-16,-26 0 1,13 0 0,-27 0-16,14 0 15,13 0 1,13 0 0,-13 0-1,-27 0-15,27 0 16,-13 0-1,-1 0 1,-12 0 0,13 0-16,39 13 15,-26 0 1,13 1-16,66 12 16,-66-13-1,-13-13 1,53 0-1,-53 0-15,-13 0 16,-14 0-16,40 0 16,-26 0-1,-40-13 1,13 13 0</inkml:trace>
  <inkml:trace contextRef="#ctx0" brushRef="#br0" timeOffset="22484.48">3585 14063 0,'13'0'32,"1"13"-17,25 0 1,14 0-1,66 1 1,-13-1 0,13-13-16,172 13 15,-132-13 1,-14 13-16,120-13 16,-133 13-1,1-13-15,118 27 16,-132-14-1,-26 0-15,-1 1 16,54-1 0,-93-13-16,0 0 15,39 13 1,-39-13-16,40 0 16,-40 0-1,-14 0-15,14 13 16,40-13-1,-27 0-15,-13 0 16,0 0-16,79 0 31,-79 0-15,-40 0 0,0 0-1,1 0 48,52 0-48,-26 0 1,145 0 0,0 0-1,-79 0 1,13 0-16,79 0 15,-92 0 1,0 0-16,-13 0 16,145 0-1,-106 0 1,-79 0 0,-13 0-16,92 0 31,-53 0-16,1 0 1,12 0 0,27-13-1,-13 0 1,-13 13 0,-14-13-1,-13 13 1,-13 0-1,-13 0 1,0 0 0,-14 0-1,-13 0 1,14 0 78,-14 0-79,27 0 1,-1 0 0,14 0-1,-13 0 1,0 0-1,-14 0 1,0-14 0,-12 14-1,-1-13-15,0 13 16</inkml:trace>
  <inkml:trace contextRef="#ctx0" brushRef="#br0" timeOffset="31825.92">16960 11073 0,'-13'26'110,"26"80"-95,79 26 1,-12-52 0,12-1-16,146 40 15,-105-66 1,26-26-16,132-14 16,-119 0-1,0-13-15,396 13 31,-184 1-15,-40-1 0,0 26-1,-185-12-15,317 26 32,-185-40-17,-26-39 1,-146-1-1,-14 1-15,81-40 16,-67-27 0,-53 0-1,-53 54 1,-13-14-16,0-40 16,0 53-1,0 1-15,0-1 16,-13 14-1,0 12-15,-1-12 16,-65-27 0,-93-13-1,-145-27 1,-186 1 0,-132-14-1,-79-13 1,12 13-1,134 79 1,356 41 0,53 25-16,-39 54 15,158-67 1,13 14-16,14-13 16,13-14-1,0 0 32</inkml:trace>
  <inkml:trace contextRef="#ctx0" brushRef="#br0" timeOffset="34612.42">18203 4511 0,'-105'0'31,"12"27"-15,-13 26-1,13 39 1,1 27 0,-1 27-1,14 12 1,13 41-1,39-93 1,-39 277 0,26-131-1,40-54 1,14 1 0,39-14-1,26 0 1,-13-92-1,0-1-15,93 67 16,-53-93 0,0 13-16,132 54 15,-106-54 1,159 40 0,-132-66-16,172 40 15,-173-67 1,14-13-16,318-39 31,-159-53-15,-27-1-1,-172 27 1,106-39 0,-66-1-1,-106 40-15,27-79 16,-27-40-1,-39-13 1,-27 79 0,-14-13-16,-65-119 15,39 119 1,-92-120 0,53 120-16,-1 14 15,-26-14-15,-92-93 16,-14 0-1,93 120 1,-119-107 0,119 107-1,13-1-15,-105-66 16,25 53 0,120 53-1,-40 14 1,53 26-16,-26-14 15,26 27 1,-13 0-16,-80 27 16,67 12-1,-27-12-15,-105 65 16,105-52 0,-13 13-16,-133 13 15,133-40 1,0-12-16,-79 39 15,39-14 1,53 14 0,67-26-1,-1-1-15,13 1 16</inkml:trace>
</inkml:ink>
</file>

<file path=ppt/ink/ink2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3:38.767"/>
    </inkml:context>
    <inkml:brush xml:id="br0">
      <inkml:brushProperty name="width" value="0.05292" units="cm"/>
      <inkml:brushProperty name="height" value="0.05292" units="cm"/>
      <inkml:brushProperty name="color" value="#FF0000"/>
    </inkml:brush>
  </inkml:definitions>
  <inkml:trace contextRef="#ctx0" brushRef="#br0">11033 12409 0,'40'13'63,"-1"-13"-47,28 13-1,25 1 1,27-14-1,-53 13 1,14-13-16,-1 0 16,1 0-16,92 13 15,0-13 1,-27 0 0,1 0-1,-80 0 1,40 0-1,-54 0-15,54 0 16,-13-13 0,0 0-1,-14 13 1,0 0 0,-52-14-1,12 14-15,28 0 16,38-13 15,-38 13-15,12-13-1,-13 13 1,13-13 0,-12 13-1,-28 0 1,80-14-1,-53 1 1,-26 13 0,0 0-16,0-13 15,39 13 1,-39-13-16,-1 13 16,27 0-1,-26-13-15,26 13 16,-26 0-1,-14 0-15,27 0 16,13-14 0,-13 14-1,-26 0 1,-1-13-16,54 13 31,-1 0-15,0 0-1,-39 0 1,0 0-16,52 0 16,-52 0-1,0 0-15,39 0 16,14 0 0,-1 0-1,14 0 1,0 13-1,-53 1 1,0-14-16,53 13 16,13 0-1,0-13 1,0 13 0,0-13-1,-13 13 1,-14-13-1,-52 0 1,-13 0-16,-1 0 16,14 0-1,-27 0-15,53 0 32,-39 0-17,-14 0-15,0 0 16,0 0-16,0 0 31,27 0-15,0 0-1,-14 0 1,14 0 0,-14 0-1,1 0-15,-14 0 16,40 0-1,-27 0-15,1 0 16,-1 0-16,1 0 16,26 14-1,-27-14-15,1 0 16,-14 0-16,0 0 16,14 0-1,-1 0-15,-13 0 16</inkml:trace>
  <inkml:trace contextRef="#ctx0" brushRef="#br0" timeOffset="7832.46">2037 13031 0,'14'0'47,"25"0"-31,27 0-1,-26 0 1,0-13-16,66 13 16,-40-14-1,13 14-15,80 0 16,-80 0-1,-13 0-15,14 0 16,65 0 0,-79 0-16,53 0 15,-13 0 1,-13 0 0,-1 0-1,14 14 1,0-14-1,-26 13 1,-14-13 0,-40 0-1,-13 0 1,1 0 0,-1 0 15,0 0 0,14 0-15,-1 0-1,-13 0 1,0 0-16,54 13 31,-41-13-15,14 0-1,-27 0 1,0 0-16,14 0 16,-14 0-16,13 0 15,27 13 1,-13-13 0,0 0-1,-14 0 1,14 0-1,-27 0-15,13 0 16,-12 0 0,25 0-1,-12 0 1,-14 0 0,0 0-16,27 0 15,0 0 1,13 0-1,-27 0 1,-13 0-16,40 0 16,13 0-1,40 0 17,-13 0-17,13-13 1,13 0-1,-13 0 1,-14 13 0,1-14-1,-14 14 1,0 0 0,-12 0-1,-1 0 1,-40 0-1,1 0-15,39 0 16,-13 0 0,0 0-1,0 0 1,-1-13 0,-25 13-1,-1 0-15,14 0 16,0 0-1,-14 0 1,1 0 0,-14 0-16,13 0 15,-12 0-15,25 0 32,-12 0-17,-14 0 1,0 0-1,0 0 1,1 0 0,-14-13-1,13 13 1,0 0-16</inkml:trace>
  <inkml:trace contextRef="#ctx0" brushRef="#br0" timeOffset="13571.05">13441 12898 0,'13'0'47,"14"14"-32,12 12 1,27-13 0,40-13-1,-40 14 1,14-14-16,105 0 16,0 0-1,14 0 1,-107 0-1,-12 0-15,-1 0 16,146 13 0,-93 0-1,-13 0 1,0-13 0,0 0-1,0 0 1,-13 14-1,-53-14 1,0 0 0,0 0-16,53 0 15,-27 0 1,1 0 0,-14 0-1,13 0 1,0 0-1,1 0 1,-14 0 0,-13 0-1,-13 0 1,-14 0 0,-13 0 15,-13-14-16</inkml:trace>
  <inkml:trace contextRef="#ctx0" brushRef="#br0" timeOffset="16065.41">16536 13018 0,'53'0'62,"-26"13"-46,13-13-16,12 13 15,1 0 1,66 0 0,-26 1-1,-53-14-15</inkml:trace>
  <inkml:trace contextRef="#ctx0" brushRef="#br0" timeOffset="27666.12">14552 8639 0,'-26'-27'78,"-1"27"-63,-13-13 1,-12-14 0,-15 14-1,1 0 1,13 13-1,14 0 1,12 0-16,-12 0 16,-14 0-16,13 0 15,-53 13 1,54-13-16,12 0 16,1 13-16,-1-13 15,1 14 1,-1-1-1,1 13 1,-14 1 0,-13-14-1,14 14 1,-1-14 0,0 13-1,27-13 1,-13 14-16,12-14 15,-12 14-15,-14-1 16,27 1 0,0-14-16,-1 13 15,-12 1 1,0 12 0,-1 1-1,14 13 1,-14 0-1,27 0 1,-13-13 0,13-14-1,0 14 1,0-14 0,0 1-1,0-14-15,27 26 16,-14-12-1,0-14-15,40 27 32,-13-14-17,26 14 1,13-14 0,-13 1-1,-13-27 1,-13 26-1,26-12 1,13-1 0,14 13-1,13 1 1,-13-14 0,-1 13-1,-39-26 1,-13 14-16,66-1 15,-40 0 1,-13-13-16,79 27 16,13-14-1,14 0 1,-93 0 0,27-13-16,145 0 31,-79 0-16,13 13 1,26 1 0,14-14-1,-14 0 1,-12 0 0,-1 0-1,0-14 1,0 14-1,-13 0 1,-92 0 0,12 0-16,54 0 15,-67 0 1,-13 0-16,66-13 16,14 0-1,26 0 1,-93 13-1,1 0-15,158-27 32,-106 14-17,-13 0 1,-13-14 0,-13 1-1,-14 0 1,0-14-1,-12 0 1,-28 0 0,1 1-1,-27-27 1,-13 39 0,0-26-16,-53-39 15,-53-14 1,53 40-1,27 39 1,13 14-16,-14-13 16,-65-67-1,52 66 1,-39-12 0,-14-14-1,-13 13 1,-26 14-1,-67-1 1,67 14 0,-13-13-16,-160-14 15,-65 0 1,-14 0 0,186 14-1,13 13-15,-186-27 16,213 27-1,-14 0-15,-119 13 16,171 0 0,15 0-16,-94 0 15,107 13 1,12-13-16,-92 0 16,27 0-1,39 13 1,66 0-1,0 14-15,-12 12 16,25-25 0,14 12-16,-14 1 15,14-27 1,13 13-16,-13-13 16</inkml:trace>
  <inkml:trace contextRef="#ctx0" brushRef="#br0" timeOffset="29146.39">13996 6853 0,'-52'0'62,"-28"13"-46,27 0-1,-79 53 1,53-26-16,-1 13 16,-12 13-16,-67 80 15,93-67 1,0-13-16,26-13 16,27 0-1,66 172 1,105-93 15,-12-92-15,-67-14-16,27-26 15,0 14-15,357-1 32,-93 0-17,40 13 1,-198 1-1,-13-14-15,184 53 16,-198-39 0,-26-1-16,132 40 15,-159-26 1,14-14-16,132 14 16,-14-27-1,14-13 1,-13-13-1,-133 13 1,186-26 0,-186-1-1,-40-26 1,-25 27 0,-41-1-1,-13 14-15,40-13 16,0-14-1,40-39 17,-14 39-17,14-13 1,-1 13 0,-12 14-1,-41-1 1,-12 1-1,-27-14 1,13 14 0,-26-27-1,-80-26 1,-79-54 0,-119-26-1,119 67 1,-26 13-16,-252-80 15,199 93 1,-1 13-16,-277-13 16,265 52-1,-1 14-15,-251 27 16,278-1 0,26 1-16,-304-1 31,278-52-16,66-1 1,106 1 0,13 13-16,-13 13 15,53 0 1,0 0 15</inkml:trace>
  <inkml:trace contextRef="#ctx0" brushRef="#br0" timeOffset="31110.86">7580 8916 0,'0'-13'172,"0"-13"-156,0-14-1,0 0 1,14-13 0,-14 1-1,0 12 1,13 0 0,-13 14-1,0-1 1,0 14-1,0-13 1,0 12 0,0 1-1,0 0 1,0-14 0,13 14-1,-13-13 1,13-1-1,0-12 1,1-1 0,-1 13-1,-13 1 1,13 26 31,-13-13-32,0 0-15,13-1 32,-13 1-17,0 0 1</inkml:trace>
  <inkml:trace contextRef="#ctx0" brushRef="#br0" timeOffset="31832.89">7607 8109 0,'53'14'78,"-27"-14"-62,-13 13-16,14-13 16,-14 13-1,0-13-15,1 27 31,-1-27-15,0 26 0,0-13-1,0 1 1,-13-1 0,14 0-16,-1 27 15,0-14 1,0-13-16,-13 14 15,14-14 1,-14 0 15</inkml:trace>
  <inkml:trace contextRef="#ctx0" brushRef="#br0" timeOffset="33235.58">7263 8414 0,'0'0'15,"0"-53"1,-13 13-1,13-132 1,0 53 0,-14 0-1,14 13 1,0 67 0,0-1-16,0-40 15,0 28 1,0 12-1,0 0 1,0 14 0,0-1-1,14-26 1,-1 14 0,0-28-1,13 15 1,-12 12-1,-1 13 1,0 14-16,0-26 31,1 12-15,12 14 0,-13 13-1,14 0 1,-14-13-1,0 13 1,0 0 0,1 0-16,-1 0 15,0 0 1,0 0 0,-13-14-1</inkml:trace>
  <inkml:trace contextRef="#ctx0" brushRef="#br0" timeOffset="33827.81">7316 6972 0,'26'13'15,"-13"-13"1,14 13-1,-1 0 1,1 14 0,26 13-1,0-14 1,0 14 0,-27-27-1,-13 0 1,0 14-1,1-1 1,-14 1 0,0-1-1,0 14 1,-27 13 0,14-14-1,0-12-15,-14 12 16,14-12-1,0-14 1</inkml:trace>
  <inkml:trace contextRef="#ctx0" brushRef="#br0" timeOffset="35706.05">14155 6747 0,'-39'-13'15,"25"13"1,-25-14-1,12 14 1,-26 27 0,27-14-1,-1 0-15,-26 14 16,14-14 0,25-13-1,14 13 16,-13 0-15,0-13 0,13 14-1,-13-14 1</inkml:trace>
  <inkml:trace contextRef="#ctx0" brushRef="#br0" timeOffset="40677.69">20571 7713 0,'0'-14'16,"-39"14"0,25 0-1,1 0 1,-13 0 0,-1 0-1,14 0-15,-13 0 16,-1 14-16,-65-1 31,25 0-15,-12 14-1,0 12 1,-1 14 0,1 0-1,13-26 1,0 25-1,39-25 1,-26 26 0,14 26-1,-14 1 1,26-28 0,1 15-1,-1-14 1,14-1-1,0-12 1,13 0 0,0-1-1,0 1 1,26 0 0,27 13-1,53 39 1,53 1-1,-67-53 1,107 39 0,26-13-1,39-13 1,-12-13 0,-1-40-1,-132 0-15,146-53 16,39-40-1,-159 40 1,146-52 0,-145 65-16,132-53 15,-133 54 1,-12-1-16,118-40 16,-145 54-1,79-53 1,-66-1-1,-40-12 1,-39 12 0,-13 1-1,-14 26 1,-13-13 0,0 26-1,0 1 1,-27-1-1,-52-40 1,26 28 0,-26 12-16,-1-13 15,-131-53 1,105 66-16,-132 1 16,119 39-1,0-14-15,-133 14 16,107 0-1,12 14-15,-237 39 32,185-14-17,39-12 1,54-1 0,12 1-1,54-14 1,-14-13-16,-26 13 15,13 0 1,-13-13 0,-13 0-1</inkml:trace>
  <inkml:trace contextRef="#ctx0" brushRef="#br0" timeOffset="41926.26">20836 9208 0,'0'13'16,"-13"-13"15,-1 26-15,-52 40-1,-66 27 1,26-27-16,-198 80 16,105-67-1,-25 0-15,-292 80 16,-93-27 0,-79-13-1,-53 1 1,14-1-1,396-66 1,27-1-16,-477 54 31,345-53-15,237-40-16,-317 27 31,265-13-15,145-14-16,14 0 15,-1 0-15,-92 14 32,105-27-17,67 0-15,0 0 32,-27-27 14,1 1-30,-1-14 0,13 14-1,1-1 1,-1-13 0,14 27-1,0 13 16</inkml:trace>
  <inkml:trace contextRef="#ctx0" brushRef="#br0" timeOffset="42504.28">13203 10306 0,'-106'52'16,"-40"54"15,41-53-15,65-26-16,-53 26 31,27-14-16,13 1 1,27 0 0,-1-1-1,27-25 1,-13-14-16,79 66 78,27 26-62,-1 1-1,-12-14 1,-27-39 0,-40-27-1,0 0-15</inkml:trace>
  <inkml:trace contextRef="#ctx0" brushRef="#br0" timeOffset="48065.64">18071 5569 0,'0'14'16,"0"-1"0,0 27-16,0 52 15,0 1 1,-13-14-1,0-26 1,13-26-16,0-1 31</inkml:trace>
  <inkml:trace contextRef="#ctx0" brushRef="#br0" timeOffset="48627.43">18243 5583 0,'0'0'0,"53"13"16,13 13-1,13 14 1,-12-13 0,-41-1-1,-52 0 48,-41 14-48,1-13 1,40-14 0,-1 0-16,94-26 109,-1 13-93,0 0-1,-40 0 1,-12 0-1</inkml:trace>
  <inkml:trace contextRef="#ctx0" brushRef="#br0" timeOffset="49743.22">18058 5226 0,'-27'0'0,"1"-14"15,-1 14 1,1 14-16,-67 12 15,-12 40 1,12 14 0,40-28-1,13-12-15,-13 26 16,14 14 0,25-14-1,14-27 1,-13 1-16,13 53 15,27-54 1,-14-12-16,13 13 16,67 39-1,13-26 1,-40-13 0,0-1-16,119 27 15,-92-39 1,26-1-16,93 14 31,65-40-15,-197-13-16,79-67 31,-80 27-15,-26-13-1,0-26 1,-13-1-1,-1-26 1,-26 0 0,-13 53-1,-13 0-15,-13 0 16,-1-1-16,-79-52 16,54 66-1,-1 1-15,0 12 16,-80-53-1,80 67 1,14-1 0,-14 14 15,13 0-15,-26 13-1,0 0 1,13 26-1,-13 1 1,13-14 0,26 0-1,14-13 1,0 13 0,-13-13-1,-1 0 1</inkml:trace>
  <inkml:trace contextRef="#ctx0" brushRef="#br0" timeOffset="50741.11">17965 5226 0,'13'-14'93,"14"-12"-77,13-1 0,-14 1-1,1 13-15,-14-1 16,40 1 0,-40 13 15,-13-13-16</inkml:trace>
  <inkml:trace contextRef="#ctx0" brushRef="#br0" timeOffset="54725.99">8506 5371 0,'40'0'63,"39"53"-48,-39-27-15,92 67 32,-79-53-17,-39-14 1,-1-13 0,-13 1-16,0-1 15,-13 0 32,-40 0-31,39-13-1,-12 14 1,13-1 0,52 13 77,1 1-77,13 12 0,-27-12-1,-12-27 1,-14 13-1,0 0 32,-27 14-31,-26 12 0,14-12-1,-14-1-15</inkml:trace>
  <inkml:trace contextRef="#ctx0" brushRef="#br0" timeOffset="73018.57">6668 14155 0,'13'0'125,"13"0"-109,1 0-16,39 0 31,-27 0-15,-12 0-1,-14 0 1,0 0 0,1 13 1015,12 1-1000,1-1-15,12-13-1,-26 0 1,1 0-16,12 0 16,-13 0-1,1 13 1,-1-13 0,13 13-1,1 1 1,12-1 15,-12 0-15,-1 0-1,14-13 1,-14 0 0,27 0-1,-13 0 1,0 0-1,-1 0 1,-12 0 0,-1 0-1,1 0 1,-14 0 0,0 0-1,1 0-15,12 0 16,-13 0-1,14 0 1,-1 0 0,-13 0-1,1 0 1,-1 0-16,40 0 31,-27-13-15,1 13-16,-14 0 15,13-13 1,1 0 0,-14 13-1,0-14 1,1 14 0,-1 0-1,0 0 16,0 0 1,0 0-17,14 0 1,-1 0 0,-12 0-16,25 0 15,1 0 1,13-13-1,-27 13 1,1 0-16,-1 0 16,27 0-1,-26 0-15,-1 0 16,40-13 0,-39 13-16,-1 0 15,1 0-15,78 0 31,-25 0-15,-1 0 0,1 0-1,-1 0 1,-13 0 0,0 0-1,-39 0 1,-1 0-16,40 0 15,-39 0 1,12 0-16,28 0 16,-1 0-1,-13 13 1,-27-13 0,1 0-16,25 13 15,-25-13 1,-1 14-16,67-1 31,-40-13-15,13 0-1,-13 0 1,0 0 0,-13 0-1,-14 0 1,14 13-1,-14-13 1,14 13 0,13-13-1,-27 0 1,1 0-16,39 0 16,-13 0-1,13 0 1,0 0-1,13 0 1,-26 0 0,-13 0-16,39 0 15,-39 0 1,0 0-16,26 0 16,-40 0-1,14 0-15,-13 0 16,12 0-16,14 0 15,-13 0 1,-14 0-16,67 0 31,-53 0-15,26 0 0,-13 0-1,26 0 1,14 0-1,-1-13 1,14 13 0,0-13-1,-53 13 1,0 0-16,53-13 16,-14-1-1,14 14 1,-66-13-1,-1 13-15,41 0 16,-41-13 0,14 13-16,27 0 15,-1 0 1,-39 0 0,-1-13-16,54-1 31,-40 14-16,0-13 1,13 13 0,-13-13-1,0 0 1,-13 0 0,-27 13-1,0-14-15,0 1 16,0 13-1,-13-26 17,0-1-17,0 1 1,0-1 0,0 14-1,-13-13 1,0-1-1,-13-13 1,-14 1 0,0 12-1,14 1 1,-14-1 0,0 14-1,14-13 1,-14-1-1,14 14 1,-1 0 0,1-1-1,-1 1 17,1 0-17,-1 0-15,14 0 16,-13 13-16,-27-27 15,0 14 1,-13-14 0,13 14-1,0 0-15,0 13 16,-53-26 0,-13-1-1,-13 14 1,0-14-1,-1 1 1,1 13 0,-14-1-1,1 1 1,-40-13 0,-40 13-1,-27-1 1,-12 14-1,26-13 1,13 13 0,119-13-1,-13 13-15,-93-13 16,14 13 0,26 0-1,-13 0 1,13 13-1,92-13 1,-12 13-16,-120-13 31,80 13-15,79-13-16,-66 0 16,-27 0 15,27 0-16,13 0 1,-13 0 0,0 0-1,13 14 1,14-14 0,-1 13-1,40 0 1,0 13-1,27-12 1,13-14 0,-1 13-16,-12 0 15,-14 14 1,27-1 0,-13 1-1,12-14-15,-12 0 16,-1 13-1,1 1 17,13-14-17,0 14 1,-14-14 0,14 0-1,-14 13 1,14-12-1,0 12 1,0-13 0,13 1-1,0 12 1,0 1 0,0 12-1,0-12 1,0-14-1,0 0 1,0 0-16,13 14 16,-13-14-1,13 0-15,0 27 16,-13-27 0,14 0-16,-1 14 31,13-14-16,-26 0-15,14 1 16,12-1-16,0 27 16,-12-40-1,-1 13 1,0-13 31,-13 13-32,13-13-15,-13 13 16</inkml:trace>
</inkml:ink>
</file>

<file path=ppt/ink/ink2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5:12.408"/>
    </inkml:context>
    <inkml:brush xml:id="br0">
      <inkml:brushProperty name="width" value="0.05292" units="cm"/>
      <inkml:brushProperty name="height" value="0.05292" units="cm"/>
      <inkml:brushProperty name="color" value="#FF0000"/>
    </inkml:brush>
  </inkml:definitions>
  <inkml:trace contextRef="#ctx0" brushRef="#br0">6800 12250 0,'0'-13'31,"0"0"-15,0-14 0,0-65-1,0-27 1,0 52 0,0 1-16,0-92 15,0 52 1,0 40-1,0 52 1,13-12 0,-13 13-1,0-1 17</inkml:trace>
  <inkml:trace contextRef="#ctx0" brushRef="#br0" timeOffset="549.05">6628 11390 0,'26'14'63,"27"25"-48,0-12 1,0 12-1,13 1 1,-26 0 0,-14-27-1,-26 0 1,14-13-16,-14 13 16,13 40-1,-13-26-15,13-1 16,-13 1-16,13-1 15,0-13 1,-13 1-16,0-1 16,14 0-1</inkml:trace>
  <inkml:trace contextRef="#ctx0" brushRef="#br0" timeOffset="1274.86">6668 11509 0,'-14'0'94</inkml:trace>
  <inkml:trace contextRef="#ctx0" brushRef="#br0" timeOffset="2926.71">5636 10292 0,'0'-13'47,"0"0"-32,13-27 1,27-26 0,26-40 15,-13 40-15,0 13-1,-14 13 1,1 1-1,-14 12 1,1 14 0,-14 13-1,-13-13-15</inkml:trace>
  <inkml:trace contextRef="#ctx0" brushRef="#br0" timeOffset="3449.03">5821 9631 0,'0'0'0,"26"26"16,14 1 0,0-1-1,13 14 1,-1 0-1,1-14 1,-39 0 0,-1-12-1,-13-1 1,0 27 15,-40 39-15,-13-13-1,0-13 1,27-13 0,13-27-1,-1 0 1</inkml:trace>
  <inkml:trace contextRef="#ctx0" brushRef="#br0" timeOffset="4679.35">4921 9578 0,'0'-13'94,"13"-27"-63,1 0-15,-1 1-1,0 12 1,0-13 0,1-12-1,12-1 1,1 13-1,-1-13 1,0 0 0,1 13-1,-14 27 1,-13-13-16,13 13 16,14-14-1,-27 14-15,13 0 16,0-1-1,-13 1-15,14 0 16,12 0 0,0-1-1,1-12 1,-1 13 0,14 13-1,-27-13 1,14 13-1,-14 0 1,27 0 0</inkml:trace>
  <inkml:trace contextRef="#ctx0" brushRef="#br0" timeOffset="5298.92">5226 8665 0,'13'0'31,"26"27"-15,28 25 0,12 1-1,-13-13 1,-53-27 0,14 1-16,-1 12 15,-26-13 1,13 0-16,-13 1 15,14-1 1,-28 27 0,1-1-1,0-12-15,-13 12 16,12 1-16,-12-13 16,-40 39-1,26-27 1,0-12-1,40-14 1,-13-13 0</inkml:trace>
  <inkml:trace contextRef="#ctx0" brushRef="#br0" timeOffset="11050.82">5146 8189 0,'0'-13'125,"13"-1"-109,1-25-1,25-1 1,14-26-1,0 0 1,0 0 0,-13 13-1,-14 13 1,-13 14 0,1 12-1,-1 1 1,-13 0-1,13 13 17</inkml:trace>
  <inkml:trace contextRef="#ctx0" brushRef="#br0" timeOffset="11750.82">5292 7594 0,'13'0'78,"13"13"-62,27 0 0,-13 13-1,-14-12 1,1-1-1,-14 0-15,0-13 16,1 27 0,-1 12 15,0 14-15,-13 13-1,0 1 1,0-54-16,-13 40 31,0-40-15</inkml:trace>
  <inkml:trace contextRef="#ctx0" brushRef="#br0" timeOffset="14124.61">6271 7025 0,'26'-53'110,"14"13"-95,-1-13 1,1 0 0,0 0-1,-27 27 1,14-14 0,-1 1-1,-13 12 16,0 27-31</inkml:trace>
  <inkml:trace contextRef="#ctx0" brushRef="#br0" timeOffset="14548.78">6376 6509 0,'14'0'16,"52"26"-1,-26-13 1,12 1 0,-38-1-1,25 13 1,-25-26-16,-1 14 16,0 12-1,0-13-15,-13 14 16,14 26-1,-14 39 1,0 54 0,0-107-1</inkml:trace>
  <inkml:trace contextRef="#ctx0" brushRef="#br0" timeOffset="15552.31">8361 11642 0,'-13'0'0,"-1"0"16,1 0-1,-13 39 1,-1 28 0,1 65-1,26 0 1,0 14-1,13-41 1,27-12 0,-1-53-1,-12-1-15,13 1 16,39 13 0,-53-40-16,14 0 15,0-13-15,26 0 16,-40-13-1,1 0-15,39-53 16,13-27 0,27-26-1,-26 53 1,-41 40 0,14-1-1,-40 14 16,-13-14-15,14-39 0,-14-13-1,-40 0 1</inkml:trace>
  <inkml:trace contextRef="#ctx0" brushRef="#br0" timeOffset="16536.88">8493 5993 0,'0'-13'47,"13"-14"-32,-13-13 1,0 14 0,0-27-1,0 0 1,0 0 0,0 27-1,0-1 1,0 14 31</inkml:trace>
  <inkml:trace contextRef="#ctx0" brushRef="#br0" timeOffset="16952.47">8162 5411 0,'27'0'94,"65"0"-79,-25 0 1,-41 0 0,1 0-16,-14 0 15,0 13 1,0 0-16,0 0 15,54 54 17,-41-54-17,-26 0 1,13 0 0</inkml:trace>
</inkml:ink>
</file>

<file path=ppt/ink/ink2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5:38.426"/>
    </inkml:context>
    <inkml:brush xml:id="br0">
      <inkml:brushProperty name="width" value="0.05292" units="cm"/>
      <inkml:brushProperty name="height" value="0.05292" units="cm"/>
      <inkml:brushProperty name="color" value="#FF0000"/>
    </inkml:brush>
  </inkml:definitions>
  <inkml:trace contextRef="#ctx0" brushRef="#br0">3678 7779 0,'26'0'0,"40"0"16,-13 0 0,13 0-16,146-13 15,-53-1 1,39 14-16,318 0 16,172 0-1,-278 14 1,913 52-1,-437-40 1,-436-13 0,13-13-16,14 0 15,422 0 1,-13 14 0,-79-1-1,-26 0 1,-93-13-1,-53-26 1,-40 26 0,-291 0-16,556 53 31,-370-53-15,-54-40-1,-12-26 1,52 13-1,0 13 1,-26 0 0,-238 27-1,-14 0-15,173-14 16,-186 27 0,0 0-16,185 14 15,-198-1 1,-13 0-16,119 0 15,-40 1 1,-145-14 0</inkml:trace>
  <inkml:trace contextRef="#ctx0" brushRef="#br0" timeOffset="791.16">8480 9525 0,'145'-26'31,"1"26"-15,52 0-16,464 39 16,-226-12-1,67-1-15,66 1 16,608 12-1,-568-12-15,634-27 16,-634-40 0,-27 0-16,-26-26 15,-14 13 1,-79-13-16,-53 26 0</inkml:trace>
  <inkml:trace contextRef="#ctx0" brushRef="#br0" timeOffset="2246.83">17793 9975 0,'0'39'31,"66"81"-15,27 25-1,13-52 1,0-27-1,26-53 1,66-66 0,-79-13-1,40-40-15,212-238 16,65-119 0,14-26-1,-93 79 1,-66 66-1,-66 66 1,-146 185-16</inkml:trace>
</inkml:ink>
</file>

<file path=ppt/ink/ink2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5:53.002"/>
    </inkml:context>
    <inkml:brush xml:id="br0">
      <inkml:brushProperty name="width" value="0.05292" units="cm"/>
      <inkml:brushProperty name="height" value="0.05292" units="cm"/>
      <inkml:brushProperty name="color" value="#FF0000"/>
    </inkml:brush>
  </inkml:definitions>
  <inkml:trace contextRef="#ctx0" brushRef="#br0">7276 6152 0,'26'0'32,"-12"0"-17,25 0-15,14 13 16,53 0 0,-13-13-16,118 13 15,-91-13 1,25 13-16,146-13 15,-145 14 1,-14-14-16,146 26 16,-159-13-1,-27 1-15,1-14 16,52-14 0,-92 1-16,-26 0 15,13-14 1,-27 14-16,0 0 15,0-13-15,0 12 16,27-25 0,-27 12-16,40-52 31,-26 39-15,-14 0-1,-13 14 1,-13-14-1,-53-13 1,-40-26 0,53 39-1,-27 1-15,-78-28 16,-27 41 0,-1 26-1,94 0 1,-14 0-16,-172-13 31,106 13-15,27 0-1,26 0 1,13 13 0,13 0-1,53 0 1,-13 1-16,1-1 15,12-13-15,-13 13 16,-26 0 0,26-13-16,-14 14 15,28-1 1,12 0-16,-26 0 16,14 14-1,12 12 1,-12 28-1,12 38 1,1 1 0,-1 0-1,14-40 1,13-13 0,0-26-1,0-1-15,0 14 16,0-14-1,0-13-15,13 1 32,14-1-17,-14 0-15,0 0 16,14 1-16,78-1 31,-25-13-15,-1 0-1,1-27 1,-28 14 0,-25 0-1,-1 0-15,1-1 16,-14 1 0,0 13-1,-13-13 1,14 13-16,-1 0 31,0-13-15,0 13-1,0 0 1,1 0 0,-1 0-1,0 0 1,0 0-1,1 0 1,-1 0 0,0 0 15,0-13-15,14 13-1</inkml:trace>
  <inkml:trace contextRef="#ctx0" brushRef="#br0" timeOffset="3571.11">9260 7594 0,'-13'0'31,"-13"-14"-16,-1 14 1,-39 0 0,-13 14-1,26-1 1,-66 53 0,-14 40-1,-91 132 1,78-26-1,27 12 1,13-12 0,-26 79 15,79-106-15,27-79-16,-14 93 15,13-94 1,14 1-16,-53 199 31,40-107-15,-1-13-1,14 14 1,13-27 0,0-14-1,13 14 1,0-13-1,14 0 1,-1-67 0,1 1-16,26 106 15,-27-107 1,14 14-16,13 92 16,-14-12-1,41 12 1,-1-26-1,14 13 1,-14-39 0,27-14-1,13 0 1,-66-79 0,53 40-1,-53-40-15,39 13 31,1-13-15,-67-27-16,27 1 16,-26-14-1,-1 0-15,27 14 16,0-1 0,-13-13-1,-27-13 1,0 0-16,14 14 15,12-1 1,-12 0 0,-14-13-1,0 0-15</inkml:trace>
  <inkml:trace contextRef="#ctx0" brushRef="#br0" timeOffset="8235.45">9141 7620 0,'14'0'31,"-1"0"32,27-26-48,26 12 1,53 14-1,-53 0-15,13 0 16,1-13-16,-1 0 16,80-53-1,26 0 1,-13-14 0,13-26-1,0-39 1,14-107-1,-14-52 1,-106 132-16,-13 0 16,1 13-16,38-264 31,-91 172-15,-14-27-1,-27 13 1,14 27-1,13 132 1,0 1-16,0-107 16,53 27-1,-27 119 1,41-40 0,-1 26-1,0 1 1,-26 39-1,52-39 1,-39 39-16,79-39 16,14 13-1,13 0 1,-1 26 0,14 27-1,0-1 1,-13 1-1,-27 13 1,-13-13 0,-66 13-1,13 0-15,40 13 16,0 0 0,13 14-1,-26-14 1,-1 14-1,-52-14 1,0 0-16,26 14 16,-40-14-1,14 0-15,92 66 32,-52-13-17,-41-52-15,54 39 31,-40-14-15,13 41 0,-26-27-1,-1 13-15,67 106 16,-53-66 0,13-14-16,-13 14 15,0 0-15,27 79 16,-41-92-1,1-1-15,39 93 16,-39-92 0,-14 0-16,41 92 15,-28-92 1,1-14-16,26 66 16,-39-78-1,-1-15-15,27 54 16,-27-53-1,-12 13-15,25 93 16,-12-66 0,-14 13-16,40 304 31,-27-119-15,-12 0-1,-1 26 1,-13-171-1,13 237 1,0-171 0,-13-133-1,0 1-15,0 39 16,0-66 0,14 0-16,-14 53 15,13-14 1,0 1-1,0-14 1,-13 1 0,13-41-1,-13 1-15,14 39 16,-14 1 0,13 25-1,-13 15 1,0-68-1,0 67 1,0-52-16,0 52 16,0-66-1,0 26-15,0 0 16,0 1-16,0 158 31,0-93-15,0-26-1,0 1 1,13-54 0,-13 132-1,13-92 1,-13-13 0,0-27-1,14 26 1,-14 14-1,0-40 1,0 0-16,0 80 16,0-14-1,-27 1 1,27-81 0,-13 28-16,-40 145 31,0-93-16,13 0 1,-12-13 0,-1-26-1,13-14 1,0-13 0,-13 1-1,27-41-15,-54 80 31,1-13-15,0-1 0,-1-26-1,1 14 1,-14-14 0,1 26-1,-1-12 1,-13-1-1,67-39 1,-80 52 0,13-39 15,40-13-15,39-27-16,-13-13 15,14 0-15,-53 0 31,12 0-15,1 0 0,-13 0-1,-14 0 1,-39-13 0,-40-27-1,-53-13 1,-39 14-1,12 12 1,1 1 0,26-1-1,119 14 1,-106-13 0,27-14-1,13 14 1,40 12-1,-14-12 1,14 13 0,79-1-1,0 14-15,-52-26 16,-1 13 0,13-1-1,0 1 1,14 13-1,-13-13 1,12 13 0,14 0-1,-13 0 1,39 0 0,13 0-16,-39 0 15,40 0 1,-1 0-16,-26 0 15,27 0 1,-14 0-16,27 0 16,-40 0-1,13 0 1,14 0 0,-14-13-1,1 13 1,12 0-16,14 0 15,-13 0-15,12 0 16,-12 0-16,-40 0 31,26 0-15,27 0-16,-40 0 31,26 0-15,1 0-1,-14 0 1,14 0 0,-14 0-1,14 0-15,-1 0 16,14 0-16,-13 13 16,-1-13-1,14 0 1,0 0 46,-1 0-30,14-13-32</inkml:trace>
  <inkml:trace contextRef="#ctx0" brushRef="#br0" timeOffset="11785.96">9141 7594 0,'-13'0'94,"-27"39"-78,1 1-16,-54 53 15,-26 12 1,13 41-1,0-1 1,53-65 0,-79 198-1,79-199 1,-13 93 0,0-27-1,13 14 1,-13 0-1,13-14 1,13 14 0,-13-13-1,14-1 1,12-26 0,-12 0-1,12-13 1,1 13-1,-1-13 1,14-53 0,-27 119-1,14-66 1,13-14 0,-1 1-1,14 0 1,0-14-1,0 14 1,14-1 0,-14-52-1,26 53 1,-13 12 0,1-12-1,12 26 1,-13-53-16,27 106 31,-14-66-15,1-27-1,-1-12 1,1 25 0,12-13-1,1 1 1,13-1-1,-13-13 1,-1 1 0,1-15-1,-13-25 1,-1-1-16,14 14 16,13 13-1,-14-27 1,-12 1-1,-1-27-15,1 26 16,-1-26-16,53 40 16,-39-27-1,13 14-15,106 39 32,-27-26-17,-66-27-15,14 0 16,-14 0-16,159 27 31,-106 0-15,-13-27-1,-14 0 1,-26 0 0,0-13-1,1-13 1,-28 13-1,-12 0-15,26 0 16,0 0 0,-14 0-1,-12 0 1,-1 13 15,-13-13-15,-13 14-1</inkml:trace>
  <inkml:trace contextRef="#ctx0" brushRef="#br0" timeOffset="15345.75">9036 7594 0,'79'-27'78,"66"-13"-62,27-13 0,40 1-1,-119 25 1,65-13-1,-12 14 1,-27 13 0,-66 13-16,40-14 15,-41 14 1,-12 0-16,40 0 16,-1 0-1,-13 0 1,-40 0-1,14 14-15,13-14 16,13 0 0,-39 13-1,12-13-15,-12 0 16,-1 0-16,54 13 31,-27-13-15,-1 0-1,-12 13 1,-13 1 0,-14-14-1,0 0 1,0 13 0,1-13-16,-1 0 15,-13 13-15,26-13 16,-13 13-1,27 14 1,-13-14 0,-14 0-1,0 0 17,0 1-17,1-14 16,-14 13 63,13-13-78,-13 13 78,13 0-63,-13 1-16,13 12 1,0 14 0,1 26-1,-1 0 1,13 13 0,-26-12-1,14 12 1,-1-13-1,-13-13 1,13 13 0,-13 0-1,13 0 1,-13 1 0,14-14-1,-14-1 1,13 15-1,-13-41 1,0 40 0,13-26-16,-13 39 15,0-26 1,0 0-16,0 0 16,0 66-1,0-66-15,0 66 16,0-66-1,0 0-15,0 66 16,0-53 0,0 0-1,-13 0-15,13 93 16,0 0 0,-13 0-1,13-80 1,0 0-16,0 80 15,0 0 1,0 26 0,-14-26-1,1-14 1,13-79 0,0 1-16,-13 52 15,13-13 1,-13-1-1,13-52 1,-14 0-16,14 93 16,-13-14-1,13 27 1,-13-27 0,0 53 15,13-66-16,-14 14 1,-12 12 0,0 27-1,-1 13 1,1-39 0,-1-14-1,14-26 1,0 0-1,-1-14 1,1-52 0,13 0-16,-13 39 15,13-26 1,-13-13 0,13-27-1,0 0-15,-13 14 16,13-14-1,-14 13 1,14-12 0,-13-1-16,0 13 15,-14 1 1,-26-14 15,1-13-15,-1 13-1,13-13 1,-13 13 0,-13-13-1,0 0 1,-14-13 0,1-13-1,26 13 1,13-1-16,-65-39 15,38 27 1,15 13-16,-68-40 16,81 26-1,-27 1-15,26-1 16,-66-39 0,66 40-16,-13-14 15,27 40 1,26-13-16,-13 0 15,0-1 1,13 1-16,-14-13 16,14-1-16,-13-26 15,-13-26 17,26 53-17,0 12 1,0 1 15,-14 13-15,14-13 15</inkml:trace>
  <inkml:trace contextRef="#ctx0" brushRef="#br0" timeOffset="18336.82">11906 4075 0,'0'13'47,"0"13"-16,0 27-15,0-13-16,0 0 15,0-1-15,0 14 16,0 27-1,0-41-15,0 1 16,0 66 0,0 13-1,0-40 1,0 1-16,0 92 16,0-93-1,0 14-15,13-14 16,-13 106-1,14-66 1,-14 0 0,0 27-1,0-80 1,0 26-16,-14 80 16,14-92-1,-13-1-15,0 93 16,0-79-1,0-14-15,-1 93 16,14-13 0,-13-80-1,13 67 1,-13-14 0,13 14-1,0-1 1,0 14-1,0 0 1,0-27 0,0-66-1,13 66 1,-13-52-16,0-1 16,13 93-1,-13-79-15,14 92 16,-1 0-1,-13-13 1,13-79 0,-13-14-16,0 106 15,0-13 1,0 0 0,0-92-1,0 12-15,0 67 16,0 0-1,0 66 17,0-93-17,0 0 1,0-13 0,-13 14-1,0 12 1,13 14-1,0 26 1,0 27 0,-14-14-1,14-52 1,0-93 0,0 13-16,0 26 15,14 1 1,-1 0-1,-13-1 1,0-26 0,13-13-1,-13 0 1,0-40 0,0 14-16,0-14 15,0 14 1,0-14-16,0 13 31,0-13-15,0 27-1,0 0 1,0 13 0,0 13-1,0 13 1,0-39-1,0-14-15,0 27 16,0-39 0,0-1-16,0 13 15,0 1 1,0-1-16,0 27 16,0-27-1,0-12-15,0 12 16,-13 14-1,13-14-15,0 1 16,0-1-16,-13 1 16,13-1-1,0 14-15,-14 39 16,1 1 0,0-41-1,13-12 1,-13-14-1</inkml:trace>
  <inkml:trace contextRef="#ctx0" brushRef="#br0" timeOffset="20530.23">11919 3929 0,'14'0'31,"-1"-13"-15,0 13 0,14-13-16,39-1 15,-13 14 1,0-13-16,105 0 15,-78 13 1,26 0-16,198 0 31,-92 26-15,-27-12 0,-27 12-1,-105-26 1,66 13-1,-66 1-15,-13-14 16,26 13-16,0 0 16,186 40-1,-173-40 1,53 27 0,-65-27-16,52 40 15,-53-27 1,-13 1-16,52 13 15,-38-14 1,-14 14 0,13 13-1,26 39 1,1 14 0,13 40 15,-40-14-16,13 106 1,1 80 0,-1 65-1,0-12 1,-12-14 0,-15-27-1,-38 1 1,-14 40-1,0-1 1,26-79 0,-13-92-1,-13-54 1,14-13 0,-14 27-1,13 66 1,0 13-1,0-39 1,0-120 0,1 0-16,-1 80 15,-13-93 1,13 14-16,0 211 31,-13-53-15,0-106-16,0 212 31,0-172-15,0 13-1,0 14 1,0 39 0,-13-106-1,0 0-15,0 133 16,-14-40-1,1-27 1,13-118 0,-1 12-16,-25 67 15,25-80 1,-12 1-16,-27 92 16,13 0-1,-13-40 1,27-79-1,13 0-15,-27 13 16,27-26 0,0-1-16,-14 54 15,1-53 1,12-1-16,-25 41 31,12-54-15,14 1-1,0-27 1,-14 0 0,-26 0-1,-39-14 1,-27-25 0,0 12-1,39 27 1,14 13-1,27 14 1,-1-14 0,27-13-1,13 13-15,-14-13 16,1 0 31,0 0-32</inkml:trace>
  <inkml:trace contextRef="#ctx0" brushRef="#br0" timeOffset="25540.36">4921 6839 0,'13'0'16,"1"-13"-1,39 13 17,0 0-17,-14 0-15,1 0 16,13-13-16,-13 13 15,26 0-15,66-13 16,-53 13 0,1-13-16,198 13 31,-80-14-15,0-12-1,-26 13 1,-26 13-1,-14 0 1,-26 26 0,0-13-1,-53 1 1,132-1 0,-53 0-1,-66 0 1,14 0-16,26 1 15,-53-14 1,-1 0-16,54 0 16,-66 0-1,0 0-15,39 0 16,-39 0 0,-1 0-16,-12 0 15,26 0 1,-27 0-16,-13 0 15,14 0-15,-14 0 16,14 0 0,-1 13-1,-13-13 17,14 0-17,-14 0 32,0 0-16,0 0-15,1 0 0,-1 0-1,0 0-15,0 0 16,1 0-1,12 0 1,-13 0-16,14 0 31,-14 0 1,0 0-17,0 0 1,1 0-1,-1 0-15,0 0 16,14 0 0,-14 0 15,0-13-15</inkml:trace>
  <inkml:trace contextRef="#ctx0" brushRef="#br0" timeOffset="30414.16">7144 7435 0,'13'0'0,"0"0"16,27 13-1,-14-13-15,1 13 16,52 0-1,1-13 1,12 14 0,27-1-1,0 0 1,-39-13 0,65 0-1,54 13 1,12-13-1,1 0 1,-40 0 0,-27 0-1,-52-13 1,-14 13 0,-26 0-1,0 0 1,-26-13-1,-1 13 1,-13 0 0,1 0-1,-1 0 1,0 0 0,0 0-1,1 0 16,-1 0 1,0 0 61</inkml:trace>
  <inkml:trace contextRef="#ctx0" brushRef="#br0" timeOffset="31507.48">3585 8149 0,'13'-13'31,"173"13"-15,38 0 0,67 26-1,67-12 1,65-1 0,14 13-1,-27 1 1,-53-14-1,-106-13 1,-158 0 0,-1 0-1,-78-13-15</inkml:trace>
  <inkml:trace contextRef="#ctx0" brushRef="#br0" timeOffset="37108.56">15756 11232 0,'40'39'94,"-14"-12"-78,1-1-16,25 14 15,41 39 1,39 1 0,27 12-1,-53-52 1,106 66-1,-107-53-15,120 26 16,-119-53 0,0 1-16,92-14 15,-105 0 1,13-13-16,0 0 16,105 14-1,107-14 1,-106 0-1,-1-14 1,-92 1 0,172-79-1,-119 12 1,-92 41 0,-14 12-16,0 1 15,13-1-15,54-13 16,25-26 15,-65 27-15,-27-14-1,-13-13 1,-13 13 0,-14 26-1,1 1 1,-14 12-1,13-12 1,-12 0 0,12-14-1,14 13 1,-14 14 0,1 0-1,-1-27 1,-13 27-1,1 0-15,-1 0 16,0-14 0,0 27-16,0-13 31,1 0-15,-14-1-1,13 1 1,-13 0-1,13 0 1,0 0 0,1-14-1,-1 14 1,-13 0 0,13-1-16,0-12 15,-13-1 1,14 14-1,-14 0 1,13 13-16,-13-13 16</inkml:trace>
  <inkml:trace contextRef="#ctx0" brushRef="#br0" timeOffset="37866.82">20188 10927 0,'13'-13'63,"0"0"-48,40 0 16,-13-14-15,-1 14 0,1 13-1,-13 0 1,-1 13 0,14 27-1,-14-14 1,1 1-1,12 12 1,-12-12 0,-14-14-1,-13 0-15,13 14 16,-13-1 0,14-13-16,-14 14 15,0-14 1</inkml:trace>
  <inkml:trace contextRef="#ctx0" brushRef="#br0" timeOffset="45655.72">23720 7686 0,'13'-13'47,"0"13"-32,14 0 1,26 0 0,13 0-1,0 0 1,-26 0-16,52-13 16,-39 13-1,-13 0-15,0 0 16,26 0-1,-27 0 1,-12 0 0,13-14-1,-1 14 1,14 0 0,-40 0-16,14 0 15,13 14 1,-1-14-1,-12 0 1,-1 0-16,40 13 31,-13-13-15,0 0 0,-13 0-1,-27 0 16</inkml:trace>
  <inkml:trace contextRef="#ctx0" brushRef="#br0" timeOffset="46390.56">17727 8334 0,'132'0'62,"40"27"-46,40 13-1,-93-27 1,13 0-16,133 0 16,0-13-1,-133-13 1</inkml:trace>
  <inkml:trace contextRef="#ctx0" brushRef="#br0" timeOffset="47163.09">23469 8215 0,'26'14'16,"0"-14"0,27 13-16,0-13 15,13 0-15,27 0 16,105 0 0,-92 0-16,13 0 15,-13 0-15,93 0 16,-120 0-1,-13 0-15,-26 0 16</inkml:trace>
  <inkml:trace contextRef="#ctx0" brushRef="#br0" timeOffset="49219.86">24183 8837 0,'13'0'62,"0"0"-46,14 0 0,-1 0-16,80 0 31,-26 0-16,-41 0 1,1-13 0</inkml:trace>
  <inkml:trace contextRef="#ctx0" brushRef="#br0" timeOffset="50875.65">17529 9578 0,'26'0'16,"-52"0"-16,105 0 15,27 13 1,-27-13 0,14 0-16,119 13 15,52-13 1,27 0-1,27 0 1,-1 0 0,-158 0-1,-14 0-15,107 0 16,-146 0 0,79 0-1,-40 0 1,-79 0-16,14 0 15,-27 0-15,13 14 16,-13-14-16,119 13 31,-66-13-15,-1 0 0,-25 0-1,12 0 1,-12 0-1,-1 0 1,14 0 0,-54 0-1,67 0 1,-53 0-16,13 0 16,67 0-1,-54-13-15,53 13 16,-66 0-1,133-14 1,-133 14 0,-13-13-16,79 13 15,-13 0 1,0 0 0,-52 0-1,-15 0-15,15 0 16,52 0-1,-66 0-15,119-13 32,-67 13-17,-38-13 1,52 13 0,-53 0-16,79-14 15,-12 14 1,-1 0-1,0 0 1,-13 0 0,0-13-1,0 13 1,-13-13 0,-13 0-1,-54 13 1,1 0-16,13 0 15,-13 0 1,-14 0 0,-13 0-1</inkml:trace>
  <inkml:trace contextRef="#ctx0" brushRef="#br0" timeOffset="51805.36">17396 10107 0,'14'0'15,"-1"13"1,13 1-1,40 12 1,40 14 0,13-27-1,53 13 1,-92-26 0,26 14-16,-14-14 15,107 13 1,-1-13-1,-39 13 1,-80-13 0,-52 0-1</inkml:trace>
  <inkml:trace contextRef="#ctx0" brushRef="#br0" timeOffset="52647.87">13322 12766 0,'39'40'0,"-78"-80"0,118 120 16,14-28-1,-54-38-15,107 25 32,-120-39-17</inkml:trace>
  <inkml:trace contextRef="#ctx0" brushRef="#br0" timeOffset="58412.51">13401 12713 0,'-13'0'0,"0"0"31</inkml:trace>
  <inkml:trace contextRef="#ctx0" brushRef="#br0" timeOffset="60633.82">16060 13361 0,'13'0'62,"14"-13"-46,-1 13-16,27-13 16,-26 13-1,65 0 1,27 0 0,-39 0-1,-1 0-15,14-13 16,185-40-1,-106 26 1,0 1 0,-14 13-1,-12-14 1,-1 14 0,-26 0-1,-66 0 1,93-14-1,-54 14 1,-12 0 0,-41 13-1,41-14 1,-54 14-16,14 0 16,-14 0-16,41 0 15,-28 0 1,-12 0-16,39 0 31,-26 0-15,-14 0-1,14 0 1,-1 0 0,14 0-1,-39 0-15,52 14 31,-40-14-15,1 0 0,12 0-1,-12 13 1,26 0 0,-27-13-16,1 13 15,39-13 1,-40 14-16,-13-14 15,14 13-15,-1-13 16,1 13-16,26 0 16,-14 0-1,14 1 1,-39-14 0,12 0-16,27 0 15,-27 0 1,1 0-16,26 13 15,-14-13 1,28 13 15,-28-13-15,-12 0 0,-14 0-1,0 0 1,0 0 15,1 0-15,-1 13-1,13-13 1,-12 0 0,12 0-1,0 14 1,1-14-1,-14 0-15,27 13 16,-27-13 0,40 0-1,0 0 17,-13 0-17,13 0 1,-14 0-1,1 0 1,-14 0 0,-12 0 15</inkml:trace>
  <inkml:trace contextRef="#ctx0" brushRef="#br0" timeOffset="61453.97">16100 13930 0,'53'0'78,"53"27"-62,52-14-1,41-13 1,52 0 0,-105 0-1,-1 0-15,1-13 16,132-14 0,-133 27-16,93 0 15,-79 0 1,-66 0-1,-67 0 1</inkml:trace>
  <inkml:trace contextRef="#ctx0" brushRef="#br0" timeOffset="63226.11">13309 12912 0,'13'0'109,"0"-14"-93,13-12-1,14 13 1,-13 0 0,-1-1-1,-13 1 1,1 13 0,-1 0-16,0 0 15,13 0 1,-12 0-1,-1 0 1,0 0-16,0 0 16,40 0-1,-40 13 1,1-13 0,-1 0-1,-13 14 1,13-14-1,-13 13 48</inkml:trace>
  <inkml:trace contextRef="#ctx0" brushRef="#br0" timeOffset="64109.74">13666 12978 0,'13'0'109,"13"13"-93,14 0-1,13 1 1,13-1 0,27 0-1,-1 13 1,41 1-1,-54-27 1,-39 13 0,-14-13-1,-13 0 1,1 0-16,-1 0 16</inkml:trace>
  <inkml:trace contextRef="#ctx0" brushRef="#br0" timeOffset="69179.57">11919 3942 0</inkml:trace>
  <inkml:trace contextRef="#ctx0" brushRef="#br0" timeOffset="72647.3">11893 14076 0,'0'13'125,"26"0"-110,41 14 1,25-14 0,27 13-1,14-12 1,-81-14-16,15 0 15,-14 13-15,105 0 32,-78-13-17,-14 0 1,0 0 0,0 0-1,-13 0 1,13 0-1,-53 0 1,14 0-16,13 13 16,-1-13-1,-12 0 1,12 14 0,-12-14-16,13 0 15,-1 13 1,-12-13-1,12 0 1,1 0 0,-13 0-1,-14 0-15,13 0 16,1 0 0,-1 0-16,27 0 15,-27 0 1,14 0-16,26 0 15,14 0 1,-1 0 0,-52 0-1,12 0-15,41 0 16,12 0 0,27-40-1,14 14 1,-1-1-1,0 27 1,-39 13 0,-54 1-1,1-14-15,13 13 16,-13-13 0,-1-13-1,-12-1 1,13 1-16,39-40 31,-39 40-15,-14 0-1,-13 13 1,1 0 46,-1 0-30,0 0-17,-13-13 1,13 13 0,0 0-16,-13-14 15,14 14-15,-1-13 31,13-13-15,-12 12 0,-14 1 31,13 13-32,-13-13 32,13 13-16,-13-13 1,13 13-1,-13-13-16,0-1 17,14 1-17,-14 0 1,13 0 0,-13-1 15,13 1-16,-13 0 1,0 0 0,0-1-1,13 1 17,-13 0-1,0 0 16,0 0-32,0-1 1,0 1 0,0 0-1,0 0 1</inkml:trace>
  <inkml:trace contextRef="#ctx0" brushRef="#br0" timeOffset="133462.47">9393 7474 0,'-14'0'16,"1"0"0,0 14-1,-13 12 1,-14 14-16,-66 79 15,-26 26 1,-1 27 0,1 27-1,13 39 1,66-106 0,0 1-16,-26 171 15,52-145 1,1-1-16,-14 173 15,27 0 1,13-172 0,27 132-1,-14-159-15,40 106 16,39-13 0,67 79 15,-93-224-16,0 25-15,120 54 16,-14-40 0,13-26-1,79-14 1,-39-39 15,-79-40-15,-1 13-1,14-13 1,0 0 0,-14 0-1,-65 0 1,118-26 0,-145-1-1,119-52 1,-79-14-1,12-39 1,-52 66 0,40-119-1,-67 79-15,54-132 16,-1-14 0,1-78 15,-54 105-16,-26 92-15,0-12 16,-26-14-16,-1-13 16,-79-159-1,40 159-15,-185-291 32,52 199-17,1 39 1,-1 26-1,1 27 1,26 27 0,0 26-1,40 26 1,13 40 0,66 27-1,-66-1 1,0 27-1,-14 0 1,-25 0 0,-1-13-1,-13 13 1,92 13-16,1 14 16,13-14-16,-106 66 31,93-65-16,39-1 1</inkml:trace>
  <inkml:trace contextRef="#ctx0" brushRef="#br0" timeOffset="141319.48">10279 9538 0,'0'-13'47,"13"-13"-31,1 12-16,12-12 15,-13-1 1,-13 14 0,27-27-1,-14 27-15,13-53 31,14 13-15,-13 14 0,-14 12-1,-13 14 1,0 0 0,13 13 30</inkml:trace>
  <inkml:trace contextRef="#ctx0" brushRef="#br0" timeOffset="141801.18">10358 9075 0,'14'0'16,"12"27"-1,93 26 1,-26 0 15,-67-27-15,-13-13-16,1 0 15,-1-13-15,-13 14 32,0-1-1,0 0-16,0 0-15,-13 14 16</inkml:trace>
  <inkml:trace contextRef="#ctx0" brushRef="#br0" timeOffset="143486.78">10001 7938 0,'-13'0'32,"0"0"-17,-14-14 1,14 14 0,-13 0-1,12 0 1,1 0-16,0 0 15,-27 40 1,14 0 0,-14-1-1,27-12 1,13-14 0,-13 13-1,-1 1 1,14-1-1,14 14 1,25-13 0,1-1-1,-14-13-15,1 0 16,-1 1-16,67 25 31,0-25-15,-1 12-1,14-26 1,0 0 0,13 0-1,-13 0 1,-14 0 0,-25-13-1,-15 0 1,1-1-1,0 1 1,0 0 0,-26 13-1,-1 0-15,27-13 16,-40 13 0,14-14-16,-1 1 15,-13 13 1,1-13-16,12 0 31,1 0-15,-27-14-1,13 14 1,-13-14 15,-40-12-15,-26-14-1,0 0 1,0 13 0,39 14-1,-12 13-15,-28-27 16,41 27 0,-14-1-16,1 1 15,-41 13 1,1-13-1,-1 13 1,14 0 0,13 0-1,0 0 1,40 13-16,-13-13 16,-1 13-16,-52 40 31,13-13-16,13-14 1,0 1 0,13-14-1,14 0 1,-1 14 0,1-27-1</inkml:trace>
</inkml:ink>
</file>

<file path=ppt/ink/ink2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7:18.588"/>
    </inkml:context>
    <inkml:brush xml:id="br0">
      <inkml:brushProperty name="width" value="0.05292" units="cm"/>
      <inkml:brushProperty name="height" value="0.05292" units="cm"/>
      <inkml:brushProperty name="color" value="#FF0000"/>
    </inkml:brush>
  </inkml:definitions>
  <inkml:trace contextRef="#ctx0" brushRef="#br0">3506 4670 0,'39'0'125,"41"26"-110,52 1 1,40-14-1,13 0 1,-92 0 0,-1-13-16,1 0 15,185 14 1,-93 12 0,-26 1-1,-93-14 1,66 0-1,-66 0-15,1-13 16,52 0 0,-66 0-16,-1 0 15,1 0-15,0 0 16,-13 0-16,39 0 16,1 0-1,-14 0 1,-13-13-1,-14 13-15,41-13 16,-40 13 0,12-13-16,54-1 31,-53 1-15,0 13-1,-26-13 1,-1 13-1,1 0 1,-1 0 0,-13 0-1</inkml:trace>
  <inkml:trace contextRef="#ctx0" brushRef="#br0" timeOffset="2263.28">6998 4538 0,'27'0'109,"131"0"-93,14 0 0,14 0-1,-81 0 1,173 0-1,-93 13 17,-132-13-17,-13 13 1,-27-13 0</inkml:trace>
  <inkml:trace contextRef="#ctx0" brushRef="#br0" timeOffset="3162.91">12435 5159 0</inkml:trace>
  <inkml:trace contextRef="#ctx0" brushRef="#br0" timeOffset="4843.99">13454 3347 0,'0'13'31,"0"0"-15,0 14-16,0-1 15,0 67 1,0-40-16,13 53 16,1 13-1,-1-53 1,0 79 0,13 14-1,-12 13 1,-1 27-1,-13-27 1,13-14 0,-13-25-1,0-41 1,0-52 0,0-14-16,0 14 15,0-27 1,0 14-1,0-1 1,0-13 0,0 1 46,13-14 48,40 0-79,93 53-16,65 0 1,-78-40 0,12 0-16,186 0 15,39-13 1,-171 0 0,185 0-1,-199 0-15,172-26 16,-212 13-1,-12-1-15,92-12 16,-146 26 0,-13-13-16,0 13 15,-39 0 1</inkml:trace>
  <inkml:trace contextRef="#ctx0" brushRef="#br0" timeOffset="5714.33">13705 3440 0,'40'0'62,"39"-14"-46,1 1-16,-1 13 16,27 0-16,317 0 31,-79-13-15,0 13-1,-158-13 1,-28 13-16,-12 0 15,79 0 1,-146 0-16,-39 0 16</inkml:trace>
  <inkml:trace contextRef="#ctx0" brushRef="#br0" timeOffset="7640.07">13441 3360 0,'53'13'62,"0"14"-46,26-1-1,0-12 1,-26-1 0,13-13-1,-39 0 1,-1 0 0</inkml:trace>
  <inkml:trace contextRef="#ctx0" brushRef="#br0" timeOffset="11950.74">3109 4948 0,'0'13'110,"0"0"-95,-13 27 1,-1-14 0,1-12-1,13-1 1,0 0-16,0 27 31,0-14-15,0 1-1,0-1 1,13-13 0,-13 1-1,14-14 1,-1 13-1,-13 0 1,26 13 0,-12-12-1,-1 12 1,-13-13-16,13 1 16,0-1-16,14 13 31,-14-12-16,13-1 1,1 0 0,-1 0-1,-12 0 1,-1 1-16,0-1 16,0-13-16,0 13 15,14 0 1,-1 14-1</inkml:trace>
  <inkml:trace contextRef="#ctx0" brushRef="#br0" timeOffset="13375.38">3016 5384 0,'27'0'109,"-1"27"-93,1-1 0,12 1-1,14-14 1,-13 0 0,-27 0-16,14-13 15,-14 0 16,0 14 79,0-14-95,1 0 1,25 13 0,-12-13-1,12 0 1,-12 0 0,-1 0-1,-13 0 1,1 0-1,-1 0 17,0-13-17,0 13 1,14-40 0,-1 0 15,1 14-16,-14-14 1,0 27 0,0-14-1,1 14 1,-1 0 15,-13 0-15,13 13 15</inkml:trace>
  <inkml:trace contextRef="#ctx0" brushRef="#br0" timeOffset="21470.25">15571 8956 0,'13'0'78,"0"0"-62,14 0 0,-14 13-1,13-13-15,40 14 16,-26-14 0,-13 0-16,52 0 15,0 0 1,1 0-1,-27 0 1,13 0 0,-27 0-1,-12 0 1,-14 0 0,0 0-1,40 0 1,-39 0-1,25 13 1,-12-13 0,-14 0-1,0 0 1,0 0 0</inkml:trace>
  <inkml:trace contextRef="#ctx0" brushRef="#br0" timeOffset="23837.48">15161 8625 0,'-14'-13'15,"1"13"1,0 0-1,-14 0 1,14 0 15,-13 13-15,13-13 0,-1 14-1,1-1 1,-13 13-1,12 1 1,1-14 0,0 0-16,0 14 15,-1-1 1,14-13 0,0 1-1,-13-14 1,13 13-1,0 0 1,0 0 15,13 1-15,1-1 0,-1 0-1,0 0-15,14 14 16,-1-14-1,14 13 1,-1 1 0,1-27-1,-13 13 1,12 0 0,-12-13-1,-14 14-15,13-14 16,1 13-1,-1-13-15,1 0 16,13-13 0,-27 13-16,13-14 15,-13 1-15,14 0 16,13 0-16,-14 13 16,14-14-16,-14 1 15,14 13-15,26-13 16,-40 0-1,14-1 1,-13 1 0,-14 0-1,0 13 1,-13-13 15,0 0-15,-26-27-1,-27 0 1,-27-13 0,27 14-1,1 12 1,-1 1 0,26-1-1,1 14 1,-1 13-1,-12-13 1,-1-1 0,13 14-1,1 0-15,-40 0 16,0 0 0,-1 14-1,41-14 1,0 0-16,-27 0 31,39 0-15</inkml:trace>
  <inkml:trace contextRef="#ctx0" brushRef="#br0" timeOffset="26560.55">15531 8652 0,'0'13'94,"0"0"-79,0 1 1,0 12 0,0 40-1,27 14 1,-14-1 0,0-39-1,-13-14 1</inkml:trace>
</inkml:ink>
</file>

<file path=ppt/ink/ink2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7:51.911"/>
    </inkml:context>
    <inkml:brush xml:id="br0">
      <inkml:brushProperty name="width" value="0.05292" units="cm"/>
      <inkml:brushProperty name="height" value="0.05292" units="cm"/>
      <inkml:brushProperty name="color" value="#FF0000"/>
    </inkml:brush>
  </inkml:definitions>
  <inkml:trace contextRef="#ctx0" brushRef="#br0">1230 4485 0,'27'13'0,"-1"0"16,133 27 0,-93-14-16,265 54 31,0-1-15,52-39-1,-184-40 1,-27 0-16,158-66 15,-39-27 1,-39 0 0,-120 1-1,-105 52-15,-67-145 32,-26 106-17,-106-120 1,-66 27-1,13 40 1,-13 26 0,-40 40-1,-172 26 1,159 80 0,145-27-1,1 13-15,-106 14 16,65 13-1,1 106 17,92 26-17,14 27 1,0 26 0,66-159-1,-1 67 1,14-107-1,27-12 1</inkml:trace>
  <inkml:trace contextRef="#ctx0" brushRef="#br0" timeOffset="4361.52">4498 4194 0,'0'13'31,"0"0"-15,-40 80 0,-13 65-1,14 1 1,25-106 0,1-13-16,13-1 15,0 41 1,13-67-16,80 40 31,-53-53-15,-1 0-1,1-40 1,-13 14 0,12-14-1,1 0 1</inkml:trace>
  <inkml:trace contextRef="#ctx0" brushRef="#br0" timeOffset="4724.59">4432 4577 0,'13'0'47,"93"-79"-31,-27 39-1,252-105 1,-80 39 0,-39 13-1,-27 1 1,-39 12 0,-107 54-1</inkml:trace>
  <inkml:trace contextRef="#ctx0" brushRef="#br0" timeOffset="5527.9">6866 4167 0,'0'13'62,"0"27"-46,13 26-1,14 27 1,-14-27-16,40 106 31,-27-106-15,1-26 0,-27-27-1,26 13-15,1 1 16,-14-14-1,0-13-15,0 0 16,14 0 15,52-40-15,14-39 0,-1-13-1,-39 39 1,-26 26-1,-27 14 1</inkml:trace>
  <inkml:trace contextRef="#ctx0" brushRef="#br0" timeOffset="5951.04">7064 4498 0,'0'-13'47,"0"-1"-31,27 1-16,65-106 31,41-13-15,39-14-1,13 27 1,-26 0-1,-1 13 1,-25 40 0,-41 27-1,-26 12 1,-39 14 0,-14 0-1</inkml:trace>
  <inkml:trace contextRef="#ctx0" brushRef="#br0" timeOffset="9403.58">9776 5980 0,'14'-27'16,"52"-52"0,66-40-1,-39 53 1,251-146-1,-106 93 1,0 66 0,-132 40-16,224 26 31,-131 53-15,-40 13-1,-106-39 1,-1 0-16,28 39 15,-27-13 1,-14 0 0,-25-39-1,-1-1-15,0 14 16,-13-27 0,0 1 15,0-1 31</inkml:trace>
  <inkml:trace contextRef="#ctx0" brushRef="#br0" timeOffset="9823.59">11708 5794 0,'13'14'47,"40"12"-31,-27 1 0,41-1-1,12 14 1,0-40-1,1 0 1,-41 0 0,1-27-16,39-12 15,-39 12 1,-13 1-16,12-14 16,-26 27-16</inkml:trace>
  <inkml:trace contextRef="#ctx0" brushRef="#br0" timeOffset="11064.22">15544 5834 0,'-13'-26'16,"-13"-27"-1,-1 13 1,14 27 0,0-14-16,-40-26 15,40 27 1,-14-1-16,-79-52 31,14 13-15,-41 0-1,-25-27 1,-28 14 0,41 26-1,52 53 1,54 0 0,12 0-16,-52 66 15,-27 40 1,13 39-1,27-52 1,40-27 0,12-26-1,14-27 1</inkml:trace>
  <inkml:trace contextRef="#ctx0" brushRef="#br0" timeOffset="11373.27">13520 5318 0,'0'27'32,"40"39"-17,39 66 1,-26-53 0,13 1-16,14-1 15,78 14 1,41-27-1,-14-66 1</inkml:trace>
  <inkml:trace contextRef="#ctx0" brushRef="#br0" timeOffset="40996.56">10094 11972 0,'40'40'188,"-27"-27"-172,0 1-16,13-1 15,-12 0-15,12 0 16,40 53-1,0-39 1,1-1 0,-28-12-1,133 25 1,-92-26 0,145 14-1,-146-14 1,-13-13-1,13 13-15,40-13 16,1 14 0,-54-14-16,-13-14 15,0 1-15,132-79 32,-132 39-17,0 0-15,66-53 16,-27-13-1,-26 26 1,1 14 0,-54 52-1,13-12 1,-26 25 0</inkml:trace>
  <inkml:trace contextRef="#ctx0" brushRef="#br0" timeOffset="41689.17">12012 11708 0,'27'0'78,"12"0"-62,14 13-1,13 0 1,-13 1-1,0-1 1,0 0 0,-13 0-1,-14 0 1,-13-13 0,-13 14-16,27 25 15,-1-12 1,-12 12-16,12 41 15,0-27 1,-26-27 0,0-13-1,14-13-15,-14 27 16</inkml:trace>
  <inkml:trace contextRef="#ctx0" brushRef="#br0" timeOffset="42676.2">12885 11906 0,'13'27'63,"27"52"-48,26 14 1,-26-54-1,-14 14-15,67 27 16,-40-41 0,13-12-16,66 26 15,-65-53 1,12 13-16,40-13 16,-66-13-1,0 13-15,53-27 16,-53 14-1,-1-13-15,1 12 16,66-25 0,14-1-1,-1 0 1,0-13 0,1-13-1,-67 27 1,53-14-1,-80 13-15,1 13 16,26-25 0,0-1-1,1 0 1,-14 13 0,13-13-1,-53 40 1</inkml:trace>
  <inkml:trace contextRef="#ctx0" brushRef="#br0" timeOffset="43221.58">15028 11589 0,'14'0'31,"-1"0"-15,0 0-16,27 0 15,39 13 1,14-13-1,-1 0 1,-26 13 0,-26 0-1,-13 14 1,-14-1 0,0 14-1,-13 13 1,13-13-16,1 79 15,-14-13 1,0-40 0,0-40-1</inkml:trace>
  <inkml:trace contextRef="#ctx0" brushRef="#br0" timeOffset="45690.98">886 4273 0,'40'53'63,"39"13"-48,27 13 1,-26-26 0,-54-26-1,27-14 1,-27 0-16,14 14 15,-13-14 1</inkml:trace>
  <inkml:trace contextRef="#ctx0" brushRef="#br0" timeOffset="48749.3">10094 12025 0,'0'-13'125,"-27"-13"-109,14 12-16,0 1 15,0 0 1,-14-14-1,1 1 1,13 13 0,-1 0-1,1-1 79,0 14-63,-27-26-15,-26-27 0,13 13-1,40 40 1</inkml:trace>
  <inkml:trace contextRef="#ctx0" brushRef="#br0" timeOffset="53402.75">7131 4498 0,'0'26'109,"0"-12"-93,0 12-16,13 14 15,-13-27 1,0 13-16,13 1 15,-13-14 1,0 0-16,13 1 16,-13 12-1,0-13 17,13-13-1</inkml:trace>
  <inkml:trace contextRef="#ctx0" brushRef="#br0" timeOffset="54529.17">4432 4564 0,'-13'0'62,"13"13"-46,0 40 0,0 13-1,0 0 1,13-13 0,-13-26-1,0-1 1,0 1-1,13-14 1,-13 0-16</inkml:trace>
  <inkml:trace contextRef="#ctx0" brushRef="#br0" timeOffset="56870.6">13996 5689 0,'-13'13'94,"0"40"-79,0 0 1,0-27 0,-1 1-1</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56:39.898"/>
    </inkml:context>
    <inkml:brush xml:id="br0">
      <inkml:brushProperty name="width" value="0.05292" units="cm"/>
      <inkml:brushProperty name="height" value="0.05292" units="cm"/>
      <inkml:brushProperty name="color" value="#FF0000"/>
    </inkml:brush>
  </inkml:definitions>
  <inkml:trace contextRef="#ctx0" brushRef="#br0">9803 7117 0,'92'0'62,"-39"14"-46,27-1-16,105 0 16,40 0-1,26-13 1,-119 0-1,133 13 1,-14-13 0,1 14-1,26-14 1,-159 0 0,-93 0-1,1 0-15,-1 0 16,-13 0-16</inkml:trace>
  <inkml:trace contextRef="#ctx0" brushRef="#br0" timeOffset="734">13930 7064 0,'80'27'47,"-27"-14"-31,13 0-16,93 14 15,26-14 1,-79 0-1,224 0 1,-224-13 0,93 0-1,-54 0 1,-66 0 0,-52 0-16</inkml:trace>
  <inkml:trace contextRef="#ctx0" brushRef="#br0" timeOffset="4187.97">1958 7752 0,'0'14'16,"13"-14"62,27-14-63,39 1 1,-26 13 0,0 0-16,13 0 15,93-13 1,-66 13-16,105 0 16,-92-13-1,-14 13-15,67-14 16,-106 14-1,53 0 1,-27 0 0,1 0-1,-14 0 1,13 0 0,-39 0-1,-14 0 1</inkml:trace>
  <inkml:trace contextRef="#ctx0" brushRef="#br0" timeOffset="8059.28">4617 7660 0,'13'0'93,"14"0"-77,12 0-16,133 0 31,0 0-15,-66 0-16,-13 0 16,79 13-1,-93-13-15,-13 0 16,40 0-1,-53 0-15,-13 0 16,-1 0-16,54-13 31,-40-1-15,-27 14 0,1 0-1,-1 0 1,-13 0-1,1 0 1,12 0 0,1 0-1,12 0 1,14 0 0,-13 0-1,-14 0 1,-12 0 46,-1 0-46</inkml:trace>
  <inkml:trace contextRef="#ctx0" brushRef="#br0" timeOffset="9861.86">6959 7594 0,'79'0'31,"27"0"-15,-53 0-1,79 13 1,-66-13-16,0 13 15,-13-13-15,66 13 16,-13 0 0,13-13-1,13 0 1,1 14 0,-67-14-1,0 0-15,13 0 16,120 13-1,-67-13 1,-79 0 0,-13 0-16,13 0 15,-14 0 1,41 0 15,-41 0-15,14 0-1,0 0 1,-13 0 0,-27 0-1,0 0 32</inkml:trace>
  <inkml:trace contextRef="#ctx0" brushRef="#br0" timeOffset="11436.12">9234 7594 0,'-13'0'46,"0"26"1,-1 0-31,1-12-16,13 12 31,0-13-15,0 1-1,53 12 32,40 1-31,-14-1 0,-13-13-1,-39 0 1,-14-13-1,13 0 17,-13 0-17,14 0 1,-14-13 0,0 0-1,-13 0 1,0-14-1,0 14 1,0-13 0,0 12-1,-13 1-15</inkml:trace>
  <inkml:trace contextRef="#ctx0" brushRef="#br0" timeOffset="11780.75">9274 7488 0,'-27'39'78,"27"-25"-62,-13-1-16</inkml:trace>
  <inkml:trace contextRef="#ctx0" brushRef="#br0" timeOffset="12956.95">9221 7580 0,'13'0'125,"0"-13"-109,14 13-1,12-13 1,14 0 0,0-1-1,0 14 1,-13 0 0,-14 0-1,1 0 1,-27 14 62,0-1-47,0 0 0,0 0-15,0 14 0,-14-1-1,14 14 1,-13-27 0,13 0-1,0 1 48,0-1-48,0 0-15,-13 0 16,13 1 15,0-1 16,0 0-31,0 0 15</inkml:trace>
  <inkml:trace contextRef="#ctx0" brushRef="#br0" timeOffset="18299.62">3453 8744 0,'106'0'94,"-40"-13"-79,106 13 1,53-13 0,0 13-1,-1 0 1,-25 0 0,-14 0-1,-66 0 1,0 0-1,-39 0 1,-14 0 0,0 0-1,-13 13 1,-13-13 0,12 0-1,1 13 1,-13-13-1,-27 0-15,27 0 32,-27 0 15</inkml:trace>
  <inkml:trace contextRef="#ctx0" brushRef="#br0" timeOffset="22235.61">6760 8837 0,'27'0'94,"25"-13"-79,41 13 1,39 0 0,14 0-1,-40 0 1,-14 0 0,-39 0-1,-26 0 1,12 0-1,1 0 1,13 0 0,0 0-1,0 0 1,-13 0 0,-1 0-1,1 0 1,0 0-1,-14 0 1,1 0 0,-14 0-16,40 13 31,0 0-15,-14-13-1,14 14 1,0-14-1,0 0 1,-13 0 0,-14 0-1,27 13 1,13-13 0,14 26-1,-54-13 1</inkml:trace>
  <inkml:trace contextRef="#ctx0" brushRef="#br0" timeOffset="24978.84">11880 8903 0,'39'0'63,"28"0"-47,52 0-1,39 13 1,-65-13-1,92 0 1,0 0 0,14 0-1,-1 14 1,-12-14 0,-54 13-1,-79-13-15</inkml:trace>
  <inkml:trace contextRef="#ctx0" brushRef="#br0" timeOffset="26938.02">16920 8956 0,'40'0'62,"39"0"-46,27 0-1,53 0 1,-80 0 0,-39 0-1,-27 0 1</inkml:trace>
  <inkml:trace contextRef="#ctx0" brushRef="#br0" timeOffset="27638.36">18269 8797 0,'80'27'78,"52"-14"-63,40 0 1,0-13 0,13 0-1,-92 0 1,52 0-1,-92 0-15</inkml:trace>
  <inkml:trace contextRef="#ctx0" brushRef="#br0" timeOffset="32026.93">3082 9406 0,'40'0'125,"39"0"-110,1 0 1,-14 0-1,-26 0 1,-40 13-16</inkml:trace>
  <inkml:trace contextRef="#ctx0" brushRef="#br0" timeOffset="32724.17">4392 9432 0,'53'0'47,"79"0"-32,67 0 1,-80 0-1,106 0 1,-27-26 0,-105 26-16,39-27 15,-92 14 1,-14 13-16,-13-13 16</inkml:trace>
  <inkml:trace contextRef="#ctx0" brushRef="#br0" timeOffset="35886.87">2897 10623 0,'27'0'125,"65"13"-109,41 0 0,-41-13-1,14 14-15,79-1 16,-92 0-1,-14-13-15,-13 13 16,40-13 0,-66 0-16,13 14 15,-27-14 1,1 0 0</inkml:trace>
  <inkml:trace contextRef="#ctx0" brushRef="#br0" timeOffset="40941.76">12912 9723 0,'53'106'63,"-14"-53"-47,-12 0-16,105 93 31,-66-107-16,-13-25 1,-13-1 0,26-13-1,0-13 1,27-40 0,39-93-1,0-13 1,-66 80-1,40-27 1,-53 40 0,-40 40-16,-13-1 15</inkml:trace>
  <inkml:trace contextRef="#ctx0" brushRef="#br0" timeOffset="41331.16">13586 9062 0,'0'79'62,"0"120"-46,-13-54-16,-13-12 15,-14-1-15,14-13 16,-14 93 0,13-133-16,14 27 15,13-53 1</inkml:trace>
  <inkml:trace contextRef="#ctx0" brushRef="#br0" timeOffset="41938.58">14790 9419 0,'-13'66'32,"0"53"-17,13 67 1,0 25-1,13-78 1,13-94 0,-12-39-1,25 13 1,54-65 0,-40-15-1,13 1-15,93-119 16,26 26-1,-39 27 1,-94 92 0,-12 1-16,0-1 15</inkml:trace>
  <inkml:trace contextRef="#ctx0" brushRef="#br0" timeOffset="42385.43">15624 8956 0,'0'13'31,"-53"93"-15,-13 66-1,-40 53 1,-27 13 0,14 0-1,14-26 1,38-27 0,14-39-1,53-93 1,14-53-1</inkml:trace>
  <inkml:trace contextRef="#ctx0" brushRef="#br0" timeOffset="42886.86">16576 9366 0,'0'0'0,"-13"66"15,0 1-15,-1 144 32,14-79-17,0-39 1,40-53-1,-27-40 1,27 0 0,0 0-16,-1-27 15,81-39 1,-41 26-16,66-39 16,-78 39-1,-15 1-15,-12 12 16,0 1-16,-14-1 15,-12 14-15</inkml:trace>
  <inkml:trace contextRef="#ctx0" brushRef="#br0" timeOffset="43297.55">17383 8983 0,'-13'13'16,"-53"93"-1,-53 66 1,39-67 0,-12 15-16,-107 118 15,93-119 1,14 0-16,12-27 15,1-12-15,-14 26 16,67-67 0</inkml:trace>
  <inkml:trace contextRef="#ctx0" brushRef="#br0" timeOffset="48419.09">9194 11179 0,'14'0'78,"65"0"-63,-26 13-15,13-13 16,132 0 0,27 0-1,13 0 1,-13 0-1,-53 0 1,-79 0 0,92 13-1,-106 0 1,-26-13 0,-26 0-1,-14 0 1,0 0-16,1 0 15,12 0 1,14 0 0,-14 0-1,-13 0 1,1 0 0,12 0-16,14 0 15,26 0 1,40 0-1,0 14 1,-1-14 0,-38 0-1,-28 0 1,-26 0 0</inkml:trace>
  <inkml:trace contextRef="#ctx0" brushRef="#br0" timeOffset="49900.58">12740 11165 0,'92'14'63,"-26"-1"-47,27-13-16,105 13 15,-65-13 1,-1 0-16,291 13 31,-158 1-15,-14-14-1,-39 0 1,-53 0 0,-106 0-1,0 0-15,-27 0 16,27 0-1,-40-14-15,0 14 16,1 0 0</inkml:trace>
  <inkml:trace contextRef="#ctx0" brushRef="#br0" timeOffset="51151.41">16140 11218 0,'13'0'47,"66"14"-31,67-14-1,65 13 1,54-13-1,-14-27 1,14 1 0,66 13-1,-226 13 1,120 26 0,-158-13-1,12 1 1,-13-1-1,-40-13 1</inkml:trace>
  <inkml:trace contextRef="#ctx0" brushRef="#br0" timeOffset="59092.3">11986 11536 0,'0'0'0,"26"40"16,14-1-1,39 27 1,14 14 0,26-1-1,-53-39-15,0-1 16,80 14-1,-14-26 1,-13-14 0,0-39-1,0-41 1,-26 15 0,-40-1-1,-14 13 1,-25 27-1,12 0 1,-13-14 0,0 27-1,1-13 1,-1 0 78</inkml:trace>
  <inkml:trace contextRef="#ctx0" brushRef="#br0" timeOffset="59790.24">13269 11615 0,'13'0'62,"14"13"-46,-14 1-1,66 25 1,-39 1 0,0-27-1,-14 27 17,-13-14-17,0 27 1,-13-26-1,0-14 1,0 13 0</inkml:trace>
  <inkml:trace contextRef="#ctx0" brushRef="#br0" timeOffset="67610.21">6496 12978 0,'26'0'109,"67"13"-93,39-13-1,-40 0 1,-39 13 0,-39-13-1</inkml:trace>
  <inkml:trace contextRef="#ctx0" brushRef="#br0" timeOffset="68083.53">7316 13004 0,'92'0'62,"41"14"-46,65 12-1,14-13 1,-1-13 0,-65 0-1,-80 13 1,-53-13 0</inkml:trace>
  <inkml:trace contextRef="#ctx0" brushRef="#br0" timeOffset="68658.66">9009 13070 0,'79'0'62,"93"14"-46,-66-14-16,132 0 15,-92 0 1,-27 0-16,93-14 16,-80 14-1,-92 0 1</inkml:trace>
</inkml:ink>
</file>

<file path=ppt/ink/ink30.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28:58.052"/>
    </inkml:context>
    <inkml:brush xml:id="br0">
      <inkml:brushProperty name="width" value="0.05292" units="cm"/>
      <inkml:brushProperty name="height" value="0.05292" units="cm"/>
      <inkml:brushProperty name="color" value="#FF0000"/>
    </inkml:brush>
  </inkml:definitions>
  <inkml:trace contextRef="#ctx0" brushRef="#br0">5292 7355 0,'13'0'16,"13"0"15,14 0-15,66 27-1,39-1 1,27 14 0,-13-14-1,-13-12 1,-14-14 0,-39 0-1,-67 0 1,-13 13-16</inkml:trace>
  <inkml:trace contextRef="#ctx0" brushRef="#br0" timeOffset="2311.46">728 7977 0,'13'0'78,"13"0"-62,1 0-16,26 0 15,66 27 1,26-14-1,1 0 1,-14-13 0,-13 13-1,-13-13 1,-13 0 0,-14 14-1,0-14 1,1 13-1,-14-13 1,-26 0-16,39 0 31,-26-13-15,-14 13 0,-12 0-1,13-14 1,-1 1-1,-12 13 1,26-13 0,-40 13 15,0 0-15,0 0-1,1 0 16,-1-13-15,13 13 140,-12 0-140,-1 0-16,0 0 16,13 0-1,1 0-15,-1 0 16,-12 0-16,12 0 15,14 0 1,-14 0-16,1 0 16,39 0-1,-26 13 1,-1-13 0,1 0-1,-14 13 1,14-13 15,-14 0-15,1 0-1,13 13 1,13-13 0,-1 0-1,15 0 1,-14 0-1,13 0 1,26 0 0,14 0-1,13 14 1,-13-14 0,-53 0-1,26 0 1,-26 0-1,-13 0 1,-14 0 0,14 0-1,-13 0 1,12 0 0,1 0-1,0 0 1,12 0-1,1 0 1,14-14 0,-1 14-1,13 0 1,14 0 0,26 0-1,13 0 1,14 0-1,12-13 1,-78 13 0,39 0-1,-13-13 1,-27-14 0,-13 27-1,-13-13 1,-27 13-1,-12 0-15,12 0 16,1 0 0,-27-13-1,13 13 1,0 0 0</inkml:trace>
  <inkml:trace contextRef="#ctx0" brushRef="#br0" timeOffset="3901.3">781 8824 0,'13'0'16,"0"0"0,40 13-1,39 0 1,54-13 0,39 14-1,53-14 1,-105 0-1,-1 0-15,13 0 16,107 0 0,-14 0-1,-26 0 1,-27 0 0,-13 0-1,-93 0-15,-13 0 16,14 0-16,-1 0 15,67 0 1,-67 0-16,93 0 16,-93-14-1,14 14-15,145-26 32,-79 13-17,0-14 1,-14 14-1,-13 0 1,-79 13 0,13 0-16,40 0 15,-53 0 1,0 0-16,40 0 16,-1 0-1,-52 0 1,53 0-1,-54 0-15,41 13 16,-1-13 0,-13 0-1,-13 0 1,-26 0 0,-1 13-1,0-13 1,-12 0-1,-1 0 1,0 0 15</inkml:trace>
  <inkml:trace contextRef="#ctx0" brushRef="#br0" timeOffset="11841.46">7091 13123 0,'-13'-13'16,"-1"13"0,1 0-1,0 0 1,-27 13-1,-13 14 1,14-14 0,-80 53-1,92-53 1,-13 14 0,-39 13 15,0 12-16,13 15 1,13-1 0,26-40-1,14-13 1,13 1 0,0-1-1,0 13 1,13-12-1,0-1-15,1 13 16,52 27 0,26 13-1,80 0 1,80 1 0,39 12-1,53-26 1,211 26-1,-158-52 1,-185-14 0,-27-13-16,-13 0 15,-13 0-15,-27-13 16,-26 0-16,185-1 31,-106 14-15,-13-13-1,-79 0 1,-1 13-16,94-13 16,-81 13-1,1 0-15,27 0 16,-14 0-16,119 0 16,-106 0-1,0 0-15,133 0 16,-120-14-1,1 14-15,145 0 16,-146 0 0,-12 0-16,12 0 15,1 0-15,132 0 16,-133 0 0,-13-13-16,146 0 15,-132 0 1,-1 13-16,1-14 15,-1 1-15,279 0 32,-160 0-17,14 13 1,-132 0 0,-14 0-16,13 13 15,120-13 1,-14 0-1,133-13 1,-133 13 0,-118 0-1,-1 0-15,-13 0 16,119 0 0,-132 0-16,79-13 15,-39-1 1,-27 1-1,-53 0 1,-26 0-16,12-1 16,-12 1-1,-27 0 1,1 0 0,-1-1-16,0 1 15,-13 0-15,13-40 31,1 27-15,-1-14 0,0 0-1,-13 14 1,0-1 0,-13 14-1,-27-27 1,-13 1-1,27 12 1,12 14-16,-38-27 16,-15 1-1,-52-14 1,53 40 0,-13-14-16,-120-26 15,94 40 1,-15 0-16,-118-14 15,-39 1 1,131 13 0,1-1-16,-252 1 31,145 0-15,14 13-1,27 0 1,105 0-1,-53 0 1,93 0-16,-53 13 16,79 0-1,14-13-15,-14 14 16,13-14 0,1 0-16,13 13 15,-14-13 1,14 0-16,0 0 15,0 0-15,-1 0 16,-12 0 0,13 0-16,-14 0 15,1 0-15,-1 0 16,1-13-16,-27 13 16,0-14 15,13 14-16,-39 0 17,-27 0-17,-13 0 1,0 0 0,0 0-1,40 0 1,39 0-1,27 0 314,-1 0-314,-12 0-15,-53-13 16,26 13-1,-27-13-15,-92 0 16,53-1 0,0 14-16,-185-13 15,145 13 1,-26 0-16,-199 0 16,186 0-1,-1 0-15,-396 0 31,225 0-15,198 0-16,26 0 16,-118-13-1,145 13-15,-186-40 32,147 27-17,25 0 1,14 0-1,0-1 1,66 14 0,-13 0-16,-40-13 15,0 0 1,-26-14 0,0 14-1,-27 0 1,14 13-1,-1 0 1,80 0 0,-14 0-16,14 0 15,-119 13 1,93 0 0,39-13-1,0 14-15,26-1 16,-12-13-16,-67 40 31,53-14-15,-13 1-1,26-1 1,0-13 0,14 0-1,-27 14 1,13-1-1,27-26 1,-27 14 0,27-1-1,0-13 1</inkml:trace>
  <inkml:trace contextRef="#ctx0" brushRef="#br0" timeOffset="13345.18">11033 11867 0,'-13'0'47,"-14"13"-31,1 0-1,-40 13 1,-14 27 0,28 14-1,12-15 1,13 1-1,14-13 1,0 13 0,13 0-1,13 13 1,53 0 0,27 27-1,-40-67 1,13 14-16,66 26 15,14 0 1,13-26 0,-14-14-1,-13-26 1,-92-13 0,13 0-16,13-40 15,-13-13 1,0 0-1,0-27 1,-13 14 0,-27 13-1,0 13 1,-13 26 0,0 14-16,-13-27 15,-40-13 1,-40-13-1,40 27 1,-13-1-16,-66-40 16,79 41-1,-13 12-15,-53-12 16,66 25 0,0 14-16,-53-13 15,66 13 1,14 0-16,-1 0 15,1 13 1,0 1 0,-1-1-1,1 13 1,-1-12 0,-12-1-1,25 0 1,1-13-16,0 13 15</inkml:trace>
  <inkml:trace contextRef="#ctx0" brushRef="#br0" timeOffset="18897.31">11774 5490 0,'-13'0'47,"-27"0"-32,-66 40 16,27-14-15,39-13-16,-13 1 16,14-1-16,-28 13 15,28-12 1,-27 25 0,13 1-1,13-14 1,13 1-1,14-14 1,13 0 15,0 14-15,13-14-16,14 14 16,13-1-16,39 40 15,27 0 1,39-13-1,-65-26 1,12-14-16,120 0 16,-80-13-1,-13 0-15,106-26 16,-132 12 0,-14 14-16,-13-13 15,40 0 1,-26 13-1,-67 0 1,13 0-16,40 0 31,-52 0-15,-1 0 0,0-13-1,-13-1 16,0 1-15,-13-13 0,-66-54-1,12 41-15,1-14 16,0 13-16,-66-26 16,39 26-1,1 14 1,39 13-1,-13-14-15,-27 14 16,66 13 0,1 0-16,13 0 15,0 0 1,-1 0 15,1 0 94,-40 0-78,13 0-31,1 13-16,-41-13 15,28 0 1,-1 0 0,26 0-1,14 0 1</inkml:trace>
  <inkml:trace contextRef="#ctx0" brushRef="#br0" timeOffset="26841.68">8731 5424 0,'40'13'31,"26"14"-15,13-1 0,14 1-1,39-14 1,-79-13-1,13 0-15,67-27 16,-67 14 0,0 13-16,40-13 15,-66 13 1,-1 0-16,27 0 16,-39 0-1,12-13-15,14 13 16,0-27-1,0 1 1,-26 13 0,-1-14-16,14-39 31,-14 39-15,-26-12-1,0-1 1,-39-13-1,-28-13 1,-25 13 0,-14 13-1,-13 14 1,-27 26 0,54 13-16,-252 67 31,212-67-16,-173 40 1,199 0 0,80-27-1,-27 27 1,53-27-16,-13 1 16,0-14-16</inkml:trace>
  <inkml:trace contextRef="#ctx0" brushRef="#br0" timeOffset="28131.04">11311 5001 0,'-53'0'0,"106"0"0,-238 0 16,105 13-16,-171 53 31,132 0-15,40-26 0,65-27-1,67 53 48,66 14-48,40-14 1,66 0 0,13-26-1,40-27 1,26 0-1,0 0 1,-26-26 0,-53 0-1,-79 0 1,-40-1 0,-27 14-1,0-13 1,1 13-1,-1-13 1,-13 0 0,-13-1-1,-26 1 1,12-13 0,-26-1-1,1 14 1,-14-27-1,-14 14 1,-25-1-16,-213-158 31,160 132-15,-1 0-16,1 14 16,-14 12-16,-13 1 15,0 13-15,-14 13 16,1-14-16,-305 1 31,199 0-15,53 13-1,53 26 1,66 1 0,26-14-1,27-13 1</inkml:trace>
  <inkml:trace contextRef="#ctx0" brushRef="#br0" timeOffset="34770.71">18693 5847 0,'0'0'0,"26"0"16,14-13-1,13 13 1,26 0 0,27 0-1,-53-13 1,26 13-16,54-13 15,-54 13 1,0 0-16,67-14 16,-67 14-1,-13 0-15,-13 0 16,53 0 0,-53-13-16,-26 13 15,39-13 1,-40 13-16,1 0 15,65 0 1,-65 0 0,39 0-1,-13 0 1,53-13 0,-27 13-1,-39 0 1,-1 0-16,41 0 15,-41 0 1,1 0-16,0-14 16,13 14-1,-14 0-15,67-13 32,-26 13-17,-14 0 1,-13 0-1,-14-13 1,27 13 0,1 0-1,25 0 1,-52-13 0,53 0-1,-54 13-15,41-14 16,-41 1-1,1 0-15,0 0 16,-1 13-16,-12-14 16,39 14-1,-40 0-15,54-13 32,-27 13-17,13 0 1,13 0-1,14 0 1,-1 0 0,14 0-1,0 13 1,-53-13 0,40 14-1,-54-14-15,41 0 16,-14 13-1,0-13 1,-26 0 0,-14 0-16,40 0 15,-13 0 1,-26 0 0,26 13-1,-27-13-15,27 0 16,-27 0-1,1 0-15,26 0 16,-40 0 0,0 0-16,0 0 15,14 0 1,-1 0 0,-12 0-1,12 0 1,1 0-1,-1 0 1,-13 0 0,0 13-16,1-13 15,-1 0 1,0 0 15,0 0-15</inkml:trace>
  <inkml:trace contextRef="#ctx0" brushRef="#br0" timeOffset="36168.08">17886 6324 0,'13'0'15,"27"26"1,-1-13-16,173 14 31,13-27-15,26 0-1,-105 0 1,-14 0-16,159 0 16,-158 0-1,-1 0-15,-13 0 16,79-14 0,-52 14-1,-27 0 1,-27-13-1,-12 13 1,12 0 0,1 0-1,13 0 1,13 0 0,-53 0-16,66 0 15,1 0 1,12-13-1,-65 13 1,-14 0-16,145-13 31,-78 13-15,-14-13 0,0 13-1,-13 0 1,-14-14-1,1 14 1,-27 0 0,0 0-1,0 0 1,-26 0 0,-14 0-1,1 0 1,-14 0-1,0 0 17</inkml:trace>
  <inkml:trace contextRef="#ctx0" brushRef="#br0" timeOffset="41686.37">23217 7250 0,'13'0'32,"14"0"-17,-14 0-15,14 0 16,-14 0-16,79 0 31,-12 0-15,-14 0-1,-40 0 1,1 0-16,-1 0 16,1 0-16,-1 0 15</inkml:trace>
  <inkml:trace contextRef="#ctx0" brushRef="#br0" timeOffset="43824.88">18984 7871 0,'13'0'63,"14"0"-48,12 0 1,1 0 0,13 0-16,66 0 15,-53 0 1,0 0-16,53 0 16,-53 0-1,-13 0-15,0 0 16,0 0-16,93 14 31,-93-14-15,-1 0-1,-25 0 1,-14 0 0,0 0-1,1 0 1,12 0-1,1 0 1,-1 0 0,0 0-1,-12 13 1,12-13 0,-13 0-1,1 0 1,-1 0-16,0 0 15,0 0 1,14 0 0,-1 0-1,1 0 1,-14 0 0,13 0-1,1 0 1,-14 0-1,14 0 1,-14 0 0,0 0-1,13 0 1,-12 0 0,-1 0-1,13 0 1,-12 0-16,12 0 15,-13 0 1,1 0-16,12 0 16,0 0-1,1 0 1,-1 0 0,1 0-1,-14 0 1,0 0-1,0-13 1,14 13 0,-1 0-1,1 0 1,-1 0 0,1 0-1,12 0 1,-12 0-1,-14 0-15,27 0 16,-14 0 0,14 0-1,-27 0 1,0 0-16,1 0 16,25 0-1,-25 0-15,25 0 16,-26 0-1,14 0-15,-1 0 16,1 0 0,-14 0-16,27 0 15,13-14 1,-27 14 0,14 0-1,-14 0-15,1 0 16,-1 0-16,27-13 15,0 13 1,0-13 0,-27 13-1,1 0-15,66-13 32,-14 13-17,13 0 1,1-14-1,0 1 1,-1 13 0,1-13-1,-27 13 1,13-13 0,1 13-1,-27-13 1,-27 13-1,1 0-15,-1-14 16,-13 14 0,1 0 31</inkml:trace>
  <inkml:trace contextRef="#ctx0" brushRef="#br0" timeOffset="48785.27">21841 8321 0,'14'0'94,"12"-13"-79,-13 13-15,27 0 16,132-27-1,0 27 1,-93 0 0,67 0-1,-27-13 1,-13 0 0,-14 0-1,1 0 1,-53-1-1,26 14-15,26-13 16,1 0 0,-14 0-1,1-1 1,26 14 0,13 0-1,0 0 1,0 0-1,-13 0 1,-27 0 0,-66 0-1</inkml:trace>
  <inkml:trace contextRef="#ctx0" brushRef="#br0" timeOffset="49641.09">17330 8850 0,'53'0'63,"79"0"-48,40 0 1,-92-13-1,-1 13-15,27 0 16,-80 0 0,-12-13-16</inkml:trace>
  <inkml:trace contextRef="#ctx0" brushRef="#br0" timeOffset="52248.8">20651 8877 0,'13'0'15,"27"0"1,39 0-1,53-13 1,40 13 0,53-14-1,13 14 1,-13 0 0,-26 0-1,39 0 1,-66 0 15,-93 0-15,-13 0-1,-13 0 1,-13 0 0,-27 0-1,0-13 1,1 13 31</inkml:trace>
  <inkml:trace contextRef="#ctx0" brushRef="#br0" timeOffset="54014.86">18587 9340 0,'26'0'32,"54"13"-17,39-13 1,53 13 0,40 0-1,39 1 1,40-1-1,-146-13 1,1 0-16,158 0 16,-52 0-1,-133 0 1,66 0 0,-106 0-16,133 0 31,-120 0-16,-25 0 1,-14 0 0,-14 0-1,-12 0 1,12-13 0,-25 13-1,12 0 1,-13 0-1,1 0-15,-1 0 16,0 0 0</inkml:trace>
  <inkml:trace contextRef="#ctx0" brushRef="#br0" timeOffset="58314.18">21934 9882 0,'13'0'63,"159"0"-48,27-13 1,12-14 0,27 1-1,-66 0 1,-66 12 0</inkml:trace>
  <inkml:trace contextRef="#ctx0" brushRef="#br0" timeOffset="59080.27">17648 10478 0,'66'-14'46,"53"14"-30,93 0 0,79 0-1,39-13 1,-158 13 0,0-13-16,-26 13 15,105 0 1</inkml:trace>
  <inkml:trace contextRef="#ctx0" brushRef="#br0" timeOffset="63764.96">19539 11324 0,'0'-13'16,"14"13"62,-1 0-62,27-13-16,52-1 15,27 14 1,0 0 0,14 0-1,-14 0 1,0 0-1,-27 0 1,-52 0 0,0 0-16,39 0 15,1 0 1,-54 0 0,14-13-16,26 13 15,13 0 1,-39 0-1,52 0 1,-12 0 0,12 0-1,14 0 1,-13 0 0,-14 0-1,40-13 1,-92 13-1,26-13 1,-27 13-16,67 0 31,-27 0-15,0 0 0,0 0-1,-13 0 1,-26-13-1,-1 13-15,27 0 16,0 0 0,-27 0-1,27 13 1,-13-13 0,13 13-1,-27-13 1,14 0-1,0 13 1,-14-13 0,14 0-1,-14 13 1,1-13 0,-14 0-1,0 0 1,0 0-1,1 0 1,-1 0 31</inkml:trace>
</inkml:ink>
</file>

<file path=ppt/ink/ink3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30:15.122"/>
    </inkml:context>
    <inkml:brush xml:id="br0">
      <inkml:brushProperty name="width" value="0.05292" units="cm"/>
      <inkml:brushProperty name="height" value="0.05292" units="cm"/>
      <inkml:brushProperty name="color" value="#FF0000"/>
    </inkml:brush>
  </inkml:definitions>
  <inkml:trace contextRef="#ctx0" brushRef="#br0">1535 5384 0,'0'0'0,"-14"0"16,-12 0-16,-14 0 16,1 0-1,-28 0 1,41 14 0,-14-14-16,1 13 15,-67 26 1,53-12-16,-80 52 15,67-39 1,0 26-16,-53 80 16,53-67-1,13 14-15,-66 105 16,26-13 0,54 0-1,39-79 1,0 0-16,0 0 15,79 132 1,53 13 0,107 14-1,65 0 1,53-27 0,0-66-1,-172-93 1,1-39-16,131-1 15,-39-39 1,-66-66 0,-40-26-1,-106 12-15,-13 1 16,0-27 0,-14-26-16,-12-212 15,-27-53 1,-93-40-1,-79 27 1,-66 66 0,-27 80-1,-12 65 1,38 107 0,28 65-1</inkml:trace>
  <inkml:trace contextRef="#ctx0" brushRef="#br0" timeOffset="1265.61">2805 5477 0,'0'-13'79,"0"-1"-64,39-52 1,27-26-1,1 12 1,12 14 0,14 0-1,-54 40 1,14-1-16,40-13 16,-40 27-1,-14 0-15,54 0 16,-53-1-1,13 14-15,26 0 16,-39 14 0,-1-14-16,1 13 15,0 0-15,66 53 32,-27 0-17,14 14 1,12 12-1,-25-12 1,-14-27 0,-26-14-1,-14-12 1,-13-14 15</inkml:trace>
  <inkml:trace contextRef="#ctx0" brushRef="#br0" timeOffset="1708.93">3876 5292 0,'27'26'32,"26"14"-17,-1 13 1,-25-14-1,13-12-15,26 13 16,-40-27 0,14 0-16,26-13 15,13-13 1,-12-14 0,65-52-1,-53 26-15,80-79 16,0 13-1,-27 13 1,-66 53 0,-53 53-1</inkml:trace>
  <inkml:trace contextRef="#ctx0" brushRef="#br0" timeOffset="2870.83">5040 5794 0,'-66'-26'15,"40"13"1,-40-1 0,-14 14-1,-12 14 1,-27 52 0,-27 13-1,-26 14 1,-13 13-1,92-53 1,-66 92 0,80-66-16,26 1 15,-53 79 1,67-93-16,-28 66 16,28-26-1,26-53 1,-14 66-1,27-53-15,0 0 16,0-13-16,27 93 16,12-67-1,14 0-15,93 93 16,-67-92 0,14-1-16,132 67 15,52-27 1,28-53-1,184-93 17,-185-52-17,-13 0 1,-171 39 0,-15 13-16,67-52 15,-26-53 1,-40-40-1,-27-53 1,-52-13 0,-41 13-1,-39 26 1,14 80 0,25 40-1,-52 0 1,27 12-1,-107-78 1,93 105 0,-132-92-1,39 39 1,67 54 0,0-1-16,-133-26 31,106 66-16,-26 13 1,0 53 0,-1-13-1,54-13 1,26-27 0,13 13-1</inkml:trace>
  <inkml:trace contextRef="#ctx0" brushRef="#br0" timeOffset="3771.15">6350 6416 0,'0'0'0,"-13"-26"15,0 12-15,13 1 16,0 0-16,0-13 16,0-14-1,0 13-15,0-39 16,0 27-1,13-1-15,40-66 16,-27 53 0,1 0-16,131-132 31,-12 92-15,-67 54-16,1 12 15,-1-12-15,133-14 31,-67 26-15,1 27 0,26 13-1,0 40 1,-93-26 0,0-1-16,-12 1 15,52 26 1,-66-40-16,-14 0 15,14 14 1,-40-14-16</inkml:trace>
  <inkml:trace contextRef="#ctx0" brushRef="#br0" timeOffset="4199.91">7951 5517 0,'39'39'16,"-12"-26"-1,26 40 1,39 0-1,-39-26 1,-39-27 0,12 0-1,0 0 1,1-27-16,-1-12 16,1-1-16,79-132 31,-53 40-16,-27 66-15,40-106 32</inkml:trace>
  <inkml:trace contextRef="#ctx0" brushRef="#br0" timeOffset="5454.05">8453 5622 0,'40'-26'31,"79"-67"-15,66-26-1,80 0 1,39 0-1,53 27 1,14 25 0,13 28-1,12 39 1,-224 13 0,0 13-16,146 41 15,-80 12 1,-53 14-1,-39-27 1,-93-27 0,52 54-1,-65-53-15,0-1 16,13 14 0,-40-26-16,0-14 15,0-13 63</inkml:trace>
  <inkml:trace contextRef="#ctx0" brushRef="#br0" timeOffset="6371.35">12224 5093 0,'26'13'47,"14"40"-31,0-13-16,-14 0 15,0 13-15,41 53 16,-54-80 0,0 0-16,0 14 31,-13-27-15,0 1-1,-13-1 1,-27 13-1,-52-13 1,-27-13 0,13 14-1,40-1-15,-93 13 32,80 1-17,39-27 1,27 13-1</inkml:trace>
  <inkml:trace contextRef="#ctx0" brushRef="#br0" timeOffset="9432.29">14036 5345 0,'0'-14'31,"40"-39"-15,52-26-1,41-14 1,-41 27 0,120-40-1,66-13 1,277-79 0,67 39 15,-172 67-16,-27 25 1,-26 15 0,-40 12-1,-52 13 1,-54 14 0,-53 26-1,-39 14 1,-53 26-1,0 13 1,0 27 0,-53-41-1,79 54 1,13 0 0,-25 0-1,-15-27 1,-12 14-1,0 0 1,-27-1 0,-13 1-1,-40-54 1,0 1-16,14 26 16,-1 14-1,0-41 1,-26-25-1,14-14 1</inkml:trace>
  <inkml:trace contextRef="#ctx0" brushRef="#br0" timeOffset="9978.39">19381 5398 0,'26'26'62,"-13"-13"-46,14 14-16,26-1 16,0 14-1,-14-27 1,41 13-1,-41-26-15,54 0 16,13-13 0,0-26-1,0-28 1,-14-25 0,14-27-1,-53 66-15,53-106 31,-67 106-15,-25 27 0,-14 12-1</inkml:trace>
  <inkml:trace contextRef="#ctx0" brushRef="#br0" timeOffset="14928.04">21908 7157 0,'13'0'125,"13"13"-109,1 14 0,-1-1-1,14 14 1,-14-14-1,1 27 1,12 0 0,-25-26-1,12 52 1,-26-26-16,27 53 16,-14 13-1,0-13 1,-13-14-1,0-12 1,0 12 0,0-12-1,0-1 1,0-26 0,0-13-1,0 12 1,0-12-1,0-13 1,0 12 0,-13-26-1,13 1 1,0-1 15,0 0 32,0 0-48,0 1 1,0 12 0,-13-13-1,13 27 1,0-14-1,0 1 1,0-14 0,0 0 15,0 1 0,0 39-15,0-27-1,0 67 1,13-67 0,-13 14-1,0-27 1,0 13 0,0-12-16,0 25 15,0-25 1,0 12-16,-27 53 31,1-26-15,13-13-1,-14 0 1,14-14 0,-14 1-1,14-14 1,0 0-1,0 0-15,0 1 16,-1-1 0,1-13-16,13 13 15,-13 0-15,0 0 16,-1 1 0,1 12-16,-13 1 15,13-1 1,-1-13-16,-12 27 15,-1-27 1,14 0-16,-27 54 31,14-41-15,0 14 0,12-27-1,1 0-15,0 0 16,0-13 15,13 14-15,-14-1-1,1-13 17</inkml:trace>
  <inkml:trace contextRef="#ctx0" brushRef="#br0" timeOffset="15729.41">21471 9829 0,'0'13'15,"0"-26"-15,-13 40 16,13-14 0,-14 13-1,1 14 1,0 0 0,0-1-1,13-12 1,-13-1-1,13 1 1,-14-14 0,28-13 93,12 0-93,53 0-1,27-40 1,27 1 0,-14-14-1,-40-13 1,-26 26-1,-13 27 1,-27-1 0</inkml:trace>
  <inkml:trace contextRef="#ctx0" brushRef="#br0" timeOffset="18573.25">21749 9909 0,'-27'13'109,"1"0"-93,-14 14-1,0-14 1,14 13-1,0-13 1,12-13-16,-12 27 16,13-27-1,13 13-15,-14-13 16,14 13 62</inkml:trace>
  <inkml:trace contextRef="#ctx0" brushRef="#br0" timeOffset="20355">13613 10186 0,'39'53'93,"14"27"-77,14-14 0,-28-40-1,1 1-15,39 13 16,-13-27-1,-39-13 1,66-13 0,-67-1-1,53-39 1,1-13 0,52-40-1,-39 40 1,-27 13-1,-27 27 1,-12 13 0</inkml:trace>
  <inkml:trace contextRef="#ctx0" brushRef="#br0" timeOffset="21107.43">14155 10358 0,'0'-52'94,"13"12"-78,1 0-16,39-79 15,13-13 1,13 13 0,0 0-1,1 13 1,39 0 0,0 13-1,13 14 1,14 39-1,-80 27 1,53-13 0,-26 12-1,-1 1 1,14 13 0,-13 0-1,-1 0 1,1 13-1,-14-13 1,-26 14 0,-13-14-1,-27 0 1</inkml:trace>
  <inkml:trace contextRef="#ctx0" brushRef="#br0" timeOffset="38786.75">14168 10292 0,'-13'14'141,"-13"-1"-126,-1 13 1,14-13 0,0 1-1,0-1 1,13 0-16,-14 0 16,1 1-1,0-14 1,13 13 15,-13-13-15,13 13-16,-27 0 15,14 1 1,13-1 0,-13-13-1</inkml:trace>
  <inkml:trace contextRef="#ctx0" brushRef="#br0" timeOffset="51605.18">4776 5794 0,'13'0'63,"27"0"-32,26 0-15,0 0-1,13 0 1,40-13 0,-52 13-1,-15 0 16,-25 13-15,-1 1 0,14-1-1,0 0 1,13 14 0,0-14-1,-14 0 1,1-13-1,0 0 1,-14 0 0,1 13-1,-14-13 1</inkml:trace>
  <inkml:trace contextRef="#ctx0" brushRef="#br0" timeOffset="54619.74">3585 7011 0,'-13'27'0,"0"-1"15,-1 14 1,1 0-1,13-1 1,-13 1 0,13-27-1,0 1 1,0-1 0,0 0-1,0 27 1,26 13-1,14 26 1,26 27 0,-13-66-1,66 65 1,-53-65-16,14 13 16,12-13-16,14 13 15,93 52 1,-1-38-1,0-15 1,14-12 0,-13-40-1,-27 0 1,-14 0 0,-12 0-1,-14 0 1,-13-13-1,0-14 1,0 1 0,-66 13-1,0 13-15,40-13 16,-40-1 0,-27 14-16,40-26 15,-39 13 1,39-14-1,-13 1 1,13-1 0,-13 1-1,-13-1 1,-1-12 0,-26 12-16,14 14 15,-14-13-15,0 12 16,1-12-1,-1-1-15,13-26 16,-26 1 0,0 12-1,0-26 1,-13 39-16,-27-39 16,1 26-1,-1 1 1,-13-1-1,0 14 1,14 12 0,12-12-16,-26-1 15,0 1 1,27 13 0,-54-27-1,41 27 1,-67-27-1,26 14 1,1-1 0,-14-12-1,54 25 1,-14 1-16,0 0 16,-53-14-1,53 14-15,0 0 16,0 13-16,-145-13 31,66 13-15,-14 0-1,14 0 1,66 0-16,-106 0 31,79-14-15,1 1-1,-1 0 1,0 0 0,54 13-1,-1 0-15,-26 0 16,39 0 0,-12 0-16,-1 13 15,-13 0 1,27-13-1,-14 13 1,13-13-16,14 14 16,-40-1-1,0 0 1,-13 14 0,-13-1-1,-1 27 1,14-13-1,13 13 1,14-14 0,-1 1-1,14 13 1,-1 0 0,14-14-1,0-25 1,13-1-16,0 27 15,0-27 1,0 0-16,0 27 16,0-14-1,13 1-15,27 26 16,12 0 0,-12-27-1</inkml:trace>
  <inkml:trace contextRef="#ctx0" brushRef="#br0" timeOffset="56226.6">7554 5437 0,'13'0'31,"0"13"-15,27 1-16,53 25 15,52 1 1,14-14 0,13 1-1,-93-1 1,67 27-1,-40 0 1,-54-26 0</inkml:trace>
  <inkml:trace contextRef="#ctx0" brushRef="#br0" timeOffset="56962.32">8295 5027 0,'26'13'16,"40"40"-1,40 27 1,-66-54-1,39 40 1,-52-39-16,-1-14 16,1 40-1,-27-13 1,0 12 0,-27 28 15,1-41-16,-1-12-15,1-1 16,-1-12-16,-12-1 16,-1 0-16,-39 14 31,39-14-15,0 0-1,14 0 1,-1 0-1,1 1 1,-1-1 0,1 13-1,-1-12 1,14-1 0,13 0-1,-13-13 1</inkml:trace>
</inkml:ink>
</file>

<file path=ppt/ink/ink3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31:21.789"/>
    </inkml:context>
    <inkml:brush xml:id="br0">
      <inkml:brushProperty name="width" value="0.05292" units="cm"/>
      <inkml:brushProperty name="height" value="0.05292" units="cm"/>
      <inkml:brushProperty name="color" value="#FF0000"/>
    </inkml:brush>
  </inkml:definitions>
  <inkml:trace contextRef="#ctx0" brushRef="#br0">8877 7104 0,'13'0'16,"53"0"-1,27 0 1,52 0 0,14 0-1,13 0 1,-79 0-1,131 13 1,-104-13-16,184 14 16,-132-14-1,0 0-15,13 0 16,185-14 0,-39 14-1,-53 0 1,-53 0-1,-66 0 1,-54 0 0,-25-13-1,-1 13 1,27 0 0,0 0-1,-53 0 1,13 0-16,53 0 15,-53 0 1,53 0 0,0 0-1,0 0 1,0 0 0,-13 0-1,-13 0 1,-14-13-1,1 0 1,-1-1 0,0 14-1,40-13 1,-66 0 0,-13 13-16,39-13 15,-52 13 1,13 0-16,39-14 31</inkml:trace>
  <inkml:trace contextRef="#ctx0" brushRef="#br0" timeOffset="3073.35">7752 8255 0,'0'-13'63,"14"13"499,78 39-546,-12 1-1,39 0-15,39 13 16,213 53 0,-160-67-16,14-12 15,13-1-15,265 1 16,-238-27-1,-1 0-15,27 0 16,291-14 0,14-12-1,211-40 1,-357 39 0,-107 1-1,-210 26 1,-14 0-1,-27 0-15,67 0 16,-66 13 0,-27-13-1,-26 0 1</inkml:trace>
  <inkml:trace contextRef="#ctx0" brushRef="#br0" timeOffset="4485.56">4882 9432 0,'0'0'0,"119"53"31,39 27-16,147 26 1,-107-40 0,67 0-16,39-13 15,424 13 1,145-66 0,79-66-1,-476 26-15,14-13 16,-1 13-16,-12 14 15,409-14 1,-79 1 0,-132 25-1,-93-12 1,-119 13 0,-265 13-1,-39-14-15,0 14 16,92 0-1,-145-13-15,106 13 16,-1-13 0,14 0-1,-93 13 1,-13 0-16,146-13 16,-133 13-1,1 0-15,131 0 16,-118 13-1,-27-13-15,0 13 16,119 0 0,-132-13-16,92 13 15,-105-13 1,-14 0-16,80 14 16,-93-14-1,14 13-15,-14-13 16,66 13-1,13-13 1,-25 0 0,-15 0-1,-12 0 1,0 0 0,-54 0-1,1 0-15,0 0 16,-27 0-1</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1:58:06.685"/>
    </inkml:context>
    <inkml:brush xml:id="br0">
      <inkml:brushProperty name="width" value="0.05292" units="cm"/>
      <inkml:brushProperty name="height" value="0.05292" units="cm"/>
      <inkml:brushProperty name="color" value="#FF0000"/>
    </inkml:brush>
  </inkml:definitions>
  <inkml:trace contextRef="#ctx0" brushRef="#br0">10385 4987 0,'-13'0'47,"-1"-13"-31,1 13-1,0-13-15,-27 0 16,14-1 0,-1 14-16,1 0 15,-27 0 1,27 0-16,-14 0 16,0 14-16,-13-1 15,-66 13 1,0 14-1,13 13 1,14 13 0,-1 27-1,14 13 1,-54 79 0,54 40 15,39-53-16,14 0 1,13 39 0,79 14-1,66 40 1,67-54 0,-1-52-1,0-13 1,41-14-1,-94-53 1,278 120 0,-290-159-16,250 52 31,-171-39-15,-40-13-1,-106-27 1,66 0-1,-39-13 1,0-39 0,-14-14-1,-13 13 1,27 0 0,-27 1-1,0 12 1,-26-52-1,26-27 1,-13-40 0,-27 14-1,-13-13 1,-13-1 0,-26 0-1,-27 1 1,-40-14-1,54 93 1,-14 0-16,13 0 16,-52-40-1,52 53-15,0 13 16,-66-52 0,14-1-1,-27 14 1,0-14-1,0 27 1,13 0 0,0 13-1,53 26 1,0 1-16,0 0 16,0-1-16,-66-26 15,66 40 1,0-13-16,0 12 15,-39-12 1,39 13-16,-26-14 16,-14 14-1,0-14 1,14 14 0,-14 0-1,40 13 1,14-13-16,-14 13 15,0 0-15,0 0 16,-93 0 0,67 0-1,39 0 1,1 0-16,-1 0 16,14 0-16,-54 13 15,54 0 1,-1-13-16,-52 27 31,39-1-15,1 1-1,-1 12 1,0-12 0,1 12-1,-1 14 1,13-13-1,14-14 1</inkml:trace>
  <inkml:trace contextRef="#ctx0" brushRef="#br0" timeOffset="11418.6">11946 5953 0,'26'0'125,"67"-66"-109,-53 40 0,105-67-1,-52 27 1,-1 0-1,-39 26 1,-13 13-16,92-78 31,-66 52-15,-13 0 0,0 13-1,-13 0 1,0 14-1,-14 0 1,-13 12 0,1 1-16,-1 0 31,0 0 31,-13-1-30,13 14-17,1-13 1</inkml:trace>
  <inkml:trace contextRef="#ctx0" brushRef="#br0" timeOffset="12032.97">12872 5027 0,'13'0'78,"27"27"-62,-14-14-16,27 26 16,-26-12-1,26 13 1,0 13-1,-14-27 1,-12 14 0,-14 13-1,0 39 1,-13-39 0,0 0-16,0 26 15,-13-39 1,13-27-1,-13-13 32</inkml:trace>
  <inkml:trace contextRef="#ctx0" brushRef="#br0" timeOffset="12662.49">12475 6376 0,'13'0'47,"14"-13"-31,-1 0-16,14 0 15,13-14-15,66 1 16,13-1 0,-66 14-1,-13 13-15,93-13 32,-107 13-17,-25 0 1</inkml:trace>
  <inkml:trace contextRef="#ctx0" brushRef="#br0" timeOffset="13191.55">13004 6019 0,'27'13'32,"26"27"-17,0-13 1,-27-14-1,-26 0-15,13-13 16,-13 40 31,0-14-31,-26 67-1,-27 39 1,26-92-1,14-14 1,0-26 0</inkml:trace>
  <inkml:trace contextRef="#ctx0" brushRef="#br0" timeOffset="13838.58">12859 7170 0,'53'0'93,"39"-13"-77,27 13 0,-53 0-1,-13 13-15,0 0 16,-13-13 0</inkml:trace>
  <inkml:trace contextRef="#ctx0" brushRef="#br0" timeOffset="14274.11">13110 6932 0,'40'27'32,"39"12"-17,1 14 1,-28-13-1,-25-27 1,-27 0 0,0 1 15,0 25-15,-53 14-1,-53 0 1,-13 0-1,0 40 1,26-1 0,27-39-1,40-26 1</inkml:trace>
  <inkml:trace contextRef="#ctx0" brushRef="#br0" timeOffset="14746.81">12687 8281 0,'26'-13'78,"14"0"-62,13 0-16,13 0 15,-13-1-15,13 1 16,40 0 0,-80 0-16,1 13 15,-1 0-15</inkml:trace>
  <inkml:trace contextRef="#ctx0" brushRef="#br0" timeOffset="15160.82">13123 7938 0,'14'0'46,"12"13"-30,14 13 0,-14 1-1,-13-1 1,1 1 0,-14 12-1,0-12 1,-40 39-1,-26 13 1,-53-13 0,39-26-1,14 13-15,-93 26 16,93-39-16</inkml:trace>
  <inkml:trace contextRef="#ctx0" brushRef="#br0" timeOffset="21273.48">8308 6668 0</inkml:trace>
  <inkml:trace contextRef="#ctx0" brushRef="#br0" timeOffset="22434.28">8295 6588 0,'0'13'188,"-14"14"-173,14-1 1,0-12 0,0-1-1,14-13 110,-1 0-109,13 0-1,1 0 1,-1-13 0,-12 13-1,-14-14 110,-27 1-109,-26-27 0,27 27-1,-27-13 1,26 12-16,1 14 15,-27-13 1,40 0-16,-14 13 16,14 0-1</inkml:trace>
  <inkml:trace contextRef="#ctx0" brushRef="#br0" timeOffset="25834.6">3876 9340 0,'13'0'46,"54"0"-30,-28 0-16,27 0 16,133-13-1,-54 13-15,212-14 16,14 1 0,-186 13-1,344 66 1,-238-13-1,-66-26 1,-106-14 0,-66 0-1,-40-13 110</inkml:trace>
  <inkml:trace contextRef="#ctx0" brushRef="#br0" timeOffset="35104.64">9565 10358 0,'26'0'47,"27"0"-31,-26 0-1,39 0 1,-27 0-16,14 0 15,0 0-15,79 14 16,1-1 0,-1-13-1,-79 0 1,13 0-16,-13 0 16,40 13-1,-54-13-15,41 0 16,-14 0-1,-26 0 1,-1 0 0,-26 0 15,1 0 31,-1 0-46,0 0 47,14 0-48,-14 0 16,0 0-15,14 0 0,-1 0-1,0 0 1,1 0 0,-14 0-1,0 0 1,1 0-1</inkml:trace>
  <inkml:trace contextRef="#ctx0" brushRef="#br0" timeOffset="40411.74">15319 10345 0,'14'0'78,"12"0"-62,40 0-1,27 0 1,26 0 0,26 0-1,-12 0 1,12-13-1,-26 13 1,-26-13 0,-1 13-1,-25 0 1,12 0 0,-13 0-1,14 0 1,-1 0-1,-26 0 1,26 0 0,14 13-1,13-13 1,-14 0 0,14 0-1,0 0 1,0 0-1,0 13 1,-1-13 0,-12 13-1,-27-13 1,-13 0 0,0 0-1,0 0 1,-13 0-1,-1-13 1,-25 13 0,12 0-1,0 0 1,1 0 0,-14 0-1</inkml:trace>
  <inkml:trace contextRef="#ctx0" brushRef="#br0" timeOffset="48558.73">21048 8758 0,'0'13'47,"0"0"-31,13 14 78,0-14-79,0 0 1,1-13-1,-14 27 32,13-1-31,-13-13 0,0 14-1,0-14 1,0 0-1,0 0 1,-13-13 15,-1 14-15,1-14 0,-13 0-1,-1 0-15,1 0 16,-1 13-1,-12 0 1,25 0 0</inkml:trace>
  <inkml:trace contextRef="#ctx0" brushRef="#br0" timeOffset="49677.9">21048 8731 0,'13'0'125,"40"-13"-109,-14 0-1,1 0 1,-27 13-1,1 0 32,-1 0-15,0-14-17</inkml:trace>
  <inkml:trace contextRef="#ctx0" brushRef="#br0" timeOffset="50274.79">21497 8652 0,'0'13'32,"0"53"-17,-13 0 1,0 14-1,13-27 1,-13-14 0,13-25-1,0-1 1,0 0 0,0 0-1,-14 1 1</inkml:trace>
  <inkml:trace contextRef="#ctx0" brushRef="#br0" timeOffset="53151.4">21788 8705 0,'0'13'0,"14"-13"16,-1 13 31,0 0-31,0-13-1,1 14 1,-14-1-1,0 0 32,0 0-15,0 1-17,-14 12 1,-12 14-1,-1-14-15,14-13 16,0 14-16,-40 13 31,27-14-15,39-26 203,40 13-204,13-13 1,13 0 0,-13 0-1,-26 0 1,-27 0-1</inkml:trace>
  <inkml:trace contextRef="#ctx0" brushRef="#br0" timeOffset="53921.03">21788 8718 0,'14'0'172</inkml:trace>
  <inkml:trace contextRef="#ctx0" brushRef="#br0" timeOffset="54945.51">22238 8453 0,'0'14'16,"0"-1"-1,-13 27-15,0-14 16,-27 53 0,14-12-1,-14-15 1</inkml:trace>
  <inkml:trace contextRef="#ctx0" brushRef="#br0" timeOffset="55252.93">22318 8586 0,'13'0'15,"-26"0"-15,39 13 16,1-13 0,-1 26-1,0-12 1,-12-14-1,-1 13 1</inkml:trace>
  <inkml:trace contextRef="#ctx0" brushRef="#br0" timeOffset="55740.98">22291 8639 0,'0'13'16,"0"13"-1,0-12-15,0 25 16,0 1 0,0 0-16,0 52 15,0-52 1,0 0-16,13-14 16,-13 14-1,0-27 1</inkml:trace>
  <inkml:trace contextRef="#ctx0" brushRef="#br0" timeOffset="81278.46">4194 10993 0,'13'0'140,"27"0"-124,12 0-1,15 0 1,-1 0 0,-27 0-1,14 0 1,-26 0 0,13 0-1,12 0 1,-12 0-1,0 0 1,-14 0 0,1 0-1,-14 0-15,0 0 16,53 0 0,0 0-1,14 0 1,-1 0-1,-26 0 1,-13 14 0,-27-14-1,0 0 1,1 0 46,-1 0-46,0 0 0,0 0 234,0 0-110,1 0-124,12 0 0,-13 0-1</inkml:trace>
  <inkml:trace contextRef="#ctx0" brushRef="#br0" timeOffset="84535.69">9366 10980 0,'93'0'125,"-40"0"-110,119-26 1,-53 26 0,0 0-1,-66 0 1,0 0-16,-14 0 15,28 0 1,-41 0 0,0 0-1,-12 0 1,25 0 0,-12 0-1,13 0 1,-1 0-1,-26 0 32</inkml:trace>
  <inkml:trace contextRef="#ctx0" brushRef="#br0" timeOffset="85808.82">11271 11020 0,'119'0'15,"27"13"1,39-13-1,0 0 1,-79-13 0,66 0-1,-13-1 1,39 14 0,-39 0 15,-106 0-16,-27 0 1</inkml:trace>
  <inkml:trace contextRef="#ctx0" brushRef="#br0" timeOffset="91661.21">7078 12118 0,'39'0'109,"-25"0"-93,25 0-16,41-13 16,-41 13-1,80 0 1,53 0 0,-53 0-1,-26 0 1,-40 0-1,26 13 1,-39-13-16,0 13 16,39 0-1,0 1 1,14-14 0,-27 13-1,0-13 1,0 13-1,1 0 1,-15 1 0,-12-14-1,0 13 1,-14-13 0,-12 0-1,-1 0 1</inkml:trace>
  <inkml:trace contextRef="#ctx0" brushRef="#br0" timeOffset="95570.78">11800 12078 0,'53'0'63,"53"0"-48,26 0 1,-39 0 0,0 0-16,118 0 15,-118 0 1,0 0-16,92 0 16,-93 0-1,-12 0-15,65 27 16,-92-14-1,-13-13-15,0 13 16,-14 0-16,0-13 16,-26 14-16,14-14 15</inkml:trace>
  <inkml:trace contextRef="#ctx0" brushRef="#br0" timeOffset="99247.9">7064 12158 0</inkml:trace>
  <inkml:trace contextRef="#ctx0" brushRef="#br0" timeOffset="100098.91">6972 12091 0,'13'27'328,"27"-1"-313,26 1 17,-66-14-17,13-13 1</inkml:trace>
  <inkml:trace contextRef="#ctx0" brushRef="#br0" timeOffset="103833.26">13309 12065 0,'13'13'94,"0"0"-79,13 1 1,-26-1-1,40 27 1,-27-27 0,-26-13 249,0 0-249,0 13 0,-1-13-1,14 13 1,-13-13-1,0 14 17,0-14-17,0 0-15</inkml:trace>
  <inkml:trace contextRef="#ctx0" brushRef="#br0" timeOffset="108130.01">20188 11509 0,'-14'0'31,"-12"-13"110,-53 13-125,26-13-1,13 13 1,0 0-16,-79 0 31,53 0-15,13 13-1,-13 14 1,13-1 0,13 1-1,1-14-15,-14 26 16,26 1-1,1-13 1,13-14 0,13 0-16,-13 0 15,13 1 1,-14-1 0,1 26-1,0 1 1,13-13-1,0-1-15,0 0 16,0 1-16,0 13 16,0-27-1,13 13-15,27 27 16,-1-26 0,-25-1-16,52 14 15,-13 0 1,26-14-1,-52-13 1,25 0-16,28 14 16,-27-1-1,0-26-15,79 14 32,-53-14-17,1 0 1,-1 0-1,-39-14 1,26 1 0,-40 0-16,27 0 15,-13-27 1,13 0 0,0-13-1,-27 27 1,27-40-1,-26 26-15,-14 14 16,13-27 0,-12-13-1,-14 13 1,0 0 0,-27-27-1,-26 1 1,-26 13-1,-1 13 1,28 26 0,12 14-1,27 13 1,-14 0-16,14 0 16,-40-13-1,0 13 1,0 0-1,0 0 1,-53 13 0,53 14-1,27-27 1,0 13-16,-27 13 16,26-26-1,1 14-15,-1-1 16,-12 0-1,-1 14 1,27-27 0</inkml:trace>
  <inkml:trace contextRef="#ctx0" brushRef="#br0" timeOffset="110386.75">20439 11430 0,'13'0'78,"14"-26"-31,-1-1-31,14 14-16,13-27 15,53-13 1,26-13-1,-13 13 1,-26 13 0,-27 14-1,-13 13 1,-14 0 0,-25 13-1,38-27 1,-25 27-1,-14-13 1,14 13 0</inkml:trace>
  <inkml:trace contextRef="#ctx0" brushRef="#br0" timeOffset="116852.71">20413 11258 0,'0'13'94,"0"14"-78,0-14-16,0 0 31,39 27 63,14-14-79,0 1 1,-13-1-1,-27-26 1,0 13 0,1-13 62,-14 14-16,13-14-46,0 13 0,0-13-1</inkml:trace>
  <inkml:trace contextRef="#ctx0" brushRef="#br0" timeOffset="118694.73">21365 11007 0,'13'0'109,"14"-14"-93,-1 14-1,-13 0 1,1 0 0</inkml:trace>
  <inkml:trace contextRef="#ctx0" brushRef="#br0" timeOffset="121151.86">20122 12594 0,'13'0'141,"26"-26"-125,1-1-16,-13 1 15,39-1 1,-40 14-16,14-13 15,-27 26 1,14-14-16,-14 14 16,0-13-1,0 13 1,14-13 0,-1 13-1,14 0 1,-27 0-1,0 0 1,1 0-16,-1 13 31,0 0-15,0-13-16,1 14 16,-1-1-16,13 13 31,-13 1-16,1-14-15</inkml:trace>
  <inkml:trace contextRef="#ctx0" brushRef="#br0" timeOffset="121792.22">20585 12488 0,'0'40'62,"0"26"-46,0-26-16,0 26 15,13-40 1,-13 1-16,0 26 16,13-13-1,0-1 1,-13-26-1,0 1-15,14-1 16,-1 0 0,0 14-1,0-27-15,14 26 16,26 14 0,-27-27-16,80 13 31,-53-12-16,-14-14 1,-12 0 15</inkml:trace>
  <inkml:trace contextRef="#ctx0" brushRef="#br0" timeOffset="128289.41">8004 12806 0,'13'0'62,"93"0"-46,92 0-1,133 13 1,79-13 0,40 0-1,-199 13 1,239 27 0,-226 13-16,-26-13 15,-13 13-15,199 39 16,-252-65-1,0-1-15,66-13 16,-146-13 0,-26 0-16,1 0 15,-41-13 1,-13 13-16,0 0 16,1 0-1</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0:23.268"/>
    </inkml:context>
    <inkml:brush xml:id="br0">
      <inkml:brushProperty name="width" value="0.05292" units="cm"/>
      <inkml:brushProperty name="height" value="0.05292" units="cm"/>
      <inkml:brushProperty name="color" value="#FF0000"/>
    </inkml:brush>
  </inkml:definitions>
  <inkml:trace contextRef="#ctx0" brushRef="#br0">5887 4524 0,'53'-13'62,"26"13"-46,40-13-1,27 13 1,-1 0 0,1 0-1,-93 0-15,0 0 16,39-13-1,-52 13 1,53-14 0,-27 1-1,-27 13 1,94-13 0,12 13-1,14 0 1,0 0-1,-27 0 1,-26 0 0,-53 0-16,39 0 15,-12 0 1,-41 0 0,1 0-16,26-13 15,14 0 16,-27 13-15,-14 0-16,-25-14 16,25 14-1,-12 0-15,39 0 16,0 0 0,-40 0-1,1 0-15,26 0 16,-27 0-1,1 0-15,-14 0 16,0 0-16,27 0 16,-27 0-1,0 0-15,14 0 16,-1 0 0,-13 0-1,1 0 1</inkml:trace>
  <inkml:trace contextRef="#ctx0" brushRef="#br0" timeOffset="6254.12">1614 5331 0,'13'0'93,"27"14"-77,0-14 0,-27 0-1,13 13 48,14-13-48,0 13 1,13-13 0,-1 0-1,1 13 1,0-13 0,-39 0-1,12 0-15,27 0 16,0 14-1,13-14 1,-13 0 0,0 0-1,-27 0 1,27-14 0,-13 14-1,-14 0-15,14 0 16,0 0-1,13 0 1,13-13 0,26 13-1,1-13 1,-14 13 0,-39 0-1,0 0-15,52 0 16,-52 0-1,0 0-15,-1-13 16,54 13 0,-14 0-1,27 0 1,-13 0 0,13 0-1,-14 0 1,-52 0-1,0 0-15,39 0 16,-53 0 0,1 0-16,-14 0 15,14 0 1,-14 0-16,0 0 16</inkml:trace>
  <inkml:trace contextRef="#ctx0" brushRef="#br0" timeOffset="7772.1">6059 5490 0,'13'0'47,"0"0"-32,14 0-15,-1-13 16,27 0 0,-26 13-16,-14 0 15,40 0 17,13 0-17,13 0 1,-26 0-1,13 0-15,80-14 16,-67 14 0,-13 0-16,93-13 15,-53 13 1,-13-13 0,-54 13-1,-25 0 1,-1 0-1</inkml:trace>
  <inkml:trace contextRef="#ctx0" brushRef="#br0" timeOffset="9939.42">1786 6535 0,'0'-13'78,"40"13"-63,-27-13-15,66 0 16,40-1 0,14 1-1,39-13 1,0 26 0,-27 0-1,-39 0 1,-13 0-1,-67 0 1,14 0-16,-14 0 16,40 0-1,0 0 1,-13 0 0,-26 0-1,39 0 1,-40 0-16,41 0 31,-28 0-15,-26 0-1,14 0 1,-27 13-16,13-13 31</inkml:trace>
  <inkml:trace contextRef="#ctx0" brushRef="#br0" timeOffset="19710.18">8916 6429 0,'80'0'94,"52"27"-79,27-1 1,26-12 0,-13-1-1,-13-13 1,-40 13 0,-66-13-1,-14 13-15,-25-13 16,-1 0-16</inkml:trace>
  <inkml:trace contextRef="#ctx0" brushRef="#br0" timeOffset="21596.14">14261 6601 0,'66'0'31,"53"0"-15,93 0-1,39 14 1,27-14-1,0 13 1,-146 0 0,106 0-1,-52-13 1,-15 0 0,-91 0-16,79 0 15,-93 0 1,66 0-1,-79 0-15,40 0 32,12 14-17,-12-1 1,-14-13 0,14 13-1,-27-13 1,27 0-1,-67 0 1,1 13-16,-14-13 16,13 0-1</inkml:trace>
  <inkml:trace contextRef="#ctx0" brushRef="#br0" timeOffset="23900.44">18693 6641 0,'13'0'16,"27"0"-1,39 0 1,27 0 0,13 0-1,40 0 1,13-13 0,0 0-1,-93 13-15,120-14 31,-107 14-15,-39 0 0,-13 0-1,-1 0 1,1 0 0,26 0-1,-13 0 1,0 0-1,0 0 1,-13 0 0,26 0-1,-26 0-15,12 0 16,-25-13 0,52 13-1,-26 0 16,0-13-15,0 13 0,0 0-1,13 0 1,-13 0 0,13-13-1,-39 13 1,12 0-16,27 0 15,-26 0 1,0 0-16,-1 0 16,14-14-16,-13 14 15,66 0 1,-53 0-16,39 0 16,-39 0-1,-13 0-15,13 0 16,26 0-1,-39 0-15,39 0 16,-26 0 0,-26 0-16,12 0 15,41 0 1,-54 0-16,1 0 16,12 0-1,-25 0 1,12 0-1,-13 0 1,27 0 0,-13 14-1,-14-14 1,13 0 0,-13 0 15,27 0 0</inkml:trace>
  <inkml:trace contextRef="#ctx0" brushRef="#br0" timeOffset="28194.86">5953 7157 0,'27'0'94,"78"0"-79,1 0 1,0 0 0,-13 0-1,-67 0 1,-13 0-16</inkml:trace>
  <inkml:trace contextRef="#ctx0" brushRef="#br0" timeOffset="28691.84">7342 7157 0,'40'0'78,"39"13"-63,27 0 1,26 1 0,14-14-1,-27 0 1</inkml:trace>
  <inkml:trace contextRef="#ctx0" brushRef="#br0" timeOffset="36378.22">3519 8480 0,'40'0'78,"39"0"-63,53 0 1,54 0 0,38 0-1,41 0 1,-133 13 0,146 0-1,-159-13-15,133 0 16,-41 14-1,-52-14 1,-53 0 0,-40 0-1,-40 0 1,1 13 0,13-13-1,-1 0 1,-12 0-1,12 0-15,-12 13 16,12-13 0,-12 0-16,-14 0 15,0 0-15,1 0 16,12 13 0,1-13-1,-14 0 1,0 0-1</inkml:trace>
  <inkml:trace contextRef="#ctx0" brushRef="#br0" timeOffset="42064.2">3691 8916 0,'-13'0'46,"-1"0"-30,-25 0 0,12 0-1,1 0 1,-1 0 0,14 0-1,-13 14 1,12-14-16,-12 0 31,0 26-15,12-26-1,-25 27 1,25-14-16,1 13 16,-13 1-1,-1-1 1,14-13-1,13 1-15,-13-14 16,0 26 0,13-13-16,-14 14 15,14-14 1,-13 0-16,13 14 16,-13-1-1,13 1 1,0 12-1,0-12 1,0-14 0,0 13-1,0-12 1,0 12 0,0 1-1,0-14 1,13 13-1,14 1 1,-1-1 0,1-13-1,-1 1-15,119 25 32,-12-12-17,12-1 1,-12-12-1,-14-1 1,-40-13 0,-26 0-1,-13-13 1,-1-1 0,14-12-1,-13-1 1,0 14-1,-1 0 1,-25 13 0,-1 0-16,13-13 15,-13-1 1,1 14 0,-1 0 15,0-13 0,0 13 0,1-13-15,-1 0 15,0-27 0,14 14-15,-14-14 0,-13 13-1,13 1-15,-13 13 16,13-27 0,-13 14-1,0-1 1,0 1-1,0-1 1,0 1 0,0 13-1,0-1 1,-13 1-16,-13-13 31,-14-1-15,13 14-1,-12-13 1,-1-1 0,14 1-1,-14-1 1,0 1 0,14 12-1,-14 1 1,14 0-1,-14 0 1,-13 0 0,27-1-1,-1 14-15,-26-13 16,0 13 0,0 0-1,-13 0 1,13 0-1,14 0 1,12 0-16,-52 0 31,39 13-15,14-13 0,12 14-1,-12-14 1,13 13-1,-1-13 1,1 13 15,-13 13 79,26-12-95,-14-14 1</inkml:trace>
  <inkml:trace contextRef="#ctx0" brushRef="#br0" timeOffset="50170.7">2963 13745 0,'27'0'93,"26"0"-77,13 0 0,40 0-1,-53 0-15,66 0 16,-53 0 0,0 13-16,40-13 15,-53 14 1,0-14-16,119 0 31,-80 13-15,14-13-1,-27 0 1,-39 13 0,53 0-1,-40-13-15,-14 0 16,1 0-16,66 0 15,0 0 1,-1 0 0,1 0-1,0 13 1,-66-13 0,13 0-16,-14 14 15,28-14 1,12 0-1,-13 0 1,14 13 0,-14-13-1,-13 13 1,-1-13 0,-12 0-1,13 0 1,0 13-1,-13-13 1,13 0 0,-14 0-1,14 0 1,-13 0 0,-14 0-1,-12 0-15,25 0 16,-26 0-1,14 0-15,-1 0 16,1 0 0,-14 0-16,40 0 15,-40 0 1,14 0-16,12 0 16,-12 0-16,-1 0 15,54 0 1,-14 0-1,-13 0 1,13 0 0,-13 0-1,-27 0 1,14 0 0,-14 0-16,1 0 15,26 0 1,-27 0-16,14 0 15,0 0-15,52 0 16,-39 0 0,0 0-16,79 0 15,-66 0 1,67 0 0,78 14-1,-144-14 1,171 13-1,-66-13 1,13 0 0,0 0-1,-92 0 1,-1 0-16,80 0 16,-92 0-1,12 0-15,-12 0 16,78-13-1,1 13 1,-13 0 0,-14 0-1,-13 0 1,-13 0 0,0 0-1,-67 0 1,14 0-16,0 0 15,40 0 1,-1 0 0,1 0-1,-14 0 1,27 0 0,0 0-1,13 0 1,0 0-1,-13 0 1,0 0 0,0 0-1,-67 0 1,14 0-16,66 0 16,-52 0-1,-15 0-15,81 0 16,-27 0-1,-40 0 1,26 0 0,-52 0-16,13 0 15,-13 0-15,-1 0 16,14 0-16,-13 0 16,26 0-16,-26 0 15,13 0-15,13 0 16,40-14-1,13 1 1,13 0 0,0 13-1,1-13 1,12 13 0,67-14-1,-80 14 1,-53 0-1,-12-13-15,78 13 16,-79 0 0,-13 0-16,13-13 15,-26 13-15,13 0 16,-13 0-16,52 0 31,-39-13-15,0 13-1,-13 0 1,-14 0-16,40 0 16,0-13-1,1 13 1,-1 0 0,0 0-1,0-14 1,13 14-1,-39 0 1,-13 0-16,39 0 16,-27-13-1,-25 13 1,25 0 0,1 0-1,-14 0 1,1 0-1,-1 0 1,-26-13 0,14 13-1,-1 0 1,27 0 0,-1-13-1,-26-1 1,1 1-16,12 0 15,-13 0 1,1 13-16</inkml:trace>
  <inkml:trace contextRef="#ctx0" brushRef="#br0" timeOffset="52899.21">3029 13719 0,'-39'0'47,"-1"0"-32,14 13 1,-14-13-1,14 0-15,-1 0 16,-13 0 0,-13 0-1,14 0 1,-14 0 0,-13 0-1,26 0 1,-13 0-1,13 0 1,14 0 0,-1 0-16,14 0 15,-40-13 1,27 13-16,-27-14 16,40 14-1,-14-13-15,-12 0 16,-1 0-1,27-1 1,-27 1 0,0 13-1,-13-13 1,-13 13 0,0-13-1,13 0 1,0-1-1,27 14 1,13-13 0,-14 13 15,14-13-15,0 13-1,-1-13 1,-12 13-1,13-14 1,0 14 15,-1 0 1,14-13-17,-13 13 16,0 0-15,13-13 0,-13 13-1,-1-26 17,14 12-17,-13 14 1,13-13 640,-13 13-593,13-13-48,-13 0 1,13-1-1,-14 1 64,14 0-64</inkml:trace>
  <inkml:trace contextRef="#ctx0" brushRef="#br0" timeOffset="55908.47">13441 13123 0,'0'-13'62,"66"-53"-15,53-53-31,-26 40-16,264-186 31,-106 146-15,-26 39-1,-66 28 1,-53 25 0,-53 27-1,-27 0 1</inkml:trace>
  <inkml:trace contextRef="#ctx0" brushRef="#br0" timeOffset="56551.39">14777 12184 0,'13'0'47,"119"53"-32,27 13 17,-66-26-17,-27-1 1,-40-12-1,-26-14 1,-13 27 0,-26-14-16,-14 1 15,-106-14 1,66 0-16,-52 14 16,92 12-1,13-12-15,0 13 16,14-27-1,26 0-15</inkml:trace>
  <inkml:trace contextRef="#ctx0" brushRef="#br0" timeOffset="60613.77">15809 12382 0</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2:05.895"/>
    </inkml:context>
    <inkml:brush xml:id="br0">
      <inkml:brushProperty name="width" value="0.05292" units="cm"/>
      <inkml:brushProperty name="height" value="0.05292" units="cm"/>
      <inkml:brushProperty name="color" value="#FF0000"/>
    </inkml:brush>
  </inkml:definitions>
  <inkml:trace contextRef="#ctx0" brushRef="#br0">12303 8850 0,'-13'0'63,"-14"0"-48,-12 0 1,-14 0-1,13 0 1,14 0 0,-1 14-16,-26 12 31,27 0-15,-1 27-1,14-26 1,0-14-16,-14 27 15,14-1 1,13 1 0,0-27-1,-13 14-15,13-1 16,0-12-16,0-1 16,0 0-1,0 0 1,0 0 15,26 27-15,27 0-1,0 13 1,27-14 0,26 1-1,26-13 1,106 52-1,-79-39 1,-80-27 0,-13 13-16,133 1 31,-80-14-15,0 0-1,-13-13 1,-1 0-1,-12 13 1,0-13 0,-40 0-1,-1 0-15,68 0 16,-15-13 0,-65 0-16,92-13 31,-52-1-16,12 1 1,-52 12 0,0-12-16,-1 26 15,14-40 1,-39 27-16,25-13 31,-39-1-15,0 1-1,0-14 1,-26-39 0,-54-1-1,-25 1 1,-41-14 0,-26 14-1,-13 13 1,26 13-1,0 13 1,93 27 0,-93-14-1,80 27-15,0 0 16,-14 0-16,14-13 16,-120 0-1,1-27 1,13 1-1,26 25 1,53 1 0,80 13-1,-27 13 1,39-13-16,-12 14 16,13-1-1,0 0-15,-14 0 16,27 0-16</inkml:trace>
  <inkml:trace contextRef="#ctx0" brushRef="#br0" timeOffset="1529.8">15187 8718 0,'-40'0'31,"-39"13"-16,-27 0 1,-26-13 0,53 14-1,-67 12 1,93-13-16,-26 1 16,13-1-16,-40 27 15,66-27 1,14 0-16,-27 27 15,39-27 1,1-13-16,13 13 16,-13 0-1,13 14-15,0-14 16,-13 27 0,13-14-16,13 40 15,0-39 1,14-1-16,-1 1 15,27 26 1,-13-27-16,105 40 31,27-13-15,27 0 0,-1-13-1,27-14 1,-132-26-1,-1 0-15,107-13 16,-107 13 0,1-13-16,-1 13 15,94-13 1,-107 13-16,106-14 16,-105 14-1,12 0-15,93-13 16,-13 0-1,-39 0 1,-27-14 0,-14 14-1,-26 0 1,0-1 0,-39-12-1,-14 13 1,0 0-1,-13-1 17,-13-39-17,-66-39 1,26 39 0,-40-13-16,-132-80 15,-39 14 1,-54 26-1,-26 27 1,-13 39 0,185 27-1,13 13-15,-118 39 16,65 1 0,80-27-1,65 1 1,54-14-1</inkml:trace>
  <inkml:trace contextRef="#ctx0" brushRef="#br0" timeOffset="10581.12">12039 10134 0,'39'0'63,"80"13"-48,106 0 1,225 0 0,-265-13-1,172 0 1,-158 0-16,304 0 31,-212-13-15,-40 13-1,-66 0 1,-119 0 0,53 0-1,-53 0 1,-39 0 0,-14 0 30</inkml:trace>
  <inkml:trace contextRef="#ctx0" brushRef="#br0" timeOffset="12489.02">16907 10213 0,'13'0'63,"14"0"-48,65 0 1,-26 0 0,0 13-16,106-13 15,27 0 1,-107 0-1,107 0 1,-93 0-16,-14 0 16,-12-13-16,-1 13 15,67-13 1,-93 13-16,52 0 16,-25 0-1,12-14 16,-39 1-15,13 13 0,-13 0-1,27 0 1,12-13 0,-52 13-1,26 0 1,-39-13-16,26 13 15,-14 0 1,-12 0 0,-14 0-1,0 0 1,0 0 15,1 0-15</inkml:trace>
  <inkml:trace contextRef="#ctx0" brushRef="#br0" timeOffset="14153.35">21299 10226 0,'40'0'16,"-14"0"0,53 0-1,27-13 1,0 13-1,0-13 1,0-1 0,0 14-1,-14 0 1,1 0 0,-53 0-16,52-13 15,1 13 1,-40-13-1,-14 13-15,107-26 32,-54 26-17,1-14 1,-14 14 0,-26 0-1,-13 0 1,0 0-1,-27-13 1,13 13-16,1 0 16,-14 0-1,0 0 32</inkml:trace>
  <inkml:trace contextRef="#ctx0" brushRef="#br0" timeOffset="15216.59">1442 10874 0,'13'0'16,"0"0"-1,1 0 1,12 0 0,14 0-16,13 14 15,92 12 1,67 1-1,92-14 1,27 13 0,-80-13-1,-118-13 1,-94 14 0</inkml:trace>
  <inkml:trace contextRef="#ctx0" brushRef="#br0" timeOffset="21126.31">3016 11853 0,'27'0'63,"52"14"-48,67-1 1,78 0 0,68 0-1,-1 0 1,-14 1 0,-38-1-1,-147-13 1,133 13-1,-119-13 1,-40 13 0,-26-13-1,13 0 1,-14 0 0,27 14-1,-39-14 1,66 0-1,-67 13 1,93 0 0,-40-13-1,-39 0 1,0 13-16,66-13 31,-27 0-15,-13 0-1,13 0 1,1 0 0,-1 0-1,1 14 1,12-14 0,-12 0-1,-1 0 1,0 0-1,-39 0 1,-13 0-16,39 13 16,0-13-1,13 0 1,-52 13 0,12-13-16,-12 0 15,12 0-15,14 0 16,-26 0-1,-1 0-15,-12 0 16,-1 0 0,0 0-1,0 0 17,14 0-17,-1 0 1,14 0-1,-27 0 1,27 0 0,-14 0-16,1 0 15,26 0 1,-27 0-16,27 0 16,-27 0-1,1 0-15,-1 0 16,-12 0-1</inkml:trace>
  <inkml:trace contextRef="#ctx0" brushRef="#br0" timeOffset="25844.75">16722 11986 0,'13'0'31,"13"13"-15,54 0 0,52-13-1,53 0 1,53 0 0,0-13-1,27-14 1,-133 14-1,106 0 1,-132 0-16,13-1 16,-105 14-1</inkml:trace>
  <inkml:trace contextRef="#ctx0" brushRef="#br0" timeOffset="26754.73">19288 11999 0,'27'13'16,"131"66"-1,54-39 1,26-13 0,27-14-1,-1-13 1</inkml:trace>
  <inkml:trace contextRef="#ctx0" brushRef="#br0" timeOffset="28538.8">22159 12184 0,'13'0'47,"53"-13"-31,53 0-1,-39-1 1,-1 14-16,80-26 15,-67 13 1,-12-1-16</inkml:trace>
  <inkml:trace contextRef="#ctx0" brushRef="#br0" timeOffset="31094.17">2196 12554 0,'26'0'78,"54"14"-62,-27-14-16,0 0 15,0 0-15,66 13 16,-13-13 0,-1 13-1,-12-13 1,-14 27-1,-13-27 1,-13 13 0,-39-13-1,-1 0-15,13 0 16,-12 0 0,25 13-1,-12 0 1,12-13-1,-12 0 1,-1 0-16,27 14 16,0-14-1,13 0 17,-39 0-17,-14 0 1,0 0-1,14 0 1,-14 13 0,13-13-1,27 0 1,13 13 0,-39-13-1,13 13-15,39 0 16,-39 1-1,-1-14-15,1 0 16,39 13 0,-39-13-16,-13 13 15,65-13 1,-13 13 0,-12-13-1,-1 0 1,-27 0-1,-12 0-15,39 0 16,-13 0 0,13 0-1,-13 0 1,-13 0-16,66 0 16,-1 0-1,1-13 1,13 13-1,14-26 1,12-1 0,54 1-1,-107 13 1,1-1-16,65 1 16,-91 13-1,12 0-15,-13-13 16,40 13-1,-53-13-15,-13 13 16,-1 0-16,14 0 16,0 0-1,-13 0 1,-27 0 0,14 0-16,25 0 31,15 0-16,25 13 1,14-13 0,0 0-1,-53 0 1,13 0-16,66 0 16,27 0-1,-14 13 1,14-13-1,-93 13 1,53 1 0,-66-14-16,53 0 15,-53 0 1,-13 0-16,-1 0 16,14 0-16,0 0 15,66 13 1,-53 0-16,1-13 15,25 13 1,-65-13-16,12 13 16,-12-13-16,-14 0 15,14 0-15,-14 0 16,0 0-16,27 0 31,-1 0-15,-25 0-1,-1 0 1,0 0 0</inkml:trace>
</inkml:ink>
</file>

<file path=ppt/ink/ink7.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2:48.661"/>
    </inkml:context>
    <inkml:brush xml:id="br0">
      <inkml:brushProperty name="width" value="0.05292" units="cm"/>
      <inkml:brushProperty name="height" value="0.05292" units="cm"/>
      <inkml:brushProperty name="color" value="#FF0000"/>
    </inkml:brush>
  </inkml:definitions>
  <inkml:trace contextRef="#ctx0" brushRef="#br0">1839 4948 0,'-27'26'31,"1"1"-15,-1-1 0,1 14-1,26-27 1,0 13 46,0-12-46,0-1-16,0 40 16,13-27-1,0-12 1,-13-1-1,14-13-15,-1 13 32,0-13-17,0 13 1,1-13 0,-1 0-1,27 0 1,-1 0-1,-12 0 1,-1-13 0,14-13-1,0-27 1,-1 0 0,-26 0-1,-13 0 1,0 0-1,-13 13 1,-13-13 0,-27 0-1,-13 14 1,26 25 0,14 14-1,-67 40 1,27 0 15,13-14-15,26-12-16,14-14 15,13 13-15,0 0 16,-13-13 0</inkml:trace>
  <inkml:trace contextRef="#ctx0" brushRef="#br0" timeOffset="593.65">3056 4683 0,'0'79'31,"0"27"-15,13 93 15,0-93-15,1-40-1,-14-53 1</inkml:trace>
  <inkml:trace contextRef="#ctx0" brushRef="#br0" timeOffset="1466.72">4022 4710 0,'79'0'16,"14"26"0,-1 14-1,-39-14 1,-13-13-16,-14 1 16,14 12-1,-27-26-15,-13 13 31,0 14-15,-13 26 0,-13-14-1,-41-12 1,-38-1 0,-1-12-1,53-14 1,40 13-1,39 0 79,80 53-78,-66-53-1,145-13 1,-119 0 0,-13 0-1,-13 0-15,-1 0 16</inkml:trace>
  <inkml:trace contextRef="#ctx0" brushRef="#br0" timeOffset="2519.55">2633 5173 0,'0'13'156,"0"13"-140,0-12-16,0 12 15,0-13 1,0 0-16,0 1 15,-14 12 1,1 1 0,-13-1-1,-67 14 17,0-27-17,1 0 1,52-13-1,27 0 1</inkml:trace>
  <inkml:trace contextRef="#ctx0" brushRef="#br0" timeOffset="3428.4">3373 5080 0,'14'0'31,"-1"0"-15,27 13 0,-14 0-1,-13 1 1,0-1-1,-13 0 17,0 14-1,14 12-15,-14-25-1,-27 25 1,-26 1-1,0 0 1,1-1 0,25-39-1,27 14 1</inkml:trace>
  <inkml:trace contextRef="#ctx0" brushRef="#br0" timeOffset="4171.97">1270 4683 0,'26'0'31,"14"0"-15,26 0-1,-26 0 1,-14 0-16,27-13 15,-39 13 1</inkml:trace>
  <inkml:trace contextRef="#ctx0" brushRef="#br0" timeOffset="4814.79">1270 4762 0,'0'14'31,"0"-1"-15,0 13-16,-13 54 15,13 12 1,0 14 0,13 0-1,-13-40 1,13-13 0,-13-26-1,0-14 1,0 0-1,0 0 1,13-13 78,40 0-79,0 0 1,66 0 0,-66 0-16,80 14 31,-94-14-15</inkml:trace>
  <inkml:trace contextRef="#ctx0" brushRef="#br0" timeOffset="5981.87">4749 4710 0,'80'0'31,"25"13"-15,-12 13-1,-66-26 1,-14 0-16,0 0 15,-13 13 32,0 14-31,0 39 0,-13 66-1,13 27 1,0-27-1,0-79 1,0-39 0,0-1-1,0 0 48,-66-13 62,-40 0-110,-53 13 1,40 14 0,53-14-1,53 0 1</inkml:trace>
  <inkml:trace contextRef="#ctx0" brushRef="#br0" timeOffset="13203.71">1733 4868 0,'0'80'63,"0"12"-47,0-39-1,0 27 1,0-54-16,0 1 15,0-1-15,13 27 32,-13-40-1</inkml:trace>
  <inkml:trace contextRef="#ctx0" brushRef="#br0" timeOffset="18584.5">5384 5040 0,'27'0'78,"-1"0"-62,27 0-16,79 0 15,54-13 1,25 0-1,-92 13 1,0-13-16,172 13 16,-158 0-1,-1 0-15,14 0 16,145-14 0,-146-12-16,14 13 15,0-14-15,-14 1 16,1 13-1,-1-14-15,199 27 16,27 0 0,12 13-1,-12-13 1,-27-13 0,-186-13-1,1-1-15,119-13 16,-53 14-1,-40 13 1,-79 0 0,-27-1-1,-39 14 1,-14 0 0,80 0-1,-79 0 1,52 0-1,-13 0 1,-13 0 0,-26 0-1,25 0 1,1 0 0,-13 0-1,0 0 1,-14 0-1,1-13 1,-1 13 0,27 0-1,0 0 1,13 0 0,-13 0-1</inkml:trace>
  <inkml:trace contextRef="#ctx0" brushRef="#br0" timeOffset="19176.25">11642 4299 0,'53'40'15,"-14"-13"-15,160 78 31,-67-25-15,-39-40 0,-54-14-1,-25-26-15,-28 13 63,-78 93-48,26-66 1,-93 105 0,119-105-1,-26 13 1,40-27 0</inkml:trace>
  <inkml:trace contextRef="#ctx0" brushRef="#br0" timeOffset="27558.78">17079 4776 0,'13'0'32,"27"0"-17,-14 0-15,27 0 16,-13 0-16,79 0 15,-53 0 1,13 0-16,67 0 16,-1 13-1,14-13 1,-13 0 0,-14 0-1,-79 0 1,0 0-16,0 0 15,106-13 1,-14-1 15,-105 14-15,-1 0-16,80 0 31,-26-13-15,-14 0-1,14 0 1,-14 0 0,27 13-1,-26 0 1,12-14 0,-52 14-1,39 0 1,1 0-1,-1-13 1,0 13 0,1-13-1,-14 13 1,0-13 0,-26 13-16,26 0 15,0 0 1,-13 0-1,13 0 1,0 0 0,-39 0-1,-1-14-15,54 14 32,-14 0-17,0 0 1,13 0-1,-13 0 1,1 0 0,-1 0-1,0 0 1,-13 0 0,-14 0-1,-12 0 1,26 0-1,0 0 1,0 0 0,-27 0-16,27 0 15,-27 0 1,1 0-16,79 0 31,-53 0-15,13 0-1,-13 0 1,26 14 0,14-14-1,52 0 1,1 0 0,-14 0-1,-66 0 1,-13 13-16,66-13 15,-53 0 1,-26 13-16,39-13 16,1 0-1,-27 0 1,-14 0 0,14 0-1,-26 0 1,-1 0-16,40 13 15,-13-13 1,13 0 15,-13 0-15,-13 14 0,13-14-1,0 0 1,13 0-1,-13 0 1,26 13 0,1-13-1,12 0 1,-52 0-16</inkml:trace>
  <inkml:trace contextRef="#ctx0" brushRef="#br0" timeOffset="33207.12">21762 5622 0,'13'-13'32,"14"13"-17,-1 0-15,67-13 16,-14 13 0,-13-13-16,80 13 15,-80 0 1,-13 0-16,39-14 15,-25 14 1,-15 0 0,-25 0-1,-1 0-15,14 0 16,-27 0 0,1 0-16,12 0 31,14 0-16,-1 0 1,1 0 0,-13 14-1,-1-14 1,-13 0 0</inkml:trace>
  <inkml:trace contextRef="#ctx0" brushRef="#br0" timeOffset="36034.33">23402 5622 0,'119'-26'110,"-52"26"-95,-1-13-15,66-1 16,-79 14-1,40 0 1,-41 0 0,-38 0-1,25 14 126,14 25-125,0-12-1,-13-1 1,-27-26-1,14 14 1,-1-14 0,-13 13-1</inkml:trace>
  <inkml:trace contextRef="#ctx0" brushRef="#br0" timeOffset="39421.54">13309 4842 0,'-67'-13'63,"-25"-14"-48,-40 1 1,65 12-1,1-12-15,13 13 16,-13 0 0,40-1-16,-1 14 15,27-13 17,-13 13-1,13-13-16,0 0-15,-13-53 32,-14-14-17,27-26 1,0 0 0,0 14-1,14 65 1,-14 14-16,0-13 15,13 13 1,-13-1 0,13 14-16,-13-13 15,26 13 1,-12 0 0,12-13-1,14-14 16,-27 27-15,14-13 0,-14 13 15</inkml:trace>
  <inkml:trace contextRef="#ctx0" brushRef="#br0" timeOffset="40059.8">12647 3836 0,'13'0'0,"-26"0"0,79 14 16,27 25-1,13 14 1,13 0 0,-40-26-1,-39-14 1,-40 0-1,13 0 17,-13 1-17,0 25 1,-13 1 0,0-14-1,-14 14 1,-13 0-1,14-1 1,13-25 15</inkml:trace>
  <inkml:trace contextRef="#ctx0" brushRef="#br0" timeOffset="41266.86">13282 5689 0,'-66'-14'79,"0"-25"-64,13 25-15,-66-39 31,39 14-15,41 26 0,26-1-1,-1 1 1,14 0 0,-13 13-16,13-27 31,0 14-16,0-13 1,0-1 0,0-26-1,0 14 1,0-1 0,0 0-1,13 14 1,1-14-1,-14 27 1,26-53 0,-13 53-16,0-14 31,-13 14-15,14 13-1</inkml:trace>
  <inkml:trace contextRef="#ctx0" brushRef="#br0" timeOffset="41875.28">12554 4921 0,'14'0'16,"52"13"15,0 1-16,-26-14 1,118 13 0,-105 0-1,93 27 1,-80-14 0,-26 1-1,-40-14 79,0 13-78,-27 27-1,14 14 1,-13-28-1,26-26 1</inkml:trace>
  <inkml:trace contextRef="#ctx0" brushRef="#br0" timeOffset="50936.39">14486 4366 0,'13'0'219,"14"0"-203,12 0 15,-12 0-15,12 13 15,-12-13-15,-1 0-1,-12 0 1,-1 0-1,0 0 1,14 0 0,-14 0-1,13 0 1,1 0 0,12 0-1,1 0 1,13 0-1,0 0 1,13 0 0,-40 0-1,27 0 1,0 0 0,0 0-1,-13 0 1,-14 0-16,27 0 15,-13 0 1,-14 0-16,27 0 16,0 0-1,0 0 1,0 0 0,0 0-1,0 0 1,0 0-1,-27 0 1,1 0-16,12-13 16,14 13-1,27-27 1,-14 1 0,0-1-1,-40 14 1,1 0-16,-1 0 15,-12-1-15,25-12 16,-25 13 0,12-1-16,-26-12 15,13 13-15,0-14 16,1-12 0,-14-1-1,0 13 1,-27-25-1,-12 12 1,-1 0 0,13 14-1,1 12 1,-1-12-16,-12-14 16,-14 14-1,13-1 1,1 14-1,-1 0 1,0 13 0,-13-13-1,27 13 1,-1 0-16,1 0 16,-27 0-1,-13-14 1,13 14-1,-13-13 1,39 13 0,1 0-16,-40 0 15,0 0 1,-1 0 0,-12 0-1,13 0 1,-14 0-1,1 0 1,0 0 0,13 0-1,-1 0 1,15 13 0,12 1-1,0 12 1,14 1-1,-14-1 1,27 1 0,-14-1-1,14 0 1,13-12 0,-26 25-1,12 1 1,1 13-1,13 0 1,-13 0 0,0-13-1,13-14 1,0-13-16,0 0 125</inkml:trace>
  <inkml:trace contextRef="#ctx0" brushRef="#br0" timeOffset="52753.8">15319 4617 0,'-26'-13'31,"-1"13"-15,14 0-1,-40 13 1,14 13 0,-14 1-1,13 26 1,0 26-1,27-39 1,-13 26 0,26-53-1,0 0 1,0 27 0,39 13-1,14 13 1,13-26-1,1-14 1,-15-26 0,1 0-1,27 0 1,12 0 0,-12 0-1,-1 0 1,14 0-1,-14 14 1,-26-1 0,-13-13-1,-1 0 1,-12 0 0,-1 0-1,1-13-15,-1 13 16,1 0-16,26-14 15,-27 14 1,0 0-16,14-26 16,-27 26-1,1-13-15,39-14 32,-14 1-17,1 13 1,-27-1-1,0 14-15,27-26 16,-27 13 0,1 13-16,12-27 15,-13 1 1,14-1 0,-27 14-1,13 0-15,-13 0 16,0-14-1,0 14 17,0 0-17,-27-27 1,-12-13 0,12 27-16,-39-27 15,40 26 1,-1 1-16,-12-1 15,12 14 1,14 13-16,-27-13 16,0 0-1,-26 13 17,0 0-17,-13 0 1,-1 0-1,28 0 1,-1 0 0,13 0-1,0 13 1,1-13 0,-14 0-1,-13 0 1,-1 0-1,1 0 1,0 0 0,26 0-1,14 13 1,-1-13 0,14 0-1</inkml:trace>
  <inkml:trace contextRef="#ctx0" brushRef="#br0" timeOffset="54559.64">14975 5305 0,'-39'53'78,"25"-27"-62,1 1 0,0 12-1,0 14 1,13 13 0,0-39-1,13 26 1,0-27-16,0-12 15,14 25 1,26 1 0,26 13-1,14-13 1,13-1 0,13 14-1,26 0 1,-79-40-16,14 14 15,39-1 1,0-26 0,-13-26-1,-40-1 1,-40 1 0,1-1-1,-1 14 1,1 0-1,12-27 1,1-13 0,-27 27-1,27-54 1,-27 67 0,0-66-1,-13 26 16,0 26-15,-13 1 15,0 13 1,13 0-17,-13 13 1,13-14-1,-13 14-15,-1-13 16,1 0-16,-13-14 16,-14 1-1,-13 0 1,-13-14 0,13 27-1,-53-14 1,53 14-16,-79 0 15,0-1 1,-1 1 0,28 0-1,-1 13 1,66-13 0,0 13-16,-13 0 15,40 0 1,-13 13-16,-40 40 31,26-27-15,13-12-16,14-1 15,13 0-15,-26 0 32,12 14-17,-12-14 1,26 13-1,-26 1 1,12-14 0,14 0-1</inkml:trace>
  <inkml:trace contextRef="#ctx0" brushRef="#br0" timeOffset="70426.6">4868 7395 0,'40'0'79,"26"0"-64,66 0 1,-52 0-1,-1 0-15,173 0 32,-80 0-17,-93 0-15,-13 0 16,53 0 0,-13 13-1,-13-13 1,-54 0-1,1 0-15,26-13 16,-26 13 0,-14-13-1,27 13 1,-13-13 0,13 13-1,13-14 1,13 1-1,1 0 1,25 13 0,1-13 15,-40 13-15,-39 0-16,26-14 15,0 14 1,0 0-1,-27 0 1,-13 0-16,40-13 31</inkml:trace>
  <inkml:trace contextRef="#ctx0" brushRef="#br0" timeOffset="71032.05">6919 6985 0,'13'0'31,"40"40"-15,53 26-1,-14-13 1,-12-14 0,-41 1-1,-12-27 1,-27 1 0,0-1-1,0 13 1,-27 40-1,-39 1 1,-39 25 0,-15 1-1,1-1 1,27-12 0,26-41-1,39-12 1,14-14-16,0 0 15</inkml:trace>
  <inkml:trace contextRef="#ctx0" brushRef="#br0" timeOffset="72872.6">11377 7845 0,'27'0'47,"65"0"-32,-12 0-15,131-53 16,-92 27-1,146-41 1,-1 28 0,1-14-1,-27-13 1,-39-1 0,-1-25-1,-13-14 1,-26 13-1,-14 1 1,1 12 0,-27 1-1,-26 13 1,-27-13 0,-26 12-1,-14 1 1,-13 13-1,0 27 1</inkml:trace>
  <inkml:trace contextRef="#ctx0" brushRef="#br0" timeOffset="73786.59">13851 6654 0,'26'-53'31,"1"27"-15,-14 26-1,14-13 1,25-14-1,28-12 1,12-14 0,-25 13-1,-28 27 1,-25 13 0,-1 0-1,13 26 16,-26-13-15,13 14-16,1 13 16,12-1-1,1 14-15,52 79 32,-26-65-17,-13-15 1,-27-38-1</inkml:trace>
  <inkml:trace contextRef="#ctx0" brushRef="#br0" timeOffset="74500.78">14288 6628 0,'0'-13'47,"0"-14"31,13 1-62,0 12 0,-13 1-1,13 0 1</inkml:trace>
  <inkml:trace contextRef="#ctx0" brushRef="#br0" timeOffset="79862.1">11708 8176 0,'-13'0'0,"-27"0"31,0 0-15,14 0-1,-14 0 1,14 13 0,12-13-1,1 13-15,0-13 16,0 0 15,-1 0-15,14 13-1,-26-13 1,-14 27 15,14-14-15,13 0-16,-14 14 31,14-14-15,13 0-1,-27 0 1,14 14 0,-13-1-1,13 1 1,-1-1-1,1-13 1,13 1 0,-13-1-1,13 0 48,0 0-48,0 1-15,0-1 32,0 0-17,0 13 1,26-12 0,14 12-1,0 1 1,13-1-1,13 1 1,13-1 0,1-13-1,12-13 1,1 13 0,-54-13-1,67 0 1,-66 0-1,26 0 1,-39 0 0,12 0-1,1 0 1,0 0 0,13 0-1,13 0 1,13 0-1,0 0 1,-12 14 0,12-14-1,14 0 1,-14 0 0,0 0-1,-13-14 1,1 14-1,-1 0 1,-40 0 0,40 0-1,0 14 1,1-14 0,12 0-1,0 13 1,-12-13-1,-1 0 1,-13 0 0,-14 0-1,1 0 1,-27 0 0,0-13-16,27-1 31,-13-12-16,-14 13 1,0-14 0,-13 14-1,0-13 1,0 12 0,0-12-1,-13 13 1,-27-27-1,27 27-15,-53-40 16,39 40 0,-12-14-16,-41-12 15,41 25 1,-1-12-16,-119-14 31,40 14-15,-13-1-1,-14 1 1,1 13 0,26-1-1,66 14-15,-66 0 32,66-13-17,0 13 1,0 0-1,0 0 1,27 0 0,-1-13-16,-13 13 15,-13 0 1,14 0 0,12 0-1,1 0-15,-40 0 16,26 0-1,0 0 1,27 0 0,-13 0-16,-14 0 31,27 0-15,0 0-16,-1 0 15,1 0-15,-13 13 31,12 0-15,1-13 0,0 0 31,13 14-32,-13-14 1</inkml:trace>
  <inkml:trace contextRef="#ctx0" brushRef="#br0" timeOffset="83699.67">13269 8361 0,'0'-13'31,"13"-14"-15,14 1-16,-1-14 15,27-13-15,13 0 16,66-66 0,40 0-1,0 26 1,-79 54-1,79-27 1,-93 39-16,27-26 16,-27 27-1,-26 13 1,-13-1 0,13 14-1,-27-13 1,14 13-1,-13 0 1,-14 0 0,0 0 31</inkml:trace>
  <inkml:trace contextRef="#ctx0" brushRef="#br0" timeOffset="84271.68">14512 7408 0,'27'27'46,"-1"-14"-30,1 0-16,39 40 31,-40-40-15,1 14 0,-14-14-1,-13 0-15,0 14 31,-13 26-15,-27 39 0,0 1-1,1-14 1,-1-39 0,40-27 15</inkml:trace>
  <inkml:trace contextRef="#ctx0" brushRef="#br0" timeOffset="88900.56">8744 13335 0,'14'0'78,"-1"0"-63,0 0-15,53 0 16,27 0 0,13 13-1,-40-13 1,119 13 0,-119-13-1,14 14 1,-27-14-1,-27 0 1,-13 0 0,0 13-1,1-13 1,12 0 0,-13 13-1,14-13 1,-1 0-1,1 0 1,-14 0 0,0 0-1,0 0 17,1 0-1,-1 0 0,13 0-15</inkml:trace>
  <inkml:trace contextRef="#ctx0" brushRef="#br0" timeOffset="90637.67">13018 13401 0,'39'0'94,"1"0"-79,0 0-15,79 0 16,39-13 0,14-14-1,-79 27 1,-14 0-16,-13-13 15,67 13 1,-80 0-16,-14 0 16,54 0-1,-53 0-15,105 0 32,-52 0-17,-54 0-15,41 0 16,26 0 15,-53 13-15,26-13-1,14 14 1,12-1 0,-12-13-1,0 13 1,-40-13-1,-14 0-15,27 0 16,-26 0 0,-13 13-16,65-13 31,-12 0-15,-41 14-16,1-14 15,0 0-15,-14 0 16,40 0-1,-26 13 1,0-13 0,12 0-1,-12 0 1,-13 0-16,39 0 16,0 0-1,-13-13 1,-27 13-1,1-14-15,12 14 16,1 0 0,0 0-1,-27 0 1,0 0 0</inkml:trace>
</inkml:ink>
</file>

<file path=ppt/ink/ink8.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5:37.210"/>
    </inkml:context>
    <inkml:brush xml:id="br0">
      <inkml:brushProperty name="width" value="0.05292" units="cm"/>
      <inkml:brushProperty name="height" value="0.05292" units="cm"/>
      <inkml:brushProperty name="color" value="#FF0000"/>
    </inkml:brush>
  </inkml:definitions>
  <inkml:trace contextRef="#ctx0" brushRef="#br0">9776 5411 0,'14'0'125,"12"0"-109,27 0 0,0 0-1,26 13 1,-39-13-1,0 0-15,52 13 16,-52-13 0,26 0-1,-13 0 1,-13 0 0,-14 0-16,1 0 15,-14 0-15,0 0 16,0 0-1,1 0-15,-1 0 16,0 0 0,0 0-16,14 13 15,-1-13 1,-13 0 0,27 0-1,-27 0-15,0 0 16,27 0-1,-13 0 1,12 0 0,1 0-1,0 0 1,-14 0 0,27 0-1,-13 0 1,-14-13-1,14 13 1,-14 0 0,-12 0-16,25-13 15,-12 13 1,-1 0-16,14 0 16,13 0-1,26 0 16,-13 13-15,-26-13 0,13 13-1,0 1 1,0-14 0,13 13-1,0-13 1,0 0-1,-26 0 1,0 0-16,-1 0 16,41 0-1,-41 0-15,54 0 16,-14 0 0,1 0-1,-41 0 1,1 0-16,53 0 31,-1 0-15,1 0-1,-1 0 1,14 0 0,-26 0-1,-14 0 1,-26 0-1,-1 0 1,1 0 0,0 0-1,-1 0 1,1 0 0,-14 0-1,1 0 1,-14 0-1,0 0-15,14 0 16,-14 0 0,27 0-1,-1 0 1,28 0 0,-15 0-1,1 0 1,13 0-1,-13 0 1,0 0 0,0 0-1,-13 0 1,13 0 0,-40 0-1,14 0-15,12 0 16,-12 0-1,-1 0-15,14 0 16,-27 0 0,14 0-16,-1 0 15,-13 0 1,0 0 0</inkml:trace>
  <inkml:trace contextRef="#ctx0" brushRef="#br0" timeOffset="8050.92">21974 5371 0,'66'0'0,"106"0"16,-66 0 0,13 0-16,0 13 0,304 14 31,-158-1-16,-93-26 1,-106 0 0,-13 0-16,13 0 15,-26 0 1,-14 0-16,27-13 16,-40 13-1,14 0-15,25 0 16,1-13-1,-26 13 1,39-13 0,-53 13-16,27 0 31,-27 0-15</inkml:trace>
  <inkml:trace contextRef="#ctx0" brushRef="#br0" timeOffset="8987.96">1746 6257 0,'80'0'16,"-14"0"0,26 14-16,173-14 15,198 26 1,159-26-1,92 13 1,53-26 0,-383 0-1,-14 0-15,-12-14 16,-14 27-16,251 27 16,-132 39-1,-172-13 1,-212-40-1,-52 0-15,-14-13 16</inkml:trace>
  <inkml:trace contextRef="#ctx0" brushRef="#br0" timeOffset="16541.68">1707 7739 0,'13'0'141,"0"-13"-125,27 13-16,66-13 31,-14-1-15,27 1-1,-13 13 1,-27-13-1,-12 13 1,-15 0 0,-25 0-1,-1 0-15,27 0 16,0 0 0,-13-13-1,0 13 1,-27 0-1,13 0 1,-12 0 0,12 0-1,0-14 1,14 14 0,0-13-1,13 13 1,0-13-1,-27 13 1,1 0-16,25 0 16,28-13-1,12 13 1,1 0 0,-40 0-1,53 0 1,0 0-1,26 0 1,0-13 0,1 13-1,-54-14 1,-13 14 0,0 0-1,-39 0 1,-1 0-16,14 0 15,-1-13-15,14 13 16,40 0 0,-40 0-16,0 0 15,39 13 1,-39-13-16,-13 14 16,39-14-1,-26 0 1,-26 13-1,12-13 1,-12 0 0,-1 0-1,1 0 1,13 0 0,-14 0-1,-13 0-15,53 0 16,1 0-1,-1 0 1,-27 0 0,-12 0-16,26 0 15,-40 0 1,13 0-16,27 0 16,-26 0-1,-14 0-15,40 0 16,-40 0-1,0 0-15,1 0 16,-1 0 15,27 13-15,12-13 0,15 13-1,25 0 1,1 1-1,-1-1 1,1 0 0,0 0-1,-40-13 1,52 14 0,1-1-1,0 0 1,0-13-1,-14 13 1,14-13 0,-26 0-1,-1 14 1,-26-14 0,0 0-1,-27 0 1,67 0-1,-67 0 1,14 0 0,-13 0-16,-1 0 15,-13 0-15,14 0 16,-1 0 0,1 0-16,-14 0 15,0 0 1,14 0-1,-14 0 17</inkml:trace>
  <inkml:trace contextRef="#ctx0" brushRef="#br0" timeOffset="19244.84">14975 7686 0,'0'0'0,"40"0"15,53 13 1,26 1 0,40-14-1,26 0 1,-79 0-16,-1 0 15,28 0-15,264 0 32,-120-14-17,-12 14 1,-146 0 0,0-13-16,80 13 15,-107 0 1,1 0-16,65 0 15,-91 0 1,-1 0-16,53 0 16,-66 0-1,0 0-15,26 0 16,-26 0 0,-13 0-1,-27 0 1,0 0-1</inkml:trace>
  <inkml:trace contextRef="#ctx0" brushRef="#br0" timeOffset="21783.7">1627 8572 0,'53'0'94,"53"0"-78,-40-13-16,27 13 15,92 0 1,-106 0-16,-13 0 15,1 0-15,-15 0 16,1 0 0,-39 0-16,25 0 31</inkml:trace>
  <inkml:trace contextRef="#ctx0" brushRef="#br0" timeOffset="23493.45">3321 8480 0,'39'0'47,"41"0"-32,52 0 1,40 0-1,-93 0-15,-13 0 16,14 0-16,-14 0 16,13 0-1,-13 0-15,80 0 16,-80 0 0,13 0-16,14 13 15,79-13 1,-79 0-16,-14 0 15,106 13 1,-105 1-16,65-1 16,27 0-1,-106-13 1,27 0-16,79 0 16,-13 0-1,13 0 1,-14 13-1,-12-13 1,-80 13 0,-26-13-16,13 0 15,-40 0 1,13 0 93,14 14-93,0-14 0,-1 13-1,14-13 1,-26 13-1,-1-13 1</inkml:trace>
  <inkml:trace contextRef="#ctx0" brushRef="#br0" timeOffset="27186.98">7885 8625 0,'26'0'94,"1"0"-78,25 0-16,-12 0 15,13 0-15,13 0 16,0-13-16,0 13 15,14 0-15,12 0 16,-12 0-16,-1 0 16,1-13-16,65 13 15,-79 0 1,0 0-16,-13 0 16,40 0-1,-53 0-15,52-13 31,-52 13-15,13-14 0,0 14-1,-14 0 1,14 0 0,13 14-1,27-14 1,13 13-1,26-13 1,14 0 0,-67 13-1,0-13-15,93 0 16,-13 13 0,0 1-1,-80-14 1,14 13-16,66 0 15,-14-13 1,-26 0 15,-66 13-15,-13-13 0,-14 0-1,-12 0-15,12 0 16,14 0-1,13 0 1,-27 0 0,-13 0-16,14 0 15,12 0 1,-12 0-16,13 0 16,-1 0-1,1 0 1,0 0-1,-27 0 1,40 0 0,-40 0-16,13 0 15,27-13 1,-26 13-16,26 0 16,-40 0-1,13 0-15,14 0 16,-27 0-1,1 0-15,-1 0 16,0 0 0,0 0-1,1 0 1,12-13 0,-13 13-1,27 0 1,0 0-1,-1 0 1,14 0 0,0 0-1,26 0 1,-12 0 0,12 0-1,-13 0 1,14-13-1,-41 13 1,1 0-16,39 0 16,-39 0-1,0 0-15,52 0 16,-52 0 0,0 0-16,-1 0 15,54 0 1,-40 0-16,-13 0 15,12 0-15,134 13 32,-54-13-17,-26 0 1,-27 0 0,-13 0-1,14-13 1,-54 13-1,27-14 1,-13 14-16,-1-13 16,94 0-1,-14 13 1,-53 0 0,0 0-16,0 0 15,80 0 1,-67-13-16,80 13 15,-80 0 1,1 0-16,78 0 16,41 0 15,-93 0-15,-27 0-1,14 0 1,-54 0-1,54 0 1,-53 0-16,-1 0 16,1 0-1,-27 0-15,0 0 16</inkml:trace>
  <inkml:trace contextRef="#ctx0" brushRef="#br0" timeOffset="32123.64">21167 8506 0,'13'0'78,"66"14"-63,67-1 1,52 0 0,-105-13-1,132 0 1,-119 0-16,92 0 16,-119 0-1,1 0-15,39 0 16,-27 0-1,-12-13 1,-27 0 0,0 13-1,-40 0 1,13 0-16,-12 0 16,38 0-1,-25 0 1,-14 13-1,14-13 1,-1 0 0,14 0-1,-27 0 1,13 0-16,54 0 16,12-13-1,-39-1 1,53-12-1,-66 13-15,-14 13 16,1-14 0</inkml:trace>
  <inkml:trace contextRef="#ctx0" brushRef="#br0" timeOffset="33048.3">2024 9379 0,'79'0'31,"93"14"-16,-39-14-15,25 13 16,28-13-16,12 0 16,27 0-16,13 0 15,252 0 1,-279 0-16,266 53 31,-385-27-15</inkml:trace>
  <inkml:trace contextRef="#ctx0" brushRef="#br0" timeOffset="41832.98">1984 10795 0,'40'13'62,"106"14"-46,-1-14-1,-52-13 1,-1 0-16,14 0 16,119 0-1,-27 0 1,-105 13 0,-14 0-16,93 1 15,-105-1 1,-1 0-16,0 0 15,-13-13-15,66 27 16,40-14 0,-1 0-1,1 0 1,13 14 0,-93-27-1,1 0-15,65 0 16,1 0-1,-1-13 1,14 13 0,66-14 15,-66 14-15,-14 0-1,1 0 1,-27 0-1,13 0 1,0 0 0,1 0-1,12 0 1,-12 0 0,-54 0-1,119 0 1,-79-13-1,-26 13 1,0-13 0,-27 13-1,13 0 1,1 0 0,-14 0-1,-40 0 1,14 0-16,-14 0 15,54 0 1,-54 0-16,67 0 16,-54 0-1,14 0-15,14 0 16,-15 0-16,107 0 31,-53 0-15,13 0-1,-26 0 1,-14 0 0,-26 0-1,13-13 1,-13 13 0,0 0-1,13 0 1,13 13-1</inkml:trace>
  <inkml:trace contextRef="#ctx0" brushRef="#br0" timeOffset="45001.24">9327 9247 0,'-53'53'125,"13"0"-109,-26 13-16,-66 66 15,12-12 1,41-41-1,66-53 1,39 1 47,14-14-48,13 0 1,26-13-1,1 0 1,26-13 0,-27 0-1,-13 0 1,-13 13 0,0 0-1,13 0 16,-40 13-15,1-13 0</inkml:trace>
  <inkml:trace contextRef="#ctx0" brushRef="#br0" timeOffset="45963.1">9128 9657 0,'27'-26'94,"-1"-1"-78,14 1-16,66-40 15,-40 26 1,13 14-16,53-41 16,-65 41-1,-1 0-15,0-1 16,53-26 0,-66 40-16,119-40 31,-53 40-16,0 0 1,-13 13 0,-14 0-1,-12 0 1,12 0 0,-26 0-1,14 0 1,-54 0-1,1 13-15,26-13 16,-27 0 0,-26 13-16,13-13 15</inkml:trace>
  <inkml:trace contextRef="#ctx0" brushRef="#br0" timeOffset="53311.6">14777 10769 0,'40'0'47,"92"13"-32,80 0 1,-80-13-1,13 0-15,199 0 16,14 0 0,-1 26-1,-26-12 1,-40-1 0,-40-13-1,-66 0 1,-106 0-1,-12 0-15,25-13 16,-65-1 0,-14 14-16,0 0 15,0 0 17</inkml:trace>
  <inkml:trace contextRef="#ctx0" brushRef="#br0" timeOffset="56513.52">5371 11470 0,'27'0'125,"39"26"-109,66 1-1,-66-27 1,27 0-16,92 13 16,40 0-1,26 14 1,1-1-1,-160-13 1,93-13 0,-132 0-16,-13 0 15,-27 0-15</inkml:trace>
  <inkml:trace contextRef="#ctx0" brushRef="#br0" timeOffset="65766.14">11073 13110 0,'26'0'78,"40"0"-62,14 0 0,26-13-1,13 13 1,-53-13 0,0 13-16,40-14 15,-53 14 1,0-13-16,0 13 15,66-13 1,-14 13 0,-12 0-1,0-13 1,-1 0 0,-12 13-1,-1 0 1,0 0-1,-12 0 1,-1 0 0,0 0-1,-13 0 1,0 13 0,13 0-1,-26-13 1,-1 0-16,54 0 15,-14 0 1,1 0 0,-1 0-1,-26 0-15,92 0 32,-39 0-17,0 0 1,-13 0-1,12 0 1,1 0 0,0 13-1,0-13 1,13 0 0,-66 13-1,40-13 1,-1 0-1,1 14 1,-1-1 0,14 0-1,-13 0 1,-14-13 0,-39 0-1,-14 0-15,40 0 16,-13 0-1,0 14 1,-26-14 0,12 0-16,14 0 15,14 0 1,-15 0 0,15 0-1,-1 0 1,-27 0-1,14 0-15,-13 0 16,53 0 0,-40 0-16,-14 0 15,14 0-15,-13 0 16,-14 0-16,14 0 16,13 0-1,13 0 1,-13 0-1,-13 0 1,13 0 0,-1 0-1,1 0 1,0 0 0,13 0-1,-13 0 1,-39 0-1,12 0-15,1 0 16,12 0 0,27 0-1,-39 0 1,12 0-16</inkml:trace>
  <inkml:trace contextRef="#ctx0" brushRef="#br0" timeOffset="67421.88">17066 13163 0,'0'-13'62,"39"13"-46,27-13-16,80-1 16,-53 1-1,12 13-15,120-26 16,13 26-1,-118-14 1,104 1 0,-12 0-1,53-27 1,-186 40-16,0-13 16,54 0-1,-14 0 1,-27-14-1,1 14 1,-14 13 0,-13 0-1,-26 0 1,26 0 0,-26 0-16,66 0 15,0 0 1,-40 0-1,53 0 1,-53 0-16,-13 0 16,79 13-1,-79-13-15,119 0 32,-66 0-17,-27 0 1,-39 0-1,-14 0-15,14 0 16,-27 0 0,1 0-16,12 0 15,-13 0 1,1 0 15,-1 0-31</inkml:trace>
  <inkml:trace contextRef="#ctx0" brushRef="#br0" timeOffset="69778.6">1720 13626 0,'92'0'94,"-25"0"-78,-1 0-16,0 0 15,0 13-15,159 0 31,-106-13-15,-40 0 0,-52 0-1,-14 0-15</inkml:trace>
  <inkml:trace contextRef="#ctx0" brushRef="#br0" timeOffset="70310.83">3836 13877 0,'27'0'32,"-1"-13"-17,27 13-15,13 0 16,120-13 0,-94 13-16,-12 0 15,-14 0-15,40 0 31</inkml:trace>
  <inkml:trace contextRef="#ctx0" brushRef="#br0" timeOffset="71467.38">5808 13851 0,'26'0'16,"40"0"-1,66 0 1,160 0 0,-28 13-1,-118-13 1,12 0-16,186 0 16,0 0-1,-185-13 1,291 13-1,-199 0 1,-39 0 0,26 0 15,-106 0-15,-39 0-1,0 0 1,-14 0-1,-26 0 1,-14 0 0,-12 0-1,-14 0 1,0 0 31</inkml:trace>
  <inkml:trace contextRef="#ctx0" brushRef="#br0" timeOffset="77812.64">13070 13891 0,'40'0'94,"-13"0"-79,12 0-15,27 0 16,-26 0-1,26 0-15,0 0 16,14 0-16,-1 13 16,133 27-1,-106-27-15,-1-13 16,107 13 0,-106-13-16,-13 0 15,-1 0 1,-12 0-16,-14 0 15,0 0-15,40-13 16,-14 13 0,-26-13-1,-13 13 1,0-14 0,13 14-1,-13 0 1,40 0-1,-40 0-15,13 0 16,93 0 0,-93 0-16,13 0 15,1-13-15,65 0 16,-79 0 0,-13 13-16,79-14 15,-12 14 1,-54 0-1,40-13 1,-54 13-16,94-13 31,-53 13-15,12 0 0,-12 0-1,0 0 1,-40 0-1,-1 0-15,28 13 16,26-13 0,26 0-1,0 13 1,14-13 0,13 0-1,-1 0 1,27 0-1,1 0 1,-94 0 0,-12 14-16,105-14 15,-106 13 1,1-13-16,92 0 16,-27 0-1,1 13 1,-80-13-1,-13 0-15,26 0 16,-39 0 0,-14 0-16,1 0 15,39 0 1,-13 0 0,13 0-1,0 0 1,0 0-1,-13 0 1,-26 0 0,-14 0-16,40 0 15,-27 0 1,-13 0-16,54 0 16,-41 0-1,0 0-15,27 0 16,-13 0-1</inkml:trace>
</inkml:ink>
</file>

<file path=ppt/ink/ink9.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43264" units="1/cm"/>
          <inkml:channelProperty channel="Y" name="resolution" value="36.48649" units="1/cm"/>
          <inkml:channelProperty channel="T" name="resolution" value="1" units="1/dev"/>
        </inkml:channelProperties>
      </inkml:inkSource>
      <inkml:timestamp xml:id="ts0" timeString="2025-04-22T12:07:01.944"/>
    </inkml:context>
    <inkml:brush xml:id="br0">
      <inkml:brushProperty name="width" value="0.05292" units="cm"/>
      <inkml:brushProperty name="height" value="0.05292" units="cm"/>
      <inkml:brushProperty name="color" value="#FF0000"/>
    </inkml:brush>
  </inkml:definitions>
  <inkml:trace contextRef="#ctx0" brushRef="#br0">1601 5398 0,'39'13'47,"28"13"-31,65 1-1,80 12 1,39 1-1,27 0 1,39-1 0,54 1-1,39-13 1,-13-27 0,-199 0-1,265 13 1,-225 13-1,-39-13 1,78 14 15,-78-14-15,-1-13 0,14 0-1,-93 0-15,0 0 16,0 0-16,265 0 31,-159-13-15,-14 13-1,-25 0 1,-14 0 0,-14-13-1,-12 13 1,13-14-1,-14 1 1,-26 0 0,0 0-1,-66 13 1,-13-13-16,39 13 16,1 0-1,-41-14 1,54 14-1,-40 0-15,53 0 16,-53 0 0,39 0-1,-26 0 1,14 0 0,12 0-1,-26-13 1,14 0-1,-1 13 1,-39 0 0,13-13-16,13 13 0</inkml:trace>
  <inkml:trace contextRef="#ctx0" brushRef="#br0" timeOffset="2970.78">9723 5609 0</inkml:trace>
  <inkml:trace contextRef="#ctx0" brushRef="#br0" timeOffset="5206.78">16563 5596 0,'26'0'16,"93"0"-1,106-13 1,119-1-1,-132 14-15,225-26 16,52 13 0,-251 0-1,225 13 1,-53 0 0,-26 0-1,-53 13 1,-27-13-1,-40 0 1,-25 0 0,-41 0-1,-26-13 1,-13 13 0,-27-14-1,-26 1 1</inkml:trace>
  <inkml:trace contextRef="#ctx0" brushRef="#br0" timeOffset="9248.66">1812 6297 0,'27'0'125,"-1"0"-110,14 0-15,13 0 16,66 0 0,0 0-1,13 0 1,-105 0 0,26 0-1,-40 0-15,13 13 16,1-13-1,-14 0-15,0 0 16,14 0 0,-1 0-1,1 14 1,-14-1 0,53 13-1,-13 14 1,40-14-1,-1 1 1,-26-14 0,14 0-16,105-13 15,40-13 1,0-27 0,-133 14-1,1 13-15,52-53 16,-12-1-1,-14 14 1,-27 27 0,-25 13-1,-54 13 1,26 13-16,-12 0 16,39 40-1,0-13-15,0 0 16,0-1-16,120 41 15,25-27 1,-105-27 0,106-13-1,-120 0-15,94-13 16,-120 0 0,0 0-16,93-39 31,-67 12-16,14 1 1,0-1 0,0 1-1,13 13 1,-13-1 0,-53 1-1,0 13-15,-1 0 16,68 0-1,-68 0-15,15 0 16,78 0 0,-66 0-16,93 13 15,-66-13 1,-13 0-16,13 14 16,-14-1-16,14-13 15,-13 13-15,-1 0 16,1-13-16,0 14 15,65-14 1,-52 0 0,-40 0-1,-39 0 1,-1 0 0,1 0-1,-1 0 1,1 13-1,39-13 1,-27 13 0,1-13-16</inkml:trace>
  <inkml:trace contextRef="#ctx0" brushRef="#br0" timeOffset="21363.3">6112 7792 0,'0'0'0,"-27"13"16,-12-13-1,25 13 1,1 1 0,0 12-1,13 27 1,0 0 0,0 26-1,0-39 1,0 13-16,26 26 15,27 14 1,-26-14 0,13-13-1,-14-26 1,0-13-16,41 39 16,-1-13-1,13-27 1,1 1-1,-28-27 1,41 13 0,-27-13-1,0-13 1,-13-1 0,13-12-1,1-14 1,12 0-1,-26 1 1,0-1 0,-14 0-1,-12 1 1,-1 12 0,-12 1-1,12-27 1,-26-13-1,13 39-15,-13-12 16,0-41 0,0 27-1,0 27 1,-13-1 0,-13 1-1,12 0-15,-12-1 16,13 14-16,-27-14 15,-26-12 1,-27-14 0,1 13-1,-41 0 1,1 14 0,-27 13-1,14 13 1,79 0-1,-14 0-15,14 0 16,-53 0 0,0 26-1,79 1 1,14 12 0,13-12-1,-1-1 1,14-13-1,0 1 1</inkml:trace>
  <inkml:trace contextRef="#ctx0" brushRef="#br0" timeOffset="30314.92">16510 10028 0,'53'0'32,"26"0"-17,54 0 1,-41 0-1,14 0-15,159 0 16,39 0 0,27-27-1,-159 14 1,0 0-16,185 0 16,-27 13-1,-12 0 1,-159 0-1,-1 0-15,-12 0 16,251 0 0,-40 0 15,-158 0-15,-1 0-1,-13 13 1,-26 0-1,-93-13 1,-13 13-16,40-13 16,-41 0-1,-12 13-15,53-13 16,-67 0 0,14 14-16,-14-14 15,14 0 1,-27 0-16</inkml:trace>
  <inkml:trace contextRef="#ctx0" brushRef="#br0" timeOffset="34470.76">8692 11576 0,'39'0'94,"-12"13"-79,12-13-15,67 13 16,-40 0-1,1 0 1,290 27 0,-185-27-1,-93 1 1,0-14-16,173 26 31,-107 1-15,-12-14-1,12 0 1,1-13 0,-1 13-1,-26-13 1,14 0 0,-81 0-1,107 0 1,-93 0-1,80 0 1,-14 0 0,14 0-1,-14-13 1,0-13 0,1 12-1,-14 1 1,-14 13-1,-12-13 1,-27 0 0,0 13-1,-26-14 1,-27 14 0,14 0-16,-14 0 15,27 0 1,-27-13-16,13 13 15,1 0-15,26 0 16,-27 0 0,1 0-16,-1 0 15,-13 0-15,53 0 16,1 0 0,12 0-1,-39 0 1,-14-13-16,14 13 15,-14 0-15,1 0 16,12 0 0,-25 0-1,-1 0 1,0 0 15,0 0-15,14 0-1</inkml:trace>
  <inkml:trace contextRef="#ctx0" brushRef="#br0" timeOffset="36331.62">14393 11655 0,'27'0'94,"105"0"-78,14 0-1,-67 0 1,14 0-16,158 0 31,-79-13-15,-27 13-1,-25 0 1,-68 0 0,28 0-1,-1 0 1,14 0-1,-27 0 1,-13 0 0,13 0-1,-40 0 1,14 0-16,13 0 16,13 0-1,-39 0 1,26 0-1,-27 0-15,0 0 16,1 0-16,-1 0 16,-12 0-16,25 0 15,-12 0 1,-14 0-16,40 0 31,0 0-15,0 0-1,0 13 1,13-13 0,13 0-1,1 0 1,12 0 0,1 13-1,-1-13 1,-12 0-1,-14 0 1,-26 0 0,-27 0-1,0 0-15,0 0 16,0 0 0,1 0 77,25 0-77,14 0 0,27 0-1,-41 0-15,67 13 31,-79-13-15</inkml:trace>
  <inkml:trace contextRef="#ctx0" brushRef="#br0" timeOffset="37861.71">18600 11748 0,'13'0'63,"14"0"-47,26 0-1,0-14 1,39 14-1,1 0 1,-40 0-16,53 0 16,-53 0-1,0 0-15,52-13 16,-52 13 0,-13 0-16,105 0 31,-65 0-16,-1 0 1,-13 0 0,14 0-1,26 0 1,-14 0 0,1 0-1,-54 0 1,41 0-1,-27 0-15,13 0 16,-26 0 0,-1 0-16,14 0 15,-13 0 1,-14 0-16,14 0 16,66 0-1,-14 0 1,-12 0-1,12 0 1,-52 0 0,13 0-16,26 0 15,1 0 1,-1 0 0,-13 0-1,-39 0 1,39 0-1,-13 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1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6E2C-9584-BADA-BD0A-859EC78BE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63746-1666-2BAF-C277-96DDC39711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85E097-7358-8668-EDEA-C6B35AAB06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5BA13B-06F5-1BA6-913E-FA33D8EE3429}"/>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759755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1088D-7827-A77D-13EC-4C48E4B4A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E2DB1-83F2-A5CE-D03D-650BCC13C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3063F-746E-715E-1469-04667956D8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E535EA-CAF6-74ED-F44F-42CBAF26BD87}"/>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699313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7758B-2778-8321-7565-C78532E48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1E7BF-CB0A-E078-1B0F-5FC5A3950E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8E96F-7ADA-48C0-5ADD-19123AA5FD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73B858-8FE5-64C6-A97F-1A21A2BFB957}"/>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523130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F8A0B-5EAF-42B2-D647-432DC4CAC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93941-79B7-D674-03A8-48A331E33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385D8-BED9-1DD4-233D-FDAE8A2DA3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893996-6579-F2DA-8705-805F2F8AB3B8}"/>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710298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7ED5E-A992-2B8B-F473-9BAE510B0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6B2FE-A49A-51C0-075D-417BE438C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7815B-86F2-F621-9312-C14F932DDD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30AFF-C7A9-1436-019A-92D135E31BE6}"/>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369836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95689-19CB-47A2-F00C-76E638729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DD7453-3170-B6F3-E460-1DC4232A8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8C3AE-6489-AEDC-534F-42E98B58F7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EEC5B7-C110-B8E3-3FFB-981E722EB8B0}"/>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009116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CA30B-5B53-802D-4D70-2F6D4BBEC8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54D75-3C41-9B01-B31E-CC1A363E56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E25F8-AD55-375B-0896-6F1D6BDE3F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096374-B9CD-4C9F-BF6E-C9E319ACE477}"/>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490690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0D09-3032-1144-A4A2-D2212944F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82840-4876-E9E2-4856-6980F2185F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DC036F-4022-56A8-73E6-31CCF88BB7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84269A-505B-07DF-E0B9-179A0F4937E9}"/>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678695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73D76-45D7-3380-FCC3-02F53B060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E8D334-A20D-FAA4-3EF3-561344202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EBAD7-D564-0A7B-B743-5585E983B3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F71704-6779-C790-A69F-2D132BB24FC8}"/>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651913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B4D6A-A494-FE49-4CAF-7697E9152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B9BB4-FD61-E833-F740-8F19D3F9A0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5792F9-2C81-9ECF-E724-C58DDC728B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CFFFC6-DF42-BBBB-4C1D-48C6E7B8AADE}"/>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391000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3A4E1-3B73-2180-808C-D3EFE632F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B244A-6C29-B48D-0FF7-13FF8A7995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FC5042-735B-9BCE-A466-5B6A1786EE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C6B235-D774-97FE-4EA4-54ECD1D6EA81}"/>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674553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9DBE7-75E4-67E4-77B0-02F172B2D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3A127-9275-8713-C930-BFF05812B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F7CE2-FCC8-B149-2AC1-335847ADEB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205DA1-0553-51C3-EAD5-B30CB4706334}"/>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437544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5F8A-6864-FA03-9093-398323DF8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C95965-6D6D-6C9A-D91F-54D8CC196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CC842-ACB3-D766-3B2D-127998C990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2718D1-2E57-BAEF-5F09-1ADD33476D49}"/>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340932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E1F5-DDCD-039D-F891-3FF7B04A5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01BBB-911E-0D85-C6D9-15DF84D9E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1E674-E315-886B-BB97-85A478AD17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3B5F12-93F1-7131-D6C3-535EF25B84DB}"/>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461226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FEA3D-D1C1-0866-480D-E46F745A0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BDA44-F1F9-66E2-F81B-5B156C645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2991BE-0FCC-487A-B9DC-458D1B4711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8E9DDB-1B42-FAAC-FC65-CB4BB03A26AC}"/>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899529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26F52-5241-27C5-DDB4-257EE94C5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A7559-DC8E-2CA1-FEBB-81F08E0EC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CF6CA8-4F29-0047-2DCE-B7FE5A2742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F1A816-F0BF-5DB9-50A3-FA005C8969E4}"/>
              </a:ext>
            </a:extLst>
          </p:cNvPr>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3264666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34788-4D8B-C161-73E5-3BC094369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D8C11-7EFC-2F01-09E8-8CB8E1BBB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E3E2DF-521F-2298-1D9D-1014CF00D4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D15D05-124C-10B3-F6F8-3E5774CDA1B2}"/>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209392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F00CF-BB92-18D5-13CE-060BC0436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AE8DF-5717-286A-4A7C-9BD3D695C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6BA11A-BAAF-A010-F863-AE19EB5A8A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53FC22-032D-CAD4-8A7C-B84B7B8D3968}"/>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904659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E5081-A135-32D2-A8D3-5BB0580C9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9B0E6-CCE7-1092-0CD2-7F1433024F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12E004-51D6-77C0-2ACC-CEA57A1B8D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96B5F9-F0B3-A7A3-A4A5-C323369A1DC5}"/>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309663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9F45A-2CBE-B202-1BF6-6A4C9489A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6EB81E-4BC9-E127-4929-8D354AEDC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563E32-91E0-FBB0-CE0E-15E2CA3E69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5C07DA-B82C-3BBC-05E4-8814C38B7206}"/>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48728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013D5-C8A5-6E41-9865-CBD46357C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C6587-14FD-AADC-2BBC-264A127BD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6F959-AE0C-5862-519A-B13D1EF799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22015F-4114-A7F8-CBE6-AC51049D0919}"/>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23163294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F85DE-E6EC-3A79-B07D-8480C529D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9EFFA-FEBE-927B-2C37-04AC32278A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5A9C5-5D81-3838-164B-AB6D13ADC8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DDA678-6981-CEAB-42C6-298BBCC30713}"/>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318405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47E31-0E53-6270-BF55-71EAF1CDF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DB9B9-8208-75B7-AF84-45E368D08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BB6FE-DE17-7D5B-31AC-1326FA77C0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970905-BC1D-3E95-FDE8-3FA68D731169}"/>
              </a:ext>
            </a:extLst>
          </p:cNvPr>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813619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0A84A-15B1-A6B7-3703-AF1AAABF9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817A0-8C85-B00F-2BBB-9C0A1697A5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B98962-52FC-B0F4-5E69-B58420D5BC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5CC029-7A01-D5D6-C564-89072ABC5D2A}"/>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187305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7CAE7-4D85-E21F-C0CD-A0FEF3AB5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BA843-B313-81F7-C99D-240A6FD11E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A5ECB8-F2D5-B83E-0409-563F9DADA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C71996-BE68-D9FD-0DDB-FFE8C8C9436D}"/>
              </a:ext>
            </a:extLst>
          </p:cNvPr>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918662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EA6C4-0534-6038-440A-EC3E3BA8A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D6D34-3939-58FF-3309-6D35EA8BEB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CC9B69-B1F6-1E0B-08EC-A2E61134E5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61478C-0CD8-1502-D71D-CA66FD9B3D5C}"/>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38171738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E2180-30DA-40CC-EAD4-64BCFAEDF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24FF4-3089-69BC-9457-68052987BD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0B7CD-D9E7-D9F1-3D05-47CF160D9A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89D6AB-EFE3-D0A3-A639-38BA23C42926}"/>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625334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9B3F-BADD-A28E-7A3A-BEB7BEF627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C9AFA-638F-05DF-1987-1AB537288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E983D-B241-AA0C-B816-BFFAEC7685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0F406-60D7-A6C2-F95A-096BE657179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874504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AD3A6-77A3-6ADA-99D9-57BC1FC7B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B0E93-F568-C00B-9B26-BD32BADEB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FBFBC-E7F8-F101-0292-7F261DA3FE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CDECDC-E6A0-B06C-3CCB-6E069A076234}"/>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949018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F962D-B0BD-6BF1-FAF6-2FB383A08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DF019-F06D-40F4-CEEF-1035F5D0F4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50201-53AC-45F1-7966-EFC5517E17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08F165-FE70-113A-34D3-A5758F2E9D82}"/>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769468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6BC92-34DF-96E6-9560-366718119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AD0D6-F5C7-F47C-7039-A6513BC2D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8F004-9F3B-008A-A60E-F73D41634F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ADAB33-E254-9C27-BFD3-88194CE990AF}"/>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61113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D6C20-6112-64D5-B425-5E39B8F85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991F8-56FA-73F6-4895-C64DD836A8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4ECCC-C5F4-AD41-6867-D37BD12510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91243A-01AC-57C5-4684-38CE386CF1EC}"/>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88366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CFC6B-EB33-18BB-FE53-D9C6E9730F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98C60-4BFB-E41B-5FFC-A18C31DF0F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2874B4-384B-56E0-4037-87B4D31473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F1ADBB-64BA-03E3-192C-795259C9954C}"/>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94397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customXml" Target="../ink/ink8.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customXml" Target="../ink/ink9.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customXml" Target="../ink/ink10.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customXml" Target="../ink/ink1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customXml" Target="../ink/ink1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customXml" Target="../ink/ink13.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customXml" Target="../ink/ink1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jpeg"/><Relationship Id="rId7" Type="http://schemas.openxmlformats.org/officeDocument/2006/relationships/customXml" Target="../ink/ink15.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bilibili.com/video/BV1C3dqYxE3q/?spm_id_from=333.788.videopod.sections&amp;vd_source=52479df801dfbaa9065afb4544a0ed88" TargetMode="External"/></Relationships>
</file>

<file path=ppt/slides/_rels/slide19.xml.rels><?xml version="1.0" encoding="UTF-8" standalone="yes"?>
<Relationships xmlns="http://schemas.openxmlformats.org/package/2006/relationships"><Relationship Id="rId8" Type="http://schemas.openxmlformats.org/officeDocument/2006/relationships/customXml" Target="../ink/ink16.xml"/><Relationship Id="rId3" Type="http://schemas.openxmlformats.org/officeDocument/2006/relationships/image" Target="../media/image3.jpe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customXml" Target="../ink/ink17.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customXml" Target="../ink/ink18.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customXml" Target="../ink/ink19.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customXml" Target="../ink/ink20.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customXml" Target="../ink/ink2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customXml" Target="../ink/ink2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customXml" Target="../ink/ink23.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1.png"/><Relationship Id="rId3" Type="http://schemas.openxmlformats.org/officeDocument/2006/relationships/image" Target="../media/image3.jpeg"/><Relationship Id="rId7" Type="http://schemas.openxmlformats.org/officeDocument/2006/relationships/image" Target="../media/image46.png"/><Relationship Id="rId12" Type="http://schemas.openxmlformats.org/officeDocument/2006/relationships/customXml" Target="../ink/ink24.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26.png"/><Relationship Id="rId9"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customXml" Target="../ink/ink25.xml"/><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customXml" Target="../ink/ink2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customXml" Target="../ink/ink27.xml"/><Relationship Id="rId5" Type="http://schemas.openxmlformats.org/officeDocument/2006/relationships/image" Target="../media/image57.pn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customXml" Target="../ink/ink28.xml"/><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customXml" Target="../ink/ink29.xml"/><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customXml" Target="../ink/ink30.xml"/><Relationship Id="rId4" Type="http://schemas.openxmlformats.org/officeDocument/2006/relationships/image" Target="../media/image63.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customXml" Target="../ink/ink31.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customXml" Target="../ink/ink3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customXml" Target="../ink/ink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customXml" Target="../ink/ink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customXml" Target="../ink/ink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customXml" Target="../ink/ink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ustomXml" Target="../ink/ink6.xml"/><Relationship Id="rId5" Type="http://schemas.openxmlformats.org/officeDocument/2006/relationships/image" Target="../media/image9.png"/><Relationship Id="rId4" Type="http://schemas.openxmlformats.org/officeDocument/2006/relationships/customXml" Target="../ink/ink5.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customXml" Target="../ink/ink7.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1500188"/>
            <a:ext cx="8001000" cy="666750"/>
          </a:xfrm>
          <a:prstGeom prst="rect">
            <a:avLst/>
          </a:prstGeom>
          <a:noFill/>
          <a:ln/>
        </p:spPr>
        <p:txBody>
          <a:bodyPr vert="horz" wrap="square" lIns="0" tIns="0" rIns="0" bIns="0" rtlCol="0" anchor="ctr"/>
          <a:lstStyle/>
          <a:p>
            <a:pPr marL="0" indent="0" algn="l">
              <a:lnSpc>
                <a:spcPts val="5250"/>
              </a:lnSpc>
              <a:buNone/>
            </a:pPr>
            <a:r>
              <a:rPr lang="zh-CN" altLang="en-US" sz="3750" b="1" dirty="0">
                <a:solidFill>
                  <a:srgbClr val="333333"/>
                </a:solidFill>
                <a:latin typeface="Microsoft YaHei" pitchFamily="34" charset="0"/>
                <a:ea typeface="Microsoft YaHei" pitchFamily="34" charset="-122"/>
                <a:cs typeface="Microsoft YaHei" pitchFamily="34" charset="-120"/>
              </a:rPr>
              <a:t>注意力机制和</a:t>
            </a:r>
            <a:r>
              <a:rPr lang="en-US" altLang="zh-CN" sz="3750" b="1" dirty="0" err="1">
                <a:solidFill>
                  <a:srgbClr val="333333"/>
                </a:solidFill>
                <a:latin typeface="Microsoft YaHei" pitchFamily="34" charset="0"/>
                <a:ea typeface="Microsoft YaHei" pitchFamily="34" charset="-122"/>
                <a:cs typeface="Microsoft YaHei" pitchFamily="34" charset="-120"/>
              </a:rPr>
              <a:t>transfomer</a:t>
            </a:r>
            <a:endParaRPr lang="en-US" sz="3750" dirty="0"/>
          </a:p>
        </p:txBody>
      </p:sp>
      <p:sp>
        <p:nvSpPr>
          <p:cNvPr id="4" name="Text 1"/>
          <p:cNvSpPr/>
          <p:nvPr/>
        </p:nvSpPr>
        <p:spPr>
          <a:xfrm>
            <a:off x="571500" y="2243138"/>
            <a:ext cx="8001000" cy="400050"/>
          </a:xfrm>
          <a:prstGeom prst="rect">
            <a:avLst/>
          </a:prstGeom>
          <a:noFill/>
          <a:ln/>
        </p:spPr>
        <p:txBody>
          <a:bodyPr vert="horz" wrap="square" lIns="0" tIns="0" rIns="0" bIns="0" rtlCol="0" anchor="ctr"/>
          <a:lstStyle/>
          <a:p>
            <a:pPr marL="0" indent="0" algn="l">
              <a:lnSpc>
                <a:spcPts val="3150"/>
              </a:lnSpc>
              <a:buNone/>
            </a:pPr>
            <a:endParaRPr lang="en-US" sz="225" dirty="0"/>
          </a:p>
        </p:txBody>
      </p:sp>
      <p:sp>
        <p:nvSpPr>
          <p:cNvPr id="5" name="Shape 2"/>
          <p:cNvSpPr/>
          <p:nvPr/>
        </p:nvSpPr>
        <p:spPr>
          <a:xfrm>
            <a:off x="571500" y="2976563"/>
            <a:ext cx="604838" cy="114300"/>
          </a:xfrm>
          <a:prstGeom prst="rect">
            <a:avLst/>
          </a:prstGeom>
          <a:solidFill>
            <a:srgbClr val="5438FF"/>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1592-E288-44A6-C6E5-B49A46E700AA}"/>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CA5704B-4D51-2583-C09F-AC5C295A5DAC}"/>
              </a:ext>
            </a:extLst>
          </p:cNvPr>
          <p:cNvPicPr>
            <a:picLocks noChangeAspect="1"/>
          </p:cNvPicPr>
          <p:nvPr/>
        </p:nvPicPr>
        <p:blipFill>
          <a:blip r:embed="rId3"/>
          <a:srcRect/>
          <a:stretch/>
        </p:blipFill>
        <p:spPr>
          <a:xfrm>
            <a:off x="0" y="0"/>
            <a:ext cx="9144000" cy="5143500"/>
          </a:xfrm>
          <a:prstGeom prst="rect">
            <a:avLst/>
          </a:prstGeom>
        </p:spPr>
      </p:pic>
      <p:sp>
        <p:nvSpPr>
          <p:cNvPr id="3" name="Text 0">
            <a:extLst>
              <a:ext uri="{FF2B5EF4-FFF2-40B4-BE49-F238E27FC236}">
                <a16:creationId xmlns:a16="http://schemas.microsoft.com/office/drawing/2014/main" id="{59458FDD-536A-CE2E-E4A8-0C63C827B738}"/>
              </a:ext>
            </a:extLst>
          </p:cNvPr>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zh-CN" altLang="en-US" sz="3750" b="1" dirty="0"/>
              <a:t>注意力机制的原理</a:t>
            </a:r>
          </a:p>
        </p:txBody>
      </p:sp>
      <p:sp>
        <p:nvSpPr>
          <p:cNvPr id="4" name="Shape 1">
            <a:extLst>
              <a:ext uri="{FF2B5EF4-FFF2-40B4-BE49-F238E27FC236}">
                <a16:creationId xmlns:a16="http://schemas.microsoft.com/office/drawing/2014/main" id="{20947DCF-BE9A-B773-1142-0073EF10DECC}"/>
              </a:ext>
            </a:extLst>
          </p:cNvPr>
          <p:cNvSpPr/>
          <p:nvPr/>
        </p:nvSpPr>
        <p:spPr>
          <a:xfrm>
            <a:off x="571500" y="4157662"/>
            <a:ext cx="4762500" cy="14288"/>
          </a:xfrm>
          <a:prstGeom prst="rect">
            <a:avLst/>
          </a:prstGeom>
          <a:solidFill>
            <a:srgbClr val="666666">
              <a:alpha val="30000"/>
            </a:srgbClr>
          </a:solidFill>
          <a:ln/>
        </p:spPr>
      </p:sp>
      <p:sp>
        <p:nvSpPr>
          <p:cNvPr id="5" name="Text 2">
            <a:extLst>
              <a:ext uri="{FF2B5EF4-FFF2-40B4-BE49-F238E27FC236}">
                <a16:creationId xmlns:a16="http://schemas.microsoft.com/office/drawing/2014/main" id="{F058D14D-866A-F002-D2B0-7644E63097FD}"/>
              </a:ext>
            </a:extLst>
          </p:cNvPr>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a:extLst>
              <a:ext uri="{FF2B5EF4-FFF2-40B4-BE49-F238E27FC236}">
                <a16:creationId xmlns:a16="http://schemas.microsoft.com/office/drawing/2014/main" id="{FD54B260-9CC5-15FB-95D4-67C68C0484F4}"/>
              </a:ext>
            </a:extLst>
          </p:cNvPr>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02</a:t>
            </a:r>
            <a:endParaRPr lang="en-US" sz="22500" dirty="0"/>
          </a:p>
        </p:txBody>
      </p:sp>
    </p:spTree>
    <p:extLst>
      <p:ext uri="{BB962C8B-B14F-4D97-AF65-F5344CB8AC3E}">
        <p14:creationId xmlns:p14="http://schemas.microsoft.com/office/powerpoint/2010/main" val="1352310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0AE9C-9A6F-8DB1-8AE3-6AAD7B55EC48}"/>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6052DE3C-BE3F-8547-431C-70A45DC7D8CE}"/>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772FD18C-16DD-40E9-8BD4-740007682EC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7EB81CA3-78BB-E6B7-08C3-041A60692ADD}"/>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0E92DEF5-4F9B-906D-F53F-9EEBDFEB74B7}"/>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背景</a:t>
            </a:r>
            <a:endParaRPr lang="en-US" sz="1600" dirty="0"/>
          </a:p>
        </p:txBody>
      </p:sp>
      <p:sp>
        <p:nvSpPr>
          <p:cNvPr id="20" name="文本框 19">
            <a:extLst>
              <a:ext uri="{FF2B5EF4-FFF2-40B4-BE49-F238E27FC236}">
                <a16:creationId xmlns:a16="http://schemas.microsoft.com/office/drawing/2014/main" id="{99514D92-4335-5C4B-206E-C2A5AD645BD1}"/>
              </a:ext>
            </a:extLst>
          </p:cNvPr>
          <p:cNvSpPr txBox="1"/>
          <p:nvPr/>
        </p:nvSpPr>
        <p:spPr>
          <a:xfrm>
            <a:off x="467394" y="1638984"/>
            <a:ext cx="8554686" cy="3416320"/>
          </a:xfrm>
          <a:prstGeom prst="rect">
            <a:avLst/>
          </a:prstGeom>
          <a:noFill/>
        </p:spPr>
        <p:txBody>
          <a:bodyPr wrap="square" rtlCol="0">
            <a:spAutoFit/>
          </a:bodyPr>
          <a:lstStyle/>
          <a:p>
            <a:r>
              <a:rPr lang="zh-CN" altLang="en-US" b="1" dirty="0">
                <a:solidFill>
                  <a:schemeClr val="accent3">
                    <a:lumMod val="75000"/>
                  </a:schemeClr>
                </a:solidFill>
              </a:rPr>
              <a:t>灵长类动物的视觉系统接受了大量的感官输入，这些感官输入远远超过了大脑能够完全处理的程度。然而，并非所有刺激的影响都是相等的。</a:t>
            </a:r>
            <a:endParaRPr lang="en-US" altLang="zh-CN" b="1" dirty="0">
              <a:solidFill>
                <a:schemeClr val="accent3">
                  <a:lumMod val="75000"/>
                </a:schemeClr>
              </a:solidFill>
            </a:endParaRPr>
          </a:p>
          <a:p>
            <a:endParaRPr lang="en-US" altLang="zh-CN" b="1" dirty="0">
              <a:solidFill>
                <a:schemeClr val="accent3">
                  <a:lumMod val="75000"/>
                </a:schemeClr>
              </a:solidFill>
            </a:endParaRPr>
          </a:p>
          <a:p>
            <a:r>
              <a:rPr lang="zh-CN" altLang="en-US" b="1" dirty="0">
                <a:solidFill>
                  <a:schemeClr val="accent3">
                    <a:lumMod val="75000"/>
                  </a:schemeClr>
                </a:solidFill>
              </a:rPr>
              <a:t>意识的聚集和专注使灵长类动物能够在复杂的视觉环境中将注意力引向感兴趣的物体，例如猎物和天敌。只关注一小部分信息的能力对进化更加有意义，使人类得以生存和成功。</a:t>
            </a:r>
            <a:endParaRPr lang="en-US" altLang="zh-CN" b="1" dirty="0">
              <a:solidFill>
                <a:schemeClr val="accent3">
                  <a:lumMod val="75000"/>
                </a:schemeClr>
              </a:solidFill>
            </a:endParaRPr>
          </a:p>
          <a:p>
            <a:endParaRPr lang="en-US" altLang="zh-CN" b="1" dirty="0">
              <a:solidFill>
                <a:schemeClr val="accent3">
                  <a:lumMod val="75000"/>
                </a:schemeClr>
              </a:solidFill>
            </a:endParaRPr>
          </a:p>
          <a:p>
            <a:r>
              <a:rPr lang="en-US" altLang="zh-CN" b="1" dirty="0">
                <a:solidFill>
                  <a:schemeClr val="accent3">
                    <a:lumMod val="75000"/>
                  </a:schemeClr>
                </a:solidFill>
              </a:rPr>
              <a:t>《 Attention is all you need》</a:t>
            </a:r>
            <a:r>
              <a:rPr lang="zh-CN" altLang="en-US" b="1" dirty="0">
                <a:solidFill>
                  <a:schemeClr val="accent3">
                    <a:lumMod val="75000"/>
                  </a:schemeClr>
                </a:solidFill>
              </a:rPr>
              <a:t>（论文标题致敬了披头士乐队的歌曲</a:t>
            </a:r>
            <a:r>
              <a:rPr lang="en-US" altLang="zh-CN" b="1" dirty="0">
                <a:solidFill>
                  <a:schemeClr val="accent3">
                    <a:lumMod val="75000"/>
                  </a:schemeClr>
                </a:solidFill>
              </a:rPr>
              <a:t>《All You Need Is Love》</a:t>
            </a:r>
            <a:r>
              <a:rPr lang="zh-CN" altLang="en-US" b="1" dirty="0">
                <a:solidFill>
                  <a:schemeClr val="accent3">
                    <a:lumMod val="75000"/>
                  </a:schemeClr>
                </a:solidFill>
              </a:rPr>
              <a:t>），</a:t>
            </a:r>
            <a:r>
              <a:rPr lang="en-US" altLang="zh-CN" b="1" dirty="0">
                <a:solidFill>
                  <a:schemeClr val="accent3">
                    <a:lumMod val="75000"/>
                  </a:schemeClr>
                </a:solidFill>
              </a:rPr>
              <a:t> Transformer </a:t>
            </a:r>
            <a:r>
              <a:rPr lang="zh-CN" altLang="en-US" b="1" dirty="0">
                <a:solidFill>
                  <a:schemeClr val="accent3">
                    <a:lumMod val="75000"/>
                  </a:schemeClr>
                </a:solidFill>
              </a:rPr>
              <a:t>（致敬了</a:t>
            </a:r>
            <a:r>
              <a:rPr lang="en-US" altLang="zh-CN" b="1" dirty="0">
                <a:solidFill>
                  <a:schemeClr val="accent3">
                    <a:lumMod val="75000"/>
                  </a:schemeClr>
                </a:solidFill>
              </a:rPr>
              <a:t>《</a:t>
            </a:r>
            <a:r>
              <a:rPr lang="zh-CN" altLang="en-US" b="1" dirty="0">
                <a:solidFill>
                  <a:schemeClr val="accent3">
                    <a:lumMod val="75000"/>
                  </a:schemeClr>
                </a:solidFill>
              </a:rPr>
              <a:t>变形金刚</a:t>
            </a:r>
            <a:r>
              <a:rPr lang="en-US" altLang="zh-CN" b="1" dirty="0">
                <a:solidFill>
                  <a:schemeClr val="accent3">
                    <a:lumMod val="75000"/>
                  </a:schemeClr>
                </a:solidFill>
              </a:rPr>
              <a:t>》</a:t>
            </a:r>
            <a:r>
              <a:rPr lang="zh-CN" altLang="en-US" b="1" dirty="0">
                <a:solidFill>
                  <a:schemeClr val="accent3">
                    <a:lumMod val="75000"/>
                  </a:schemeClr>
                </a:solidFill>
              </a:rPr>
              <a:t>，</a:t>
            </a:r>
            <a:r>
              <a:rPr lang="en-US" altLang="zh-CN" b="1" dirty="0">
                <a:solidFill>
                  <a:schemeClr val="accent3">
                    <a:lumMod val="75000"/>
                  </a:schemeClr>
                </a:solidFill>
              </a:rPr>
              <a:t>transformers</a:t>
            </a:r>
            <a:r>
              <a:rPr lang="zh-CN" altLang="en-US" b="1" dirty="0">
                <a:solidFill>
                  <a:schemeClr val="accent3">
                    <a:lumMod val="75000"/>
                  </a:schemeClr>
                </a:solidFill>
              </a:rPr>
              <a:t>）模型的开山之作，</a:t>
            </a:r>
            <a:r>
              <a:rPr lang="en-US" altLang="zh-CN" b="1" dirty="0">
                <a:solidFill>
                  <a:schemeClr val="accent3">
                    <a:lumMod val="75000"/>
                  </a:schemeClr>
                </a:solidFill>
              </a:rPr>
              <a:t>AI</a:t>
            </a:r>
            <a:r>
              <a:rPr lang="zh-CN" altLang="en-US" b="1" dirty="0">
                <a:solidFill>
                  <a:schemeClr val="accent3">
                    <a:lumMod val="75000"/>
                  </a:schemeClr>
                </a:solidFill>
              </a:rPr>
              <a:t>历史上重要的里程碑。</a:t>
            </a:r>
            <a:endParaRPr lang="en-US" altLang="zh-CN" b="1" dirty="0">
              <a:solidFill>
                <a:schemeClr val="accent3">
                  <a:lumMod val="75000"/>
                </a:schemeClr>
              </a:solidFill>
            </a:endParaRPr>
          </a:p>
          <a:p>
            <a:r>
              <a:rPr lang="zh-CN" altLang="en-US" b="1" dirty="0">
                <a:solidFill>
                  <a:schemeClr val="accent3">
                    <a:lumMod val="75000"/>
                  </a:schemeClr>
                </a:solidFill>
              </a:rPr>
              <a:t>从 </a:t>
            </a:r>
            <a:r>
              <a:rPr lang="en-US" altLang="zh-CN" b="1" dirty="0">
                <a:solidFill>
                  <a:schemeClr val="accent3">
                    <a:lumMod val="75000"/>
                  </a:schemeClr>
                </a:solidFill>
              </a:rPr>
              <a:t>Transformer </a:t>
            </a:r>
            <a:r>
              <a:rPr lang="zh-CN" altLang="en-US" b="1" dirty="0">
                <a:solidFill>
                  <a:schemeClr val="accent3">
                    <a:lumMod val="75000"/>
                  </a:schemeClr>
                </a:solidFill>
              </a:rPr>
              <a:t>到 </a:t>
            </a:r>
            <a:r>
              <a:rPr lang="en-US" altLang="zh-CN" b="1" dirty="0">
                <a:solidFill>
                  <a:schemeClr val="accent3">
                    <a:lumMod val="75000"/>
                  </a:schemeClr>
                </a:solidFill>
              </a:rPr>
              <a:t>BERT</a:t>
            </a:r>
            <a:r>
              <a:rPr lang="zh-CN" altLang="en-US" b="1" dirty="0">
                <a:solidFill>
                  <a:schemeClr val="accent3">
                    <a:lumMod val="75000"/>
                  </a:schemeClr>
                </a:solidFill>
              </a:rPr>
              <a:t>、</a:t>
            </a:r>
            <a:r>
              <a:rPr lang="en-US" altLang="zh-CN" b="1" dirty="0">
                <a:solidFill>
                  <a:schemeClr val="accent3">
                    <a:lumMod val="75000"/>
                  </a:schemeClr>
                </a:solidFill>
              </a:rPr>
              <a:t>GPT</a:t>
            </a:r>
            <a:r>
              <a:rPr lang="zh-CN" altLang="en-US" b="1" dirty="0">
                <a:solidFill>
                  <a:schemeClr val="accent3">
                    <a:lumMod val="75000"/>
                  </a:schemeClr>
                </a:solidFill>
              </a:rPr>
              <a:t>、</a:t>
            </a:r>
            <a:r>
              <a:rPr lang="en-US" altLang="zh-CN" b="1" dirty="0">
                <a:solidFill>
                  <a:schemeClr val="accent3">
                    <a:lumMod val="75000"/>
                  </a:schemeClr>
                </a:solidFill>
              </a:rPr>
              <a:t>……Attention </a:t>
            </a:r>
            <a:r>
              <a:rPr lang="zh-CN" altLang="en-US" b="1" dirty="0">
                <a:solidFill>
                  <a:schemeClr val="accent3">
                    <a:lumMod val="75000"/>
                  </a:schemeClr>
                </a:solidFill>
              </a:rPr>
              <a:t>模型几乎统治了整个 </a:t>
            </a:r>
            <a:r>
              <a:rPr lang="en-US" altLang="zh-CN" b="1" dirty="0">
                <a:solidFill>
                  <a:schemeClr val="accent3">
                    <a:lumMod val="75000"/>
                  </a:schemeClr>
                </a:solidFill>
              </a:rPr>
              <a:t>NLP</a:t>
            </a:r>
            <a:r>
              <a:rPr lang="zh-CN" altLang="en-US" b="1" dirty="0">
                <a:solidFill>
                  <a:schemeClr val="accent3">
                    <a:lumMod val="75000"/>
                  </a:schemeClr>
                </a:solidFill>
              </a:rPr>
              <a:t>，甚至延伸到图像、音频、多模态等领域，目前看来</a:t>
            </a:r>
            <a:r>
              <a:rPr lang="en-US" altLang="zh-CN" b="1" dirty="0">
                <a:solidFill>
                  <a:schemeClr val="accent3">
                    <a:lumMod val="75000"/>
                  </a:schemeClr>
                </a:solidFill>
              </a:rPr>
              <a:t>Attention</a:t>
            </a:r>
            <a:r>
              <a:rPr lang="zh-CN" altLang="en-US" b="1" dirty="0">
                <a:solidFill>
                  <a:schemeClr val="accent3">
                    <a:lumMod val="75000"/>
                  </a:schemeClr>
                </a:solidFill>
              </a:rPr>
              <a:t>真成了 </a:t>
            </a:r>
            <a:r>
              <a:rPr lang="en-US" altLang="zh-CN" b="1" dirty="0">
                <a:solidFill>
                  <a:schemeClr val="accent3">
                    <a:lumMod val="75000"/>
                  </a:schemeClr>
                </a:solidFill>
              </a:rPr>
              <a:t>all you need</a:t>
            </a:r>
            <a:r>
              <a:rPr lang="zh-CN" altLang="en-US" b="1" dirty="0">
                <a:solidFill>
                  <a:schemeClr val="accent3">
                    <a:lumMod val="75000"/>
                  </a:schemeClr>
                </a:solidFill>
              </a:rPr>
              <a:t>👍。</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725386E2-4B7D-C8C1-EB45-0BDDC5553CE4}"/>
                  </a:ext>
                </a:extLst>
              </p14:cNvPr>
              <p14:cNvContentPartPr/>
              <p14:nvPr/>
            </p14:nvContentPartPr>
            <p14:xfrm>
              <a:off x="585720" y="1933560"/>
              <a:ext cx="8063280" cy="3096000"/>
            </p14:xfrm>
          </p:contentPart>
        </mc:Choice>
        <mc:Fallback>
          <p:pic>
            <p:nvPicPr>
              <p:cNvPr id="6" name="墨迹 5">
                <a:extLst>
                  <a:ext uri="{FF2B5EF4-FFF2-40B4-BE49-F238E27FC236}">
                    <a16:creationId xmlns:a16="http://schemas.microsoft.com/office/drawing/2014/main" id="{725386E2-4B7D-C8C1-EB45-0BDDC5553CE4}"/>
                  </a:ext>
                </a:extLst>
              </p:cNvPr>
              <p:cNvPicPr/>
              <p:nvPr/>
            </p:nvPicPr>
            <p:blipFill>
              <a:blip r:embed="rId5"/>
              <a:stretch>
                <a:fillRect/>
              </a:stretch>
            </p:blipFill>
            <p:spPr>
              <a:xfrm>
                <a:off x="576360" y="1924200"/>
                <a:ext cx="8082000" cy="3114720"/>
              </a:xfrm>
              <a:prstGeom prst="rect">
                <a:avLst/>
              </a:prstGeom>
            </p:spPr>
          </p:pic>
        </mc:Fallback>
      </mc:AlternateContent>
    </p:spTree>
    <p:extLst>
      <p:ext uri="{BB962C8B-B14F-4D97-AF65-F5344CB8AC3E}">
        <p14:creationId xmlns:p14="http://schemas.microsoft.com/office/powerpoint/2010/main" val="4108103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C27EF-8891-44BF-276A-BB45CEB15DE3}"/>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2C34DA22-CEA6-2D95-A0AC-4A333BCBF8F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2D9321D-C25D-FBE5-B82C-78CE6494BA4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357A1C21-902D-BCE4-6FFB-F717AA527372}"/>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376E7668-DA86-7456-7F65-3598A298FB98}"/>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什么是注意力机制</a:t>
            </a:r>
            <a:endParaRPr lang="en-US" sz="1600" dirty="0"/>
          </a:p>
        </p:txBody>
      </p:sp>
      <p:sp>
        <p:nvSpPr>
          <p:cNvPr id="20" name="文本框 19">
            <a:extLst>
              <a:ext uri="{FF2B5EF4-FFF2-40B4-BE49-F238E27FC236}">
                <a16:creationId xmlns:a16="http://schemas.microsoft.com/office/drawing/2014/main" id="{CB3D767B-1A74-1D19-9D95-AEB15E41983A}"/>
              </a:ext>
            </a:extLst>
          </p:cNvPr>
          <p:cNvSpPr txBox="1"/>
          <p:nvPr/>
        </p:nvSpPr>
        <p:spPr>
          <a:xfrm>
            <a:off x="467394" y="1638984"/>
            <a:ext cx="8554686" cy="2585323"/>
          </a:xfrm>
          <a:prstGeom prst="rect">
            <a:avLst/>
          </a:prstGeom>
          <a:noFill/>
        </p:spPr>
        <p:txBody>
          <a:bodyPr wrap="square" rtlCol="0">
            <a:spAutoFit/>
          </a:bodyPr>
          <a:lstStyle/>
          <a:p>
            <a:r>
              <a:rPr lang="zh-CN" altLang="en-US" b="1" dirty="0">
                <a:solidFill>
                  <a:schemeClr val="accent3">
                    <a:lumMod val="75000"/>
                  </a:schemeClr>
                </a:solidFill>
              </a:rPr>
              <a:t>大家先把注意力转到我这儿吧😭，这个例子也能说明注意力是多么的重要。（要是大家都在认真听课当我没说</a:t>
            </a:r>
            <a:endParaRPr lang="en-US" altLang="zh-CN" b="1" dirty="0">
              <a:solidFill>
                <a:schemeClr val="accent3">
                  <a:lumMod val="75000"/>
                </a:schemeClr>
              </a:solidFill>
            </a:endParaRPr>
          </a:p>
          <a:p>
            <a:endParaRPr lang="en-US" altLang="zh-CN" b="1" dirty="0">
              <a:solidFill>
                <a:schemeClr val="accent3">
                  <a:lumMod val="75000"/>
                </a:schemeClr>
              </a:solidFill>
            </a:endParaRPr>
          </a:p>
          <a:p>
            <a:r>
              <a:rPr lang="zh-CN" altLang="en-US" b="1" dirty="0">
                <a:solidFill>
                  <a:schemeClr val="accent3">
                    <a:lumMod val="75000"/>
                  </a:schemeClr>
                </a:solidFill>
              </a:rPr>
              <a:t>注意力是稀缺的，而环境中的干扰注意力的信息却并不少。比如人类的视觉神经系统大约每秒收到</a:t>
            </a:r>
            <a:r>
              <a:rPr lang="en-US" altLang="zh-CN" b="1" dirty="0">
                <a:solidFill>
                  <a:schemeClr val="accent3">
                    <a:lumMod val="75000"/>
                  </a:schemeClr>
                </a:solidFill>
              </a:rPr>
              <a:t>10^8</a:t>
            </a:r>
            <a:r>
              <a:rPr lang="zh-CN" altLang="en-US" b="1" dirty="0">
                <a:solidFill>
                  <a:schemeClr val="accent3">
                    <a:lumMod val="75000"/>
                  </a:schemeClr>
                </a:solidFill>
              </a:rPr>
              <a:t>位的信息，这远远超过了大脑能够完全处理的水平。</a:t>
            </a:r>
            <a:endParaRPr lang="en-US" altLang="zh-CN" b="1" dirty="0">
              <a:solidFill>
                <a:schemeClr val="accent3">
                  <a:lumMod val="75000"/>
                </a:schemeClr>
              </a:solidFill>
            </a:endParaRPr>
          </a:p>
          <a:p>
            <a:endParaRPr lang="en-US" altLang="zh-CN" b="1" dirty="0">
              <a:solidFill>
                <a:schemeClr val="accent3">
                  <a:lumMod val="75000"/>
                </a:schemeClr>
              </a:solidFill>
            </a:endParaRPr>
          </a:p>
          <a:p>
            <a:r>
              <a:rPr lang="zh-CN" altLang="en-US" b="1" dirty="0">
                <a:solidFill>
                  <a:schemeClr val="accent3">
                    <a:lumMod val="75000"/>
                  </a:schemeClr>
                </a:solidFill>
              </a:rPr>
              <a:t>为了理解注意力，我们得从一个经典的框架说起 </a:t>
            </a:r>
            <a:r>
              <a:rPr lang="en-US" altLang="zh-CN" b="1" dirty="0">
                <a:solidFill>
                  <a:schemeClr val="accent3">
                    <a:lumMod val="75000"/>
                  </a:schemeClr>
                </a:solidFill>
              </a:rPr>
              <a:t>—— </a:t>
            </a:r>
            <a:r>
              <a:rPr lang="zh-CN" altLang="en-US" b="1" dirty="0">
                <a:solidFill>
                  <a:schemeClr val="accent3">
                    <a:lumMod val="75000"/>
                  </a:schemeClr>
                </a:solidFill>
              </a:rPr>
              <a:t>双组件注意力模型（</a:t>
            </a:r>
            <a:r>
              <a:rPr lang="en-US" altLang="zh-CN" b="1" dirty="0">
                <a:solidFill>
                  <a:schemeClr val="accent3">
                    <a:lumMod val="75000"/>
                  </a:schemeClr>
                </a:solidFill>
              </a:rPr>
              <a:t>two-component model</a:t>
            </a:r>
            <a:r>
              <a:rPr lang="zh-CN" altLang="en-US" b="1" dirty="0">
                <a:solidFill>
                  <a:schemeClr val="accent3">
                    <a:lumMod val="75000"/>
                  </a:schemeClr>
                </a:solidFill>
              </a:rPr>
              <a:t>）。这个模型最早可以追溯到</a:t>
            </a:r>
            <a:r>
              <a:rPr lang="en-US" altLang="zh-CN" b="1" dirty="0">
                <a:solidFill>
                  <a:schemeClr val="accent3">
                    <a:lumMod val="75000"/>
                  </a:schemeClr>
                </a:solidFill>
              </a:rPr>
              <a:t>19</a:t>
            </a:r>
            <a:r>
              <a:rPr lang="zh-CN" altLang="en-US" b="1" dirty="0">
                <a:solidFill>
                  <a:schemeClr val="accent3">
                    <a:lumMod val="75000"/>
                  </a:schemeClr>
                </a:solidFill>
              </a:rPr>
              <a:t>世纪</a:t>
            </a:r>
            <a:r>
              <a:rPr lang="en-US" altLang="zh-CN" b="1" dirty="0">
                <a:solidFill>
                  <a:schemeClr val="accent3">
                    <a:lumMod val="75000"/>
                  </a:schemeClr>
                </a:solidFill>
              </a:rPr>
              <a:t>90</a:t>
            </a:r>
            <a:r>
              <a:rPr lang="zh-CN" altLang="en-US" b="1" dirty="0">
                <a:solidFill>
                  <a:schemeClr val="accent3">
                    <a:lumMod val="75000"/>
                  </a:schemeClr>
                </a:solidFill>
              </a:rPr>
              <a:t>年代，心理学家威廉</a:t>
            </a:r>
            <a:r>
              <a:rPr lang="en-US" altLang="zh-CN" b="1" dirty="0">
                <a:solidFill>
                  <a:schemeClr val="accent3">
                    <a:lumMod val="75000"/>
                  </a:schemeClr>
                </a:solidFill>
              </a:rPr>
              <a:t>·</a:t>
            </a:r>
            <a:r>
              <a:rPr lang="zh-CN" altLang="en-US" b="1" dirty="0">
                <a:solidFill>
                  <a:schemeClr val="accent3">
                    <a:lumMod val="75000"/>
                  </a:schemeClr>
                </a:solidFill>
              </a:rPr>
              <a:t>詹姆斯提出了它，简单来说，注意力有两个来源：非自主性注意和自主性注意。</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2193D71E-19A9-B241-8859-CA5B6EDA8051}"/>
                  </a:ext>
                </a:extLst>
              </p14:cNvPr>
              <p14:cNvContentPartPr/>
              <p14:nvPr/>
            </p14:nvContentPartPr>
            <p14:xfrm>
              <a:off x="576360" y="1943280"/>
              <a:ext cx="7277400" cy="2300400"/>
            </p14:xfrm>
          </p:contentPart>
        </mc:Choice>
        <mc:Fallback>
          <p:pic>
            <p:nvPicPr>
              <p:cNvPr id="6" name="墨迹 5">
                <a:extLst>
                  <a:ext uri="{FF2B5EF4-FFF2-40B4-BE49-F238E27FC236}">
                    <a16:creationId xmlns:a16="http://schemas.microsoft.com/office/drawing/2014/main" id="{2193D71E-19A9-B241-8859-CA5B6EDA8051}"/>
                  </a:ext>
                </a:extLst>
              </p:cNvPr>
              <p:cNvPicPr/>
              <p:nvPr/>
            </p:nvPicPr>
            <p:blipFill>
              <a:blip r:embed="rId5"/>
              <a:stretch>
                <a:fillRect/>
              </a:stretch>
            </p:blipFill>
            <p:spPr>
              <a:xfrm>
                <a:off x="567000" y="1933920"/>
                <a:ext cx="7296120" cy="2319120"/>
              </a:xfrm>
              <a:prstGeom prst="rect">
                <a:avLst/>
              </a:prstGeom>
            </p:spPr>
          </p:pic>
        </mc:Fallback>
      </mc:AlternateContent>
    </p:spTree>
    <p:extLst>
      <p:ext uri="{BB962C8B-B14F-4D97-AF65-F5344CB8AC3E}">
        <p14:creationId xmlns:p14="http://schemas.microsoft.com/office/powerpoint/2010/main" val="83982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30704-9C48-9958-CFBC-AFB2759B5C1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E4B7D1B-7E70-6A08-F44F-2BF1B4F66BC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4411D77D-0C7F-9061-D87B-4FD0CB381C1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438FFEA5-6941-FB22-9763-6C5800EC713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10032E0D-EBF6-1514-EE4C-E3C02BBBA03F}"/>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什么是注意力机制</a:t>
            </a:r>
            <a:endParaRPr lang="en-US" sz="1600" dirty="0"/>
          </a:p>
        </p:txBody>
      </p:sp>
      <p:sp>
        <p:nvSpPr>
          <p:cNvPr id="20" name="文本框 19">
            <a:extLst>
              <a:ext uri="{FF2B5EF4-FFF2-40B4-BE49-F238E27FC236}">
                <a16:creationId xmlns:a16="http://schemas.microsoft.com/office/drawing/2014/main" id="{73326377-9B2F-903A-13E1-ADEEE0763C6B}"/>
              </a:ext>
            </a:extLst>
          </p:cNvPr>
          <p:cNvSpPr txBox="1"/>
          <p:nvPr/>
        </p:nvSpPr>
        <p:spPr>
          <a:xfrm>
            <a:off x="467394" y="1638984"/>
            <a:ext cx="8554686" cy="2862322"/>
          </a:xfrm>
          <a:prstGeom prst="rect">
            <a:avLst/>
          </a:prstGeom>
          <a:noFill/>
        </p:spPr>
        <p:txBody>
          <a:bodyPr wrap="square" rtlCol="0">
            <a:spAutoFit/>
          </a:bodyPr>
          <a:lstStyle/>
          <a:p>
            <a:r>
              <a:rPr lang="zh-CN" altLang="en-US" b="1" dirty="0">
                <a:solidFill>
                  <a:schemeClr val="accent3">
                    <a:lumMod val="75000"/>
                  </a:schemeClr>
                </a:solidFill>
              </a:rPr>
              <a:t>① </a:t>
            </a:r>
            <a:r>
              <a:rPr lang="zh-CN" altLang="en-US" b="1" dirty="0"/>
              <a:t>非自主性注意（</a:t>
            </a:r>
            <a:r>
              <a:rPr lang="en-US" altLang="zh-CN" b="1" dirty="0"/>
              <a:t>bottom-up</a:t>
            </a:r>
            <a:r>
              <a:rPr lang="zh-CN" altLang="en-US" b="1" dirty="0"/>
              <a:t>）</a:t>
            </a:r>
            <a:r>
              <a:rPr lang="zh-CN" altLang="en-US" b="1" dirty="0">
                <a:solidFill>
                  <a:schemeClr val="accent3">
                    <a:lumMod val="75000"/>
                  </a:schemeClr>
                </a:solidFill>
              </a:rPr>
              <a:t>也叫自动吸引注意力，由外界环境决定。</a:t>
            </a:r>
            <a:endParaRPr lang="en-US" altLang="zh-CN" b="1" dirty="0">
              <a:solidFill>
                <a:schemeClr val="accent3">
                  <a:lumMod val="75000"/>
                </a:schemeClr>
              </a:solidFill>
            </a:endParaRPr>
          </a:p>
          <a:p>
            <a:r>
              <a:rPr lang="zh-CN" altLang="en-US" b="1" dirty="0">
                <a:solidFill>
                  <a:schemeClr val="accent3">
                    <a:lumMod val="75000"/>
                  </a:schemeClr>
                </a:solidFill>
              </a:rPr>
              <a:t>比如：桌上有黑白的书、报纸和论文，还有一只红色咖啡杯。这只红色的杯子最显眼，我们的眼睛会不由自主地先盯着它看。这就是基于显著性（</a:t>
            </a:r>
            <a:r>
              <a:rPr lang="en-US" altLang="zh-CN" b="1" dirty="0">
                <a:solidFill>
                  <a:schemeClr val="accent3">
                    <a:lumMod val="75000"/>
                  </a:schemeClr>
                </a:solidFill>
              </a:rPr>
              <a:t>saliency</a:t>
            </a:r>
            <a:r>
              <a:rPr lang="zh-CN" altLang="en-US" b="1" dirty="0">
                <a:solidFill>
                  <a:schemeClr val="accent3">
                    <a:lumMod val="75000"/>
                  </a:schemeClr>
                </a:solidFill>
              </a:rPr>
              <a:t>）的注意机制。</a:t>
            </a:r>
            <a:endParaRPr lang="en-US" altLang="zh-CN" b="1" dirty="0">
              <a:solidFill>
                <a:schemeClr val="accent3">
                  <a:lumMod val="75000"/>
                </a:schemeClr>
              </a:solidFill>
            </a:endParaRPr>
          </a:p>
          <a:p>
            <a:endParaRPr lang="en-US" altLang="zh-CN" b="1" dirty="0">
              <a:solidFill>
                <a:schemeClr val="accent3">
                  <a:lumMod val="75000"/>
                </a:schemeClr>
              </a:solidFill>
            </a:endParaRPr>
          </a:p>
          <a:p>
            <a:endParaRPr lang="en-US" altLang="zh-CN" b="1" dirty="0">
              <a:solidFill>
                <a:schemeClr val="accent3">
                  <a:lumMod val="75000"/>
                </a:schemeClr>
              </a:solidFill>
            </a:endParaRPr>
          </a:p>
          <a:p>
            <a:r>
              <a:rPr lang="zh-CN" altLang="en-US" b="1" dirty="0">
                <a:solidFill>
                  <a:schemeClr val="accent3">
                    <a:lumMod val="75000"/>
                  </a:schemeClr>
                </a:solidFill>
              </a:rPr>
              <a:t>② </a:t>
            </a:r>
            <a:r>
              <a:rPr lang="zh-CN" altLang="en-US" b="1" dirty="0"/>
              <a:t>自主性注意（</a:t>
            </a:r>
            <a:r>
              <a:rPr lang="en-US" altLang="zh-CN" b="1" dirty="0"/>
              <a:t>top-down</a:t>
            </a:r>
            <a:r>
              <a:rPr lang="zh-CN" altLang="en-US" b="1" dirty="0"/>
              <a:t>）</a:t>
            </a:r>
            <a:r>
              <a:rPr lang="zh-CN" altLang="en-US" b="1" dirty="0">
                <a:solidFill>
                  <a:schemeClr val="accent3">
                    <a:lumMod val="75000"/>
                  </a:schemeClr>
                </a:solidFill>
              </a:rPr>
              <a:t>也叫目标驱动注意力，由我们自己的意图决定。</a:t>
            </a:r>
            <a:endParaRPr lang="en-US" altLang="zh-CN" b="1" dirty="0">
              <a:solidFill>
                <a:schemeClr val="accent3">
                  <a:lumMod val="75000"/>
                </a:schemeClr>
              </a:solidFill>
            </a:endParaRPr>
          </a:p>
          <a:p>
            <a:r>
              <a:rPr lang="zh-CN" altLang="en-US" b="1" dirty="0">
                <a:solidFill>
                  <a:schemeClr val="accent3">
                    <a:lumMod val="75000"/>
                  </a:schemeClr>
                </a:solidFill>
              </a:rPr>
              <a:t>比如：喝完咖啡你觉得该学习了，就转头去看一本书</a:t>
            </a:r>
            <a:r>
              <a:rPr lang="en-US" altLang="zh-CN" b="1" dirty="0">
                <a:solidFill>
                  <a:schemeClr val="accent3">
                    <a:lumMod val="75000"/>
                  </a:schemeClr>
                </a:solidFill>
              </a:rPr>
              <a:t>——</a:t>
            </a:r>
            <a:r>
              <a:rPr lang="zh-CN" altLang="en-US" b="1" dirty="0">
                <a:solidFill>
                  <a:schemeClr val="accent3">
                    <a:lumMod val="75000"/>
                  </a:schemeClr>
                </a:solidFill>
              </a:rPr>
              <a:t>这一次的注意力，是你有意识地选择把注意力放在书本上。这类注意力是由我们大脑的“高层决策”调控的，具有更强的目标性和目的性。</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65515CE8-F11F-D7F1-119D-A7B97B49A2A1}"/>
                  </a:ext>
                </a:extLst>
              </p14:cNvPr>
              <p14:cNvContentPartPr/>
              <p14:nvPr/>
            </p14:nvContentPartPr>
            <p14:xfrm>
              <a:off x="623880" y="2224080"/>
              <a:ext cx="7787160" cy="2395800"/>
            </p14:xfrm>
          </p:contentPart>
        </mc:Choice>
        <mc:Fallback>
          <p:pic>
            <p:nvPicPr>
              <p:cNvPr id="6" name="墨迹 5">
                <a:extLst>
                  <a:ext uri="{FF2B5EF4-FFF2-40B4-BE49-F238E27FC236}">
                    <a16:creationId xmlns:a16="http://schemas.microsoft.com/office/drawing/2014/main" id="{65515CE8-F11F-D7F1-119D-A7B97B49A2A1}"/>
                  </a:ext>
                </a:extLst>
              </p:cNvPr>
              <p:cNvPicPr/>
              <p:nvPr/>
            </p:nvPicPr>
            <p:blipFill>
              <a:blip r:embed="rId5"/>
              <a:stretch>
                <a:fillRect/>
              </a:stretch>
            </p:blipFill>
            <p:spPr>
              <a:xfrm>
                <a:off x="614520" y="2214720"/>
                <a:ext cx="7805880" cy="2414520"/>
              </a:xfrm>
              <a:prstGeom prst="rect">
                <a:avLst/>
              </a:prstGeom>
            </p:spPr>
          </p:pic>
        </mc:Fallback>
      </mc:AlternateContent>
    </p:spTree>
    <p:extLst>
      <p:ext uri="{BB962C8B-B14F-4D97-AF65-F5344CB8AC3E}">
        <p14:creationId xmlns:p14="http://schemas.microsoft.com/office/powerpoint/2010/main" val="1315386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44B51-76FA-FCC6-3652-0A4EEC4EC463}"/>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BE601F2-BB27-7C0C-39D6-1FDBF6609CA2}"/>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91C1292-8A25-CF2B-FBEA-40C026B9F4B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472DB55F-7EA6-C6F2-62A2-ECF4EFCC7F6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410757B9-7A21-FDBC-13C2-344AEED725E4}"/>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什么是注意力机制</a:t>
            </a:r>
            <a:endParaRPr lang="en-US" sz="1600" dirty="0"/>
          </a:p>
        </p:txBody>
      </p:sp>
      <p:sp>
        <p:nvSpPr>
          <p:cNvPr id="20" name="文本框 19">
            <a:extLst>
              <a:ext uri="{FF2B5EF4-FFF2-40B4-BE49-F238E27FC236}">
                <a16:creationId xmlns:a16="http://schemas.microsoft.com/office/drawing/2014/main" id="{0D4FE50C-2834-7202-AC60-A1A9305F6FF3}"/>
              </a:ext>
            </a:extLst>
          </p:cNvPr>
          <p:cNvSpPr txBox="1"/>
          <p:nvPr/>
        </p:nvSpPr>
        <p:spPr>
          <a:xfrm>
            <a:off x="467394" y="1638984"/>
            <a:ext cx="8554686" cy="3416320"/>
          </a:xfrm>
          <a:prstGeom prst="rect">
            <a:avLst/>
          </a:prstGeom>
          <a:noFill/>
        </p:spPr>
        <p:txBody>
          <a:bodyPr wrap="square" rtlCol="0">
            <a:spAutoFit/>
          </a:bodyPr>
          <a:lstStyle/>
          <a:p>
            <a:r>
              <a:rPr lang="zh-CN" altLang="en-US" b="1" dirty="0">
                <a:solidFill>
                  <a:schemeClr val="accent3">
                    <a:lumMod val="75000"/>
                  </a:schemeClr>
                </a:solidFill>
              </a:rPr>
              <a:t>那么如何设计出类似人类的注意力机制的神经网络？</a:t>
            </a:r>
            <a:endParaRPr lang="en-US" altLang="zh-CN" b="1" dirty="0">
              <a:solidFill>
                <a:schemeClr val="accent3">
                  <a:lumMod val="75000"/>
                </a:schemeClr>
              </a:solidFill>
            </a:endParaRPr>
          </a:p>
          <a:p>
            <a:endParaRPr lang="en-US" altLang="zh-CN" b="1" dirty="0">
              <a:solidFill>
                <a:schemeClr val="accent3">
                  <a:lumMod val="75000"/>
                </a:schemeClr>
              </a:solidFill>
            </a:endParaRPr>
          </a:p>
          <a:p>
            <a:r>
              <a:rPr lang="zh-CN" altLang="en-US" b="1" dirty="0">
                <a:solidFill>
                  <a:schemeClr val="accent3">
                    <a:lumMod val="75000"/>
                  </a:schemeClr>
                </a:solidFill>
              </a:rPr>
              <a:t>这就要通过注意力机制里的</a:t>
            </a:r>
            <a:r>
              <a:rPr lang="zh-CN" altLang="en-US" b="1" dirty="0"/>
              <a:t>查询</a:t>
            </a:r>
            <a:r>
              <a:rPr lang="en-US" altLang="zh-CN" b="1" dirty="0"/>
              <a:t>Q</a:t>
            </a:r>
            <a:r>
              <a:rPr lang="zh-CN" altLang="en-US" b="1" dirty="0"/>
              <a:t>（</a:t>
            </a:r>
            <a:r>
              <a:rPr lang="en-US" altLang="zh-CN" b="1" dirty="0"/>
              <a:t>Query</a:t>
            </a:r>
            <a:r>
              <a:rPr lang="zh-CN" altLang="en-US" b="1" dirty="0"/>
              <a:t>），键</a:t>
            </a:r>
            <a:r>
              <a:rPr lang="en-US" altLang="zh-CN" b="1" dirty="0"/>
              <a:t>K</a:t>
            </a:r>
            <a:r>
              <a:rPr lang="zh-CN" altLang="en-US" b="1" dirty="0"/>
              <a:t>（</a:t>
            </a:r>
            <a:r>
              <a:rPr lang="en-US" altLang="zh-CN" b="1" dirty="0"/>
              <a:t>Key</a:t>
            </a:r>
            <a:r>
              <a:rPr lang="zh-CN" altLang="en-US" b="1" dirty="0"/>
              <a:t>），值</a:t>
            </a:r>
            <a:r>
              <a:rPr lang="en-US" altLang="zh-CN" b="1" dirty="0"/>
              <a:t>V</a:t>
            </a:r>
            <a:r>
              <a:rPr lang="zh-CN" altLang="en-US" b="1" dirty="0"/>
              <a:t>（</a:t>
            </a:r>
            <a:r>
              <a:rPr lang="en-US" altLang="zh-CN" b="1" dirty="0"/>
              <a:t>Value</a:t>
            </a:r>
            <a:r>
              <a:rPr lang="zh-CN" altLang="en-US" b="1" dirty="0"/>
              <a:t>）</a:t>
            </a:r>
            <a:r>
              <a:rPr lang="zh-CN" altLang="en-US" b="1" dirty="0">
                <a:solidFill>
                  <a:schemeClr val="accent3">
                    <a:lumMod val="75000"/>
                  </a:schemeClr>
                </a:solidFill>
              </a:rPr>
              <a:t>。</a:t>
            </a:r>
            <a:endParaRPr lang="en-US" altLang="zh-CN" b="1" dirty="0">
              <a:solidFill>
                <a:schemeClr val="accent3">
                  <a:lumMod val="75000"/>
                </a:schemeClr>
              </a:solidFill>
            </a:endParaRPr>
          </a:p>
          <a:p>
            <a:r>
              <a:rPr lang="zh-CN" altLang="en-US" b="1" dirty="0">
                <a:solidFill>
                  <a:schemeClr val="accent3">
                    <a:lumMod val="75000"/>
                  </a:schemeClr>
                </a:solidFill>
              </a:rPr>
              <a:t>查询</a:t>
            </a:r>
            <a:r>
              <a:rPr lang="en-US" altLang="zh-CN" b="1" dirty="0">
                <a:solidFill>
                  <a:schemeClr val="accent3">
                    <a:lumMod val="75000"/>
                  </a:schemeClr>
                </a:solidFill>
              </a:rPr>
              <a:t>Q</a:t>
            </a:r>
            <a:r>
              <a:rPr lang="zh-CN" altLang="en-US" b="1" dirty="0">
                <a:solidFill>
                  <a:schemeClr val="accent3">
                    <a:lumMod val="75000"/>
                  </a:schemeClr>
                </a:solidFill>
              </a:rPr>
              <a:t>：你想找什么</a:t>
            </a:r>
            <a:endParaRPr lang="en-US" altLang="zh-CN" b="1" dirty="0">
              <a:solidFill>
                <a:schemeClr val="accent3">
                  <a:lumMod val="75000"/>
                </a:schemeClr>
              </a:solidFill>
            </a:endParaRPr>
          </a:p>
          <a:p>
            <a:r>
              <a:rPr lang="zh-CN" altLang="en-US" b="1" dirty="0">
                <a:solidFill>
                  <a:schemeClr val="accent3">
                    <a:lumMod val="75000"/>
                  </a:schemeClr>
                </a:solidFill>
              </a:rPr>
              <a:t>键</a:t>
            </a:r>
            <a:r>
              <a:rPr lang="en-US" altLang="zh-CN" b="1" dirty="0">
                <a:solidFill>
                  <a:schemeClr val="accent3">
                    <a:lumMod val="75000"/>
                  </a:schemeClr>
                </a:solidFill>
              </a:rPr>
              <a:t>K</a:t>
            </a:r>
            <a:r>
              <a:rPr lang="zh-CN" altLang="en-US" b="1" dirty="0">
                <a:solidFill>
                  <a:schemeClr val="accent3">
                    <a:lumMod val="75000"/>
                  </a:schemeClr>
                </a:solidFill>
              </a:rPr>
              <a:t>：每个位置的“特征标签”，描述当前位置的内容</a:t>
            </a:r>
            <a:endParaRPr lang="en-US" altLang="zh-CN" b="1" dirty="0">
              <a:solidFill>
                <a:schemeClr val="accent3">
                  <a:lumMod val="75000"/>
                </a:schemeClr>
              </a:solidFill>
            </a:endParaRPr>
          </a:p>
          <a:p>
            <a:r>
              <a:rPr lang="zh-CN" altLang="en-US" b="1" dirty="0">
                <a:solidFill>
                  <a:schemeClr val="accent3">
                    <a:lumMod val="75000"/>
                  </a:schemeClr>
                </a:solidFill>
              </a:rPr>
              <a:t>值</a:t>
            </a:r>
            <a:r>
              <a:rPr lang="en-US" altLang="zh-CN" b="1" dirty="0">
                <a:solidFill>
                  <a:schemeClr val="accent3">
                    <a:lumMod val="75000"/>
                  </a:schemeClr>
                </a:solidFill>
              </a:rPr>
              <a:t>V</a:t>
            </a:r>
            <a:r>
              <a:rPr lang="zh-CN" altLang="en-US" b="1" dirty="0">
                <a:solidFill>
                  <a:schemeClr val="accent3">
                    <a:lumMod val="75000"/>
                  </a:schemeClr>
                </a:solidFill>
              </a:rPr>
              <a:t>：每个位置真正的“信息内容”</a:t>
            </a:r>
            <a:endParaRPr lang="en-US" altLang="zh-CN" b="1" dirty="0">
              <a:solidFill>
                <a:schemeClr val="accent3">
                  <a:lumMod val="75000"/>
                </a:schemeClr>
              </a:solidFill>
            </a:endParaRPr>
          </a:p>
          <a:p>
            <a:endParaRPr lang="en-US" altLang="zh-CN" b="1" dirty="0">
              <a:solidFill>
                <a:schemeClr val="accent3">
                  <a:lumMod val="75000"/>
                </a:schemeClr>
              </a:solidFill>
            </a:endParaRPr>
          </a:p>
          <a:p>
            <a:r>
              <a:rPr lang="zh-CN" altLang="en-US" b="1" dirty="0">
                <a:solidFill>
                  <a:schemeClr val="accent3">
                    <a:lumMod val="75000"/>
                  </a:schemeClr>
                </a:solidFill>
              </a:rPr>
              <a:t>就像你进图书馆查资料：你心里有一个目标（</a:t>
            </a:r>
            <a:r>
              <a:rPr lang="en-US" altLang="zh-CN" b="1" dirty="0">
                <a:solidFill>
                  <a:schemeClr val="accent3">
                    <a:lumMod val="75000"/>
                  </a:schemeClr>
                </a:solidFill>
              </a:rPr>
              <a:t>Query</a:t>
            </a:r>
            <a:r>
              <a:rPr lang="zh-CN" altLang="en-US" b="1" dirty="0">
                <a:solidFill>
                  <a:schemeClr val="accent3">
                    <a:lumMod val="75000"/>
                  </a:schemeClr>
                </a:solidFill>
              </a:rPr>
              <a:t>）：“我要找关于</a:t>
            </a:r>
            <a:r>
              <a:rPr lang="en-US" altLang="zh-CN" b="1" dirty="0">
                <a:solidFill>
                  <a:schemeClr val="accent3">
                    <a:lumMod val="75000"/>
                  </a:schemeClr>
                </a:solidFill>
              </a:rPr>
              <a:t>Transformer</a:t>
            </a:r>
            <a:r>
              <a:rPr lang="zh-CN" altLang="en-US" b="1" dirty="0">
                <a:solidFill>
                  <a:schemeClr val="accent3">
                    <a:lumMod val="75000"/>
                  </a:schemeClr>
                </a:solidFill>
              </a:rPr>
              <a:t>的论文”。你先扫一眼书名、关键词（</a:t>
            </a:r>
            <a:r>
              <a:rPr lang="en-US" altLang="zh-CN" b="1" dirty="0">
                <a:solidFill>
                  <a:schemeClr val="accent3">
                    <a:lumMod val="75000"/>
                  </a:schemeClr>
                </a:solidFill>
              </a:rPr>
              <a:t>Key</a:t>
            </a:r>
            <a:r>
              <a:rPr lang="zh-CN" altLang="en-US" b="1" dirty="0">
                <a:solidFill>
                  <a:schemeClr val="accent3">
                    <a:lumMod val="75000"/>
                  </a:schemeClr>
                </a:solidFill>
              </a:rPr>
              <a:t>），找匹配的那一类书架然后你打开书本阅读（</a:t>
            </a:r>
            <a:r>
              <a:rPr lang="en-US" altLang="zh-CN" b="1" dirty="0">
                <a:solidFill>
                  <a:schemeClr val="accent3">
                    <a:lumMod val="75000"/>
                  </a:schemeClr>
                </a:solidFill>
              </a:rPr>
              <a:t>Value</a:t>
            </a:r>
            <a:r>
              <a:rPr lang="zh-CN" altLang="en-US" b="1" dirty="0">
                <a:solidFill>
                  <a:schemeClr val="accent3">
                    <a:lumMod val="75000"/>
                  </a:schemeClr>
                </a:solidFill>
              </a:rPr>
              <a:t>），获取你要的信息。</a:t>
            </a:r>
            <a:endParaRPr lang="en-US" altLang="zh-CN" b="1" dirty="0">
              <a:solidFill>
                <a:schemeClr val="accent3">
                  <a:lumMod val="75000"/>
                </a:schemeClr>
              </a:solidFill>
            </a:endParaRPr>
          </a:p>
          <a:p>
            <a:r>
              <a:rPr lang="en-US" altLang="zh-CN" b="1" dirty="0"/>
              <a:t>Attention</a:t>
            </a:r>
            <a:r>
              <a:rPr lang="zh-CN" altLang="en-US" b="1" dirty="0"/>
              <a:t>做的就是：用</a:t>
            </a:r>
            <a:r>
              <a:rPr lang="en-US" altLang="zh-CN" b="1" dirty="0"/>
              <a:t>Query</a:t>
            </a:r>
            <a:r>
              <a:rPr lang="zh-CN" altLang="en-US" b="1" dirty="0"/>
              <a:t>去匹配所有</a:t>
            </a:r>
            <a:r>
              <a:rPr lang="en-US" altLang="zh-CN" b="1" dirty="0"/>
              <a:t>Key</a:t>
            </a:r>
            <a:r>
              <a:rPr lang="zh-CN" altLang="en-US" b="1" dirty="0"/>
              <a:t>，然后根据匹配程度加权提取对应的</a:t>
            </a:r>
            <a:r>
              <a:rPr lang="en-US" altLang="zh-CN" b="1" dirty="0"/>
              <a:t>Value</a:t>
            </a:r>
            <a:r>
              <a:rPr lang="zh-CN" altLang="en-US" b="1" dirty="0"/>
              <a:t>。</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B1F4807A-30CA-C825-78E6-2A78BB88655D}"/>
                  </a:ext>
                </a:extLst>
              </p14:cNvPr>
              <p14:cNvContentPartPr/>
              <p14:nvPr/>
            </p14:nvContentPartPr>
            <p14:xfrm>
              <a:off x="581040" y="2004840"/>
              <a:ext cx="8120520" cy="2981880"/>
            </p14:xfrm>
          </p:contentPart>
        </mc:Choice>
        <mc:Fallback>
          <p:pic>
            <p:nvPicPr>
              <p:cNvPr id="6" name="墨迹 5">
                <a:extLst>
                  <a:ext uri="{FF2B5EF4-FFF2-40B4-BE49-F238E27FC236}">
                    <a16:creationId xmlns:a16="http://schemas.microsoft.com/office/drawing/2014/main" id="{B1F4807A-30CA-C825-78E6-2A78BB88655D}"/>
                  </a:ext>
                </a:extLst>
              </p:cNvPr>
              <p:cNvPicPr/>
              <p:nvPr/>
            </p:nvPicPr>
            <p:blipFill>
              <a:blip r:embed="rId5"/>
              <a:stretch>
                <a:fillRect/>
              </a:stretch>
            </p:blipFill>
            <p:spPr>
              <a:xfrm>
                <a:off x="571680" y="1995480"/>
                <a:ext cx="8139240" cy="3000600"/>
              </a:xfrm>
              <a:prstGeom prst="rect">
                <a:avLst/>
              </a:prstGeom>
            </p:spPr>
          </p:pic>
        </mc:Fallback>
      </mc:AlternateContent>
    </p:spTree>
    <p:extLst>
      <p:ext uri="{BB962C8B-B14F-4D97-AF65-F5344CB8AC3E}">
        <p14:creationId xmlns:p14="http://schemas.microsoft.com/office/powerpoint/2010/main" val="2847678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80CDA-A787-9DF7-D115-3DA990FACE7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676E0FAC-2611-3060-A82C-1D04283AD15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B63B19D-0F91-3AE2-6C0C-A2048DCD854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3CFF6753-8792-743F-6F20-0EE771E1CC9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22646570-4DCE-B579-9E9D-884F9A5D9498}"/>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什么是注意力机制</a:t>
            </a:r>
            <a:endParaRPr lang="en-US" sz="1600" dirty="0"/>
          </a:p>
        </p:txBody>
      </p:sp>
      <p:pic>
        <p:nvPicPr>
          <p:cNvPr id="7" name="图片 6">
            <a:extLst>
              <a:ext uri="{FF2B5EF4-FFF2-40B4-BE49-F238E27FC236}">
                <a16:creationId xmlns:a16="http://schemas.microsoft.com/office/drawing/2014/main" id="{02C92D4C-717D-BE13-789A-05E3C8FA968B}"/>
              </a:ext>
            </a:extLst>
          </p:cNvPr>
          <p:cNvPicPr>
            <a:picLocks noChangeAspect="1"/>
          </p:cNvPicPr>
          <p:nvPr/>
        </p:nvPicPr>
        <p:blipFill>
          <a:blip r:embed="rId4"/>
          <a:stretch>
            <a:fillRect/>
          </a:stretch>
        </p:blipFill>
        <p:spPr>
          <a:xfrm>
            <a:off x="2514600" y="1581250"/>
            <a:ext cx="4408831" cy="2933600"/>
          </a:xfrm>
          <a:prstGeom prst="rect">
            <a:avLst/>
          </a:prstGeom>
        </p:spPr>
      </p:pic>
      <p:sp>
        <p:nvSpPr>
          <p:cNvPr id="9" name="文本框 8">
            <a:extLst>
              <a:ext uri="{FF2B5EF4-FFF2-40B4-BE49-F238E27FC236}">
                <a16:creationId xmlns:a16="http://schemas.microsoft.com/office/drawing/2014/main" id="{3AD471A8-1062-5746-250C-A70EF406C7E8}"/>
              </a:ext>
            </a:extLst>
          </p:cNvPr>
          <p:cNvSpPr txBox="1"/>
          <p:nvPr/>
        </p:nvSpPr>
        <p:spPr>
          <a:xfrm>
            <a:off x="204952" y="4563040"/>
            <a:ext cx="8734095" cy="276999"/>
          </a:xfrm>
          <a:prstGeom prst="rect">
            <a:avLst/>
          </a:prstGeom>
          <a:noFill/>
        </p:spPr>
        <p:txBody>
          <a:bodyPr wrap="square">
            <a:spAutoFit/>
          </a:bodyPr>
          <a:lstStyle/>
          <a:p>
            <a:pPr algn="l"/>
            <a:r>
              <a:rPr lang="zh-CN" altLang="en-US" sz="1200" b="1" i="0" u="none" strike="noStrike" baseline="0" dirty="0">
                <a:solidFill>
                  <a:schemeClr val="accent3">
                    <a:lumMod val="75000"/>
                  </a:schemeClr>
                </a:solidFill>
                <a:latin typeface="微软雅黑" panose="020B0503020204020204" pitchFamily="34" charset="-122"/>
                <a:ea typeface="微软雅黑" panose="020B0503020204020204" pitchFamily="34" charset="-122"/>
              </a:rPr>
              <a:t>注意力机制通过注意力汇聚将</a:t>
            </a:r>
            <a:r>
              <a:rPr lang="zh-CN" altLang="en-US" sz="1200" b="1" i="0" u="none" strike="noStrike" baseline="0" dirty="0">
                <a:latin typeface="微软雅黑" panose="020B0503020204020204" pitchFamily="34" charset="-122"/>
                <a:ea typeface="微软雅黑" panose="020B0503020204020204" pitchFamily="34" charset="-122"/>
              </a:rPr>
              <a:t>查询（自主性提示）</a:t>
            </a:r>
            <a:r>
              <a:rPr lang="zh-CN" altLang="en-US" sz="1200" b="1" i="0" u="none" strike="noStrike" baseline="0" dirty="0">
                <a:solidFill>
                  <a:schemeClr val="accent3">
                    <a:lumMod val="75000"/>
                  </a:schemeClr>
                </a:solidFill>
                <a:latin typeface="微软雅黑" panose="020B0503020204020204" pitchFamily="34" charset="-122"/>
                <a:ea typeface="微软雅黑" panose="020B0503020204020204" pitchFamily="34" charset="-122"/>
              </a:rPr>
              <a:t>和</a:t>
            </a:r>
            <a:r>
              <a:rPr lang="zh-CN" altLang="en-US" sz="1200" b="1" i="0" u="none" strike="noStrike" baseline="0" dirty="0">
                <a:latin typeface="微软雅黑" panose="020B0503020204020204" pitchFamily="34" charset="-122"/>
                <a:ea typeface="微软雅黑" panose="020B0503020204020204" pitchFamily="34" charset="-122"/>
              </a:rPr>
              <a:t>键（非自主性提示）</a:t>
            </a:r>
            <a:r>
              <a:rPr lang="zh-CN" altLang="en-US" sz="1200" b="1" i="0" u="none" strike="noStrike" baseline="0" dirty="0">
                <a:solidFill>
                  <a:schemeClr val="accent3">
                    <a:lumMod val="75000"/>
                  </a:schemeClr>
                </a:solidFill>
                <a:latin typeface="微软雅黑" panose="020B0503020204020204" pitchFamily="34" charset="-122"/>
                <a:ea typeface="微软雅黑" panose="020B0503020204020204" pitchFamily="34" charset="-122"/>
              </a:rPr>
              <a:t>结合在一起，实现对</a:t>
            </a:r>
            <a:r>
              <a:rPr lang="zh-CN" altLang="en-US" sz="1200" b="1" i="0" u="none" strike="noStrike" baseline="0" dirty="0">
                <a:latin typeface="微软雅黑" panose="020B0503020204020204" pitchFamily="34" charset="-122"/>
                <a:ea typeface="微软雅黑" panose="020B0503020204020204" pitchFamily="34" charset="-122"/>
              </a:rPr>
              <a:t>值（类似人类注意力）</a:t>
            </a:r>
            <a:r>
              <a:rPr lang="zh-CN" altLang="en-US" sz="1200" b="1" i="0" u="none" strike="noStrike" baseline="0" dirty="0">
                <a:solidFill>
                  <a:schemeClr val="accent3">
                    <a:lumMod val="75000"/>
                  </a:schemeClr>
                </a:solidFill>
                <a:latin typeface="微软雅黑" panose="020B0503020204020204" pitchFamily="34" charset="-122"/>
                <a:ea typeface="微软雅黑" panose="020B0503020204020204" pitchFamily="34" charset="-122"/>
              </a:rPr>
              <a:t>的选择倾向</a:t>
            </a:r>
            <a:endParaRPr lang="zh-CN" altLang="en-US" sz="1200" b="1" dirty="0">
              <a:solidFill>
                <a:schemeClr val="accent3">
                  <a:lumMod val="75000"/>
                </a:schemeClr>
              </a:solidFill>
              <a:latin typeface="微软雅黑" panose="020B0503020204020204" pitchFamily="34" charset="-122"/>
              <a:ea typeface="微软雅黑" panose="020B0503020204020204" pitchFamily="34" charset="-122"/>
            </a:endParaRPr>
          </a:p>
        </p:txBody>
      </p:sp>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B35067A9-5483-A533-D8C7-5256D732068B}"/>
                  </a:ext>
                </a:extLst>
              </p14:cNvPr>
              <p14:cNvContentPartPr/>
              <p14:nvPr/>
            </p14:nvContentPartPr>
            <p14:xfrm>
              <a:off x="2357280" y="2019240"/>
              <a:ext cx="6577560" cy="2824560"/>
            </p14:xfrm>
          </p:contentPart>
        </mc:Choice>
        <mc:Fallback>
          <p:pic>
            <p:nvPicPr>
              <p:cNvPr id="6" name="墨迹 5">
                <a:extLst>
                  <a:ext uri="{FF2B5EF4-FFF2-40B4-BE49-F238E27FC236}">
                    <a16:creationId xmlns:a16="http://schemas.microsoft.com/office/drawing/2014/main" id="{B35067A9-5483-A533-D8C7-5256D732068B}"/>
                  </a:ext>
                </a:extLst>
              </p:cNvPr>
              <p:cNvPicPr/>
              <p:nvPr/>
            </p:nvPicPr>
            <p:blipFill>
              <a:blip r:embed="rId6"/>
              <a:stretch>
                <a:fillRect/>
              </a:stretch>
            </p:blipFill>
            <p:spPr>
              <a:xfrm>
                <a:off x="2347920" y="2009880"/>
                <a:ext cx="6596280" cy="2843280"/>
              </a:xfrm>
              <a:prstGeom prst="rect">
                <a:avLst/>
              </a:prstGeom>
            </p:spPr>
          </p:pic>
        </mc:Fallback>
      </mc:AlternateContent>
    </p:spTree>
    <p:extLst>
      <p:ext uri="{BB962C8B-B14F-4D97-AF65-F5344CB8AC3E}">
        <p14:creationId xmlns:p14="http://schemas.microsoft.com/office/powerpoint/2010/main" val="1591982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FF296-D063-C1E4-74DB-2CC6513DAE3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CFAAAB2-3CF4-3730-5083-6B6C0E2DCE16}"/>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80FC7768-94F3-93E7-5919-64A80AC9D053}"/>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C534F4F9-FA67-DC6F-B8A4-6904FE0CD2A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4D366D96-B16F-9334-A485-659AA47EAC98}"/>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缩放点积注意力与自注意力</a:t>
            </a:r>
            <a:endParaRPr lang="en-US" sz="1600" dirty="0"/>
          </a:p>
        </p:txBody>
      </p:sp>
      <p:sp>
        <p:nvSpPr>
          <p:cNvPr id="6" name="文本框 5">
            <a:extLst>
              <a:ext uri="{FF2B5EF4-FFF2-40B4-BE49-F238E27FC236}">
                <a16:creationId xmlns:a16="http://schemas.microsoft.com/office/drawing/2014/main" id="{D9C7A17D-E09C-C624-BB6A-AE9D6A23E30C}"/>
              </a:ext>
            </a:extLst>
          </p:cNvPr>
          <p:cNvSpPr txBox="1"/>
          <p:nvPr/>
        </p:nvSpPr>
        <p:spPr>
          <a:xfrm>
            <a:off x="467394" y="2250223"/>
            <a:ext cx="8554686" cy="1754326"/>
          </a:xfrm>
          <a:prstGeom prst="rect">
            <a:avLst/>
          </a:prstGeom>
          <a:noFill/>
        </p:spPr>
        <p:txBody>
          <a:bodyPr wrap="square" rtlCol="0">
            <a:spAutoFit/>
          </a:bodyPr>
          <a:lstStyle/>
          <a:p>
            <a:r>
              <a:rPr lang="zh-CN" altLang="en-US" b="1" dirty="0">
                <a:solidFill>
                  <a:schemeClr val="accent3">
                    <a:lumMod val="75000"/>
                  </a:schemeClr>
                </a:solidFill>
              </a:rPr>
              <a:t>目前模型里计算注意力得分的主要机制是缩放点积注意力，因为其性能最好，该机制也来自</a:t>
            </a:r>
            <a:r>
              <a:rPr lang="en-US" altLang="zh-CN" b="1" dirty="0">
                <a:solidFill>
                  <a:schemeClr val="accent3">
                    <a:lumMod val="75000"/>
                  </a:schemeClr>
                </a:solidFill>
              </a:rPr>
              <a:t>《 Attention is all you need》</a:t>
            </a:r>
            <a:r>
              <a:rPr lang="zh-CN" altLang="en-US" b="1" dirty="0">
                <a:solidFill>
                  <a:schemeClr val="accent3">
                    <a:lumMod val="75000"/>
                  </a:schemeClr>
                </a:solidFill>
              </a:rPr>
              <a:t>。</a:t>
            </a:r>
            <a:endParaRPr lang="en-US" altLang="zh-CN" b="1" dirty="0">
              <a:solidFill>
                <a:schemeClr val="accent3">
                  <a:lumMod val="75000"/>
                </a:schemeClr>
              </a:solidFill>
            </a:endParaRPr>
          </a:p>
          <a:p>
            <a:r>
              <a:rPr lang="zh-CN" altLang="en-US" b="1" dirty="0">
                <a:solidFill>
                  <a:schemeClr val="accent3">
                    <a:lumMod val="75000"/>
                  </a:schemeClr>
                </a:solidFill>
              </a:rPr>
              <a:t>也有其他注意力机制，比如：加性注意力（</a:t>
            </a:r>
            <a:r>
              <a:rPr lang="en-US" altLang="zh-CN" b="1" dirty="0">
                <a:solidFill>
                  <a:schemeClr val="accent3">
                    <a:lumMod val="75000"/>
                  </a:schemeClr>
                </a:solidFill>
              </a:rPr>
              <a:t>Additive Attention</a:t>
            </a:r>
            <a:r>
              <a:rPr lang="zh-CN" altLang="en-US" b="1" dirty="0">
                <a:solidFill>
                  <a:schemeClr val="accent3">
                    <a:lumMod val="75000"/>
                  </a:schemeClr>
                </a:solidFill>
              </a:rPr>
              <a:t>）和</a:t>
            </a:r>
            <a:r>
              <a:rPr lang="zh-CN" altLang="it-IT" b="1" dirty="0">
                <a:solidFill>
                  <a:schemeClr val="accent3">
                    <a:lumMod val="75000"/>
                  </a:schemeClr>
                </a:solidFill>
              </a:rPr>
              <a:t>稀疏注意力（</a:t>
            </a:r>
            <a:r>
              <a:rPr lang="it-IT" altLang="zh-CN" b="1" dirty="0">
                <a:solidFill>
                  <a:schemeClr val="accent3">
                    <a:lumMod val="75000"/>
                  </a:schemeClr>
                </a:solidFill>
              </a:rPr>
              <a:t>Sparse Attention</a:t>
            </a:r>
            <a:r>
              <a:rPr lang="zh-CN" altLang="it-IT" b="1" dirty="0">
                <a:solidFill>
                  <a:schemeClr val="accent3">
                    <a:lumMod val="75000"/>
                  </a:schemeClr>
                </a:solidFill>
              </a:rPr>
              <a:t>）</a:t>
            </a:r>
            <a:r>
              <a:rPr lang="zh-CN" altLang="en-US" b="1" dirty="0">
                <a:solidFill>
                  <a:schemeClr val="accent3">
                    <a:lumMod val="75000"/>
                  </a:schemeClr>
                </a:solidFill>
              </a:rPr>
              <a:t>等，但都使用了</a:t>
            </a:r>
            <a:r>
              <a:rPr lang="en-US" altLang="zh-CN" b="1" dirty="0">
                <a:solidFill>
                  <a:schemeClr val="accent3">
                    <a:lumMod val="75000"/>
                  </a:schemeClr>
                </a:solidFill>
              </a:rPr>
              <a:t>QKV</a:t>
            </a:r>
            <a:r>
              <a:rPr lang="zh-CN" altLang="en-US" b="1" dirty="0">
                <a:solidFill>
                  <a:schemeClr val="accent3">
                    <a:lumMod val="75000"/>
                  </a:schemeClr>
                </a:solidFill>
              </a:rPr>
              <a:t>，也有一些新颖的抛弃了</a:t>
            </a:r>
            <a:r>
              <a:rPr lang="en-US" altLang="zh-CN" b="1" dirty="0">
                <a:solidFill>
                  <a:schemeClr val="accent3">
                    <a:lumMod val="75000"/>
                  </a:schemeClr>
                </a:solidFill>
              </a:rPr>
              <a:t>QKV</a:t>
            </a:r>
            <a:r>
              <a:rPr lang="zh-CN" altLang="en-US" b="1" dirty="0">
                <a:solidFill>
                  <a:schemeClr val="accent3">
                    <a:lumMod val="75000"/>
                  </a:schemeClr>
                </a:solidFill>
              </a:rPr>
              <a:t>结构，比如</a:t>
            </a:r>
            <a:r>
              <a:rPr lang="en-US" altLang="zh-CN" b="1" dirty="0">
                <a:solidFill>
                  <a:schemeClr val="accent3">
                    <a:lumMod val="75000"/>
                  </a:schemeClr>
                </a:solidFill>
              </a:rPr>
              <a:t>performer</a:t>
            </a:r>
            <a:r>
              <a:rPr lang="zh-CN" altLang="en-US" b="1" dirty="0">
                <a:solidFill>
                  <a:schemeClr val="accent3">
                    <a:lumMod val="75000"/>
                  </a:schemeClr>
                </a:solidFill>
              </a:rPr>
              <a:t>。</a:t>
            </a:r>
            <a:endParaRPr lang="en-US" altLang="zh-CN" b="1" dirty="0">
              <a:solidFill>
                <a:schemeClr val="accent3">
                  <a:lumMod val="75000"/>
                </a:schemeClr>
              </a:solidFill>
            </a:endParaRPr>
          </a:p>
          <a:p>
            <a:endParaRPr lang="en-US" altLang="zh-CN" b="1" dirty="0">
              <a:solidFill>
                <a:schemeClr val="accent3">
                  <a:lumMod val="75000"/>
                </a:schemeClr>
              </a:solidFill>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FE2D2750-D03D-B20F-B1A4-933295F940D9}"/>
                  </a:ext>
                </a:extLst>
              </p14:cNvPr>
              <p14:cNvContentPartPr/>
              <p14:nvPr/>
            </p14:nvContentPartPr>
            <p14:xfrm>
              <a:off x="552600" y="1671480"/>
              <a:ext cx="7434360" cy="2034000"/>
            </p14:xfrm>
          </p:contentPart>
        </mc:Choice>
        <mc:Fallback>
          <p:pic>
            <p:nvPicPr>
              <p:cNvPr id="7" name="墨迹 6">
                <a:extLst>
                  <a:ext uri="{FF2B5EF4-FFF2-40B4-BE49-F238E27FC236}">
                    <a16:creationId xmlns:a16="http://schemas.microsoft.com/office/drawing/2014/main" id="{FE2D2750-D03D-B20F-B1A4-933295F940D9}"/>
                  </a:ext>
                </a:extLst>
              </p:cNvPr>
              <p:cNvPicPr/>
              <p:nvPr/>
            </p:nvPicPr>
            <p:blipFill>
              <a:blip r:embed="rId5"/>
              <a:stretch>
                <a:fillRect/>
              </a:stretch>
            </p:blipFill>
            <p:spPr>
              <a:xfrm>
                <a:off x="543240" y="1662120"/>
                <a:ext cx="7453080" cy="2052720"/>
              </a:xfrm>
              <a:prstGeom prst="rect">
                <a:avLst/>
              </a:prstGeom>
            </p:spPr>
          </p:pic>
        </mc:Fallback>
      </mc:AlternateContent>
    </p:spTree>
    <p:extLst>
      <p:ext uri="{BB962C8B-B14F-4D97-AF65-F5344CB8AC3E}">
        <p14:creationId xmlns:p14="http://schemas.microsoft.com/office/powerpoint/2010/main" val="320725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9992A-F14A-BC45-51B3-A86E419166D7}"/>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F84BBDE-93AB-602E-DEC1-C911B890915B}"/>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DB2C5DC8-F933-6F48-213D-CE01E5F18699}"/>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512566E8-EFB7-7C25-7F74-4450E32142ED}"/>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6ADB1DE8-375C-0863-33A8-5E3E91F51EDF}"/>
              </a:ext>
            </a:extLst>
          </p:cNvPr>
          <p:cNvSpPr/>
          <p:nvPr/>
        </p:nvSpPr>
        <p:spPr>
          <a:xfrm>
            <a:off x="571500" y="1292619"/>
            <a:ext cx="61722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缩放点积注意力机制（</a:t>
            </a:r>
            <a:r>
              <a:rPr lang="en-US" altLang="zh-CN" sz="1600" b="1" dirty="0">
                <a:solidFill>
                  <a:srgbClr val="333333"/>
                </a:solidFill>
                <a:latin typeface="Microsoft YaHei" pitchFamily="34" charset="0"/>
                <a:ea typeface="Microsoft YaHei" pitchFamily="34" charset="-122"/>
              </a:rPr>
              <a:t>Scaled Dot-Product Attention</a:t>
            </a:r>
            <a:r>
              <a:rPr lang="zh-CN" altLang="en-US" sz="1600" b="1" dirty="0">
                <a:solidFill>
                  <a:srgbClr val="333333"/>
                </a:solidFill>
                <a:latin typeface="Microsoft YaHei" pitchFamily="34" charset="0"/>
                <a:ea typeface="Microsoft YaHei" pitchFamily="34" charset="-122"/>
              </a:rPr>
              <a:t>）：</a:t>
            </a:r>
            <a:endParaRPr lang="en-US" sz="1600" dirty="0"/>
          </a:p>
        </p:txBody>
      </p:sp>
      <p:sp>
        <p:nvSpPr>
          <p:cNvPr id="6" name="文本框 5">
            <a:extLst>
              <a:ext uri="{FF2B5EF4-FFF2-40B4-BE49-F238E27FC236}">
                <a16:creationId xmlns:a16="http://schemas.microsoft.com/office/drawing/2014/main" id="{E66C2006-5182-325C-0788-4DCE784D470E}"/>
              </a:ext>
            </a:extLst>
          </p:cNvPr>
          <p:cNvSpPr txBox="1"/>
          <p:nvPr/>
        </p:nvSpPr>
        <p:spPr>
          <a:xfrm>
            <a:off x="294656" y="4459520"/>
            <a:ext cx="8554686" cy="369332"/>
          </a:xfrm>
          <a:prstGeom prst="rect">
            <a:avLst/>
          </a:prstGeom>
          <a:noFill/>
        </p:spPr>
        <p:txBody>
          <a:bodyPr wrap="square" rtlCol="0">
            <a:spAutoFit/>
          </a:bodyPr>
          <a:lstStyle/>
          <a:p>
            <a:r>
              <a:rPr lang="zh-CN" altLang="en-US" b="1" dirty="0">
                <a:solidFill>
                  <a:schemeClr val="accent3">
                    <a:lumMod val="75000"/>
                  </a:schemeClr>
                </a:solidFill>
              </a:rPr>
              <a:t>最后用</a:t>
            </a:r>
            <a:r>
              <a:rPr lang="en-US" altLang="zh-CN" b="1" dirty="0" err="1">
                <a:solidFill>
                  <a:schemeClr val="accent3">
                    <a:lumMod val="75000"/>
                  </a:schemeClr>
                </a:solidFill>
              </a:rPr>
              <a:t>softmax</a:t>
            </a:r>
            <a:r>
              <a:rPr lang="zh-CN" altLang="en-US" b="1" dirty="0">
                <a:solidFill>
                  <a:schemeClr val="accent3">
                    <a:lumMod val="75000"/>
                  </a:schemeClr>
                </a:solidFill>
              </a:rPr>
              <a:t>得到的概率分布对值</a:t>
            </a:r>
            <a:r>
              <a:rPr lang="en-US" altLang="zh-CN" b="1" dirty="0">
                <a:solidFill>
                  <a:schemeClr val="accent3">
                    <a:lumMod val="75000"/>
                  </a:schemeClr>
                </a:solidFill>
              </a:rPr>
              <a:t>V</a:t>
            </a:r>
            <a:r>
              <a:rPr lang="zh-CN" altLang="en-US" b="1" dirty="0">
                <a:solidFill>
                  <a:schemeClr val="accent3">
                    <a:lumMod val="75000"/>
                  </a:schemeClr>
                </a:solidFill>
              </a:rPr>
              <a:t>向量进行加权求和，得到最终的输出。</a:t>
            </a:r>
          </a:p>
        </p:txBody>
      </p:sp>
      <p:pic>
        <p:nvPicPr>
          <p:cNvPr id="8" name="图片 7">
            <a:extLst>
              <a:ext uri="{FF2B5EF4-FFF2-40B4-BE49-F238E27FC236}">
                <a16:creationId xmlns:a16="http://schemas.microsoft.com/office/drawing/2014/main" id="{3212C099-7FE8-FD42-95F8-000F74D5D93E}"/>
              </a:ext>
            </a:extLst>
          </p:cNvPr>
          <p:cNvPicPr>
            <a:picLocks noChangeAspect="1"/>
          </p:cNvPicPr>
          <p:nvPr/>
        </p:nvPicPr>
        <p:blipFill>
          <a:blip r:embed="rId4"/>
          <a:stretch>
            <a:fillRect/>
          </a:stretch>
        </p:blipFill>
        <p:spPr>
          <a:xfrm>
            <a:off x="2117450" y="2447835"/>
            <a:ext cx="4909099" cy="933926"/>
          </a:xfrm>
          <a:prstGeom prst="rect">
            <a:avLst/>
          </a:prstGeom>
        </p:spPr>
      </p:pic>
      <p:cxnSp>
        <p:nvCxnSpPr>
          <p:cNvPr id="10" name="直接箭头连接符 9">
            <a:extLst>
              <a:ext uri="{FF2B5EF4-FFF2-40B4-BE49-F238E27FC236}">
                <a16:creationId xmlns:a16="http://schemas.microsoft.com/office/drawing/2014/main" id="{6176D752-A6B3-6036-2B01-41EBD441B18D}"/>
              </a:ext>
            </a:extLst>
          </p:cNvPr>
          <p:cNvCxnSpPr/>
          <p:nvPr/>
        </p:nvCxnSpPr>
        <p:spPr>
          <a:xfrm flipV="1">
            <a:off x="5867400" y="2152650"/>
            <a:ext cx="632460" cy="514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25A99E62-5DB9-DF8B-F488-72EF7CFA0927}"/>
              </a:ext>
            </a:extLst>
          </p:cNvPr>
          <p:cNvSpPr txBox="1"/>
          <p:nvPr/>
        </p:nvSpPr>
        <p:spPr>
          <a:xfrm>
            <a:off x="4862416" y="1891040"/>
            <a:ext cx="4089581" cy="276999"/>
          </a:xfrm>
          <a:prstGeom prst="rect">
            <a:avLst/>
          </a:prstGeom>
          <a:noFill/>
        </p:spPr>
        <p:txBody>
          <a:bodyPr wrap="none" rtlCol="0">
            <a:spAutoFit/>
          </a:bodyPr>
          <a:lstStyle/>
          <a:p>
            <a:r>
              <a:rPr lang="zh-CN" altLang="en-US" sz="1200" b="1" dirty="0">
                <a:solidFill>
                  <a:schemeClr val="accent3">
                    <a:lumMod val="75000"/>
                  </a:schemeClr>
                </a:solidFill>
              </a:rPr>
              <a:t>将查询</a:t>
            </a:r>
            <a:r>
              <a:rPr lang="en-US" altLang="zh-CN" sz="1200" b="1" dirty="0">
                <a:solidFill>
                  <a:schemeClr val="accent3">
                    <a:lumMod val="75000"/>
                  </a:schemeClr>
                </a:solidFill>
              </a:rPr>
              <a:t>Q</a:t>
            </a:r>
            <a:r>
              <a:rPr lang="zh-CN" altLang="en-US" sz="1200" b="1" dirty="0">
                <a:solidFill>
                  <a:schemeClr val="accent3">
                    <a:lumMod val="75000"/>
                  </a:schemeClr>
                </a:solidFill>
              </a:rPr>
              <a:t>向量与键</a:t>
            </a:r>
            <a:r>
              <a:rPr lang="en-US" altLang="zh-CN" sz="1200" b="1" dirty="0">
                <a:solidFill>
                  <a:schemeClr val="accent3">
                    <a:lumMod val="75000"/>
                  </a:schemeClr>
                </a:solidFill>
              </a:rPr>
              <a:t>Q</a:t>
            </a:r>
            <a:r>
              <a:rPr lang="zh-CN" altLang="en-US" sz="1200" b="1" dirty="0">
                <a:solidFill>
                  <a:schemeClr val="accent3">
                    <a:lumMod val="75000"/>
                  </a:schemeClr>
                </a:solidFill>
              </a:rPr>
              <a:t>向量进行点积，衡量它们之间的相似度</a:t>
            </a:r>
            <a:endParaRPr lang="zh-CN" altLang="en-US" sz="1200" dirty="0"/>
          </a:p>
        </p:txBody>
      </p:sp>
      <p:sp>
        <p:nvSpPr>
          <p:cNvPr id="12" name="矩形 11">
            <a:extLst>
              <a:ext uri="{FF2B5EF4-FFF2-40B4-BE49-F238E27FC236}">
                <a16:creationId xmlns:a16="http://schemas.microsoft.com/office/drawing/2014/main" id="{D6DDF5E1-2663-825B-40D6-9136DEA48D91}"/>
              </a:ext>
            </a:extLst>
          </p:cNvPr>
          <p:cNvSpPr/>
          <p:nvPr/>
        </p:nvSpPr>
        <p:spPr>
          <a:xfrm>
            <a:off x="5379720" y="2634674"/>
            <a:ext cx="487680" cy="2857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箭头连接符 12">
            <a:extLst>
              <a:ext uri="{FF2B5EF4-FFF2-40B4-BE49-F238E27FC236}">
                <a16:creationId xmlns:a16="http://schemas.microsoft.com/office/drawing/2014/main" id="{50B33EA7-A111-04DC-04B8-0E13B2277FBC}"/>
              </a:ext>
            </a:extLst>
          </p:cNvPr>
          <p:cNvCxnSpPr>
            <a:cxnSpLocks/>
          </p:cNvCxnSpPr>
          <p:nvPr/>
        </p:nvCxnSpPr>
        <p:spPr>
          <a:xfrm flipH="1">
            <a:off x="3909060" y="3042731"/>
            <a:ext cx="838200" cy="329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11557266-AAC8-A53E-F64D-65B8315AC9A2}"/>
              </a:ext>
            </a:extLst>
          </p:cNvPr>
          <p:cNvSpPr txBox="1"/>
          <p:nvPr/>
        </p:nvSpPr>
        <p:spPr>
          <a:xfrm>
            <a:off x="2364220" y="3413462"/>
            <a:ext cx="3374835" cy="276999"/>
          </a:xfrm>
          <a:prstGeom prst="rect">
            <a:avLst/>
          </a:prstGeom>
          <a:noFill/>
        </p:spPr>
        <p:txBody>
          <a:bodyPr wrap="none" rtlCol="0">
            <a:spAutoFit/>
          </a:bodyPr>
          <a:lstStyle/>
          <a:p>
            <a:r>
              <a:rPr lang="zh-CN" altLang="en-US" sz="1200" b="1" dirty="0">
                <a:solidFill>
                  <a:schemeClr val="accent3">
                    <a:lumMod val="75000"/>
                  </a:schemeClr>
                </a:solidFill>
              </a:rPr>
              <a:t>通过 </a:t>
            </a:r>
            <a:r>
              <a:rPr lang="en-US" altLang="zh-CN" sz="1200" b="1" dirty="0" err="1">
                <a:solidFill>
                  <a:schemeClr val="accent3">
                    <a:lumMod val="75000"/>
                  </a:schemeClr>
                </a:solidFill>
              </a:rPr>
              <a:t>softmax</a:t>
            </a:r>
            <a:r>
              <a:rPr lang="en-US" altLang="zh-CN" sz="1200" b="1" dirty="0">
                <a:solidFill>
                  <a:schemeClr val="accent3">
                    <a:lumMod val="75000"/>
                  </a:schemeClr>
                </a:solidFill>
              </a:rPr>
              <a:t> </a:t>
            </a:r>
            <a:r>
              <a:rPr lang="zh-CN" altLang="en-US" sz="1200" b="1" dirty="0">
                <a:solidFill>
                  <a:schemeClr val="accent3">
                    <a:lumMod val="75000"/>
                  </a:schemeClr>
                </a:solidFill>
              </a:rPr>
              <a:t>函数将这些相似度转换为概率分布</a:t>
            </a:r>
          </a:p>
        </p:txBody>
      </p:sp>
      <p:sp>
        <p:nvSpPr>
          <p:cNvPr id="17" name="矩形 16">
            <a:extLst>
              <a:ext uri="{FF2B5EF4-FFF2-40B4-BE49-F238E27FC236}">
                <a16:creationId xmlns:a16="http://schemas.microsoft.com/office/drawing/2014/main" id="{DA72219F-7B66-7A67-22EC-992E662F47F7}"/>
              </a:ext>
            </a:extLst>
          </p:cNvPr>
          <p:cNvSpPr/>
          <p:nvPr/>
        </p:nvSpPr>
        <p:spPr>
          <a:xfrm>
            <a:off x="5379720" y="2974597"/>
            <a:ext cx="487680" cy="2857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箭头连接符 17">
            <a:extLst>
              <a:ext uri="{FF2B5EF4-FFF2-40B4-BE49-F238E27FC236}">
                <a16:creationId xmlns:a16="http://schemas.microsoft.com/office/drawing/2014/main" id="{88317138-4DE6-98A9-DA85-F3D3A6781F42}"/>
              </a:ext>
            </a:extLst>
          </p:cNvPr>
          <p:cNvCxnSpPr>
            <a:cxnSpLocks/>
            <a:endCxn id="20" idx="0"/>
          </p:cNvCxnSpPr>
          <p:nvPr/>
        </p:nvCxnSpPr>
        <p:spPr>
          <a:xfrm>
            <a:off x="5867400" y="3138343"/>
            <a:ext cx="1295545" cy="611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015983BD-45B2-05A7-393C-90DA9B27D2CB}"/>
              </a:ext>
            </a:extLst>
          </p:cNvPr>
          <p:cNvSpPr txBox="1"/>
          <p:nvPr/>
        </p:nvSpPr>
        <p:spPr>
          <a:xfrm>
            <a:off x="4993120" y="3749589"/>
            <a:ext cx="4339650" cy="461665"/>
          </a:xfrm>
          <a:prstGeom prst="rect">
            <a:avLst/>
          </a:prstGeom>
          <a:noFill/>
        </p:spPr>
        <p:txBody>
          <a:bodyPr wrap="none" rtlCol="0">
            <a:spAutoFit/>
          </a:bodyPr>
          <a:lstStyle/>
          <a:p>
            <a:r>
              <a:rPr lang="zh-CN" altLang="en-US" sz="1200" b="1" dirty="0">
                <a:solidFill>
                  <a:schemeClr val="accent3">
                    <a:lumMod val="75000"/>
                  </a:schemeClr>
                </a:solidFill>
              </a:rPr>
              <a:t>将点积结果除以一个缩放因子（通常是键向量维度的平方根）</a:t>
            </a:r>
            <a:endParaRPr lang="en-US" altLang="zh-CN" sz="1200" b="1" dirty="0">
              <a:solidFill>
                <a:schemeClr val="accent3">
                  <a:lumMod val="75000"/>
                </a:schemeClr>
              </a:solidFill>
            </a:endParaRPr>
          </a:p>
          <a:p>
            <a:r>
              <a:rPr lang="zh-CN" altLang="en-US" sz="1200" b="1" dirty="0">
                <a:solidFill>
                  <a:schemeClr val="accent3">
                    <a:lumMod val="75000"/>
                  </a:schemeClr>
                </a:solidFill>
              </a:rPr>
              <a:t>防止在高维空间中点积结果过大导致梯度消失问题</a:t>
            </a:r>
          </a:p>
        </p:txBody>
      </p:sp>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8362CA83-04D3-463B-1406-B729DD17BFE1}"/>
                  </a:ext>
                </a:extLst>
              </p14:cNvPr>
              <p14:cNvContentPartPr/>
              <p14:nvPr/>
            </p14:nvContentPartPr>
            <p14:xfrm>
              <a:off x="976320" y="2100240"/>
              <a:ext cx="7863120" cy="2743560"/>
            </p14:xfrm>
          </p:contentPart>
        </mc:Choice>
        <mc:Fallback>
          <p:pic>
            <p:nvPicPr>
              <p:cNvPr id="7" name="墨迹 6">
                <a:extLst>
                  <a:ext uri="{FF2B5EF4-FFF2-40B4-BE49-F238E27FC236}">
                    <a16:creationId xmlns:a16="http://schemas.microsoft.com/office/drawing/2014/main" id="{8362CA83-04D3-463B-1406-B729DD17BFE1}"/>
                  </a:ext>
                </a:extLst>
              </p:cNvPr>
              <p:cNvPicPr/>
              <p:nvPr/>
            </p:nvPicPr>
            <p:blipFill>
              <a:blip r:embed="rId6"/>
              <a:stretch>
                <a:fillRect/>
              </a:stretch>
            </p:blipFill>
            <p:spPr>
              <a:xfrm>
                <a:off x="966960" y="2090880"/>
                <a:ext cx="7881840" cy="2762280"/>
              </a:xfrm>
              <a:prstGeom prst="rect">
                <a:avLst/>
              </a:prstGeom>
            </p:spPr>
          </p:pic>
        </mc:Fallback>
      </mc:AlternateContent>
    </p:spTree>
    <p:extLst>
      <p:ext uri="{BB962C8B-B14F-4D97-AF65-F5344CB8AC3E}">
        <p14:creationId xmlns:p14="http://schemas.microsoft.com/office/powerpoint/2010/main" val="25375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761E6-7362-AA2F-082D-4BA4AA278DC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82BD4AE-D1A1-4935-B730-F82127C8CF71}"/>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960412F-840A-A0A3-4FCB-A396129FEE4E}"/>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691D23C7-0217-F2DF-7D8A-AE368EE38CB3}"/>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9C92CF50-AB02-B83B-FEBB-9B44C40157E1}"/>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不动画演示（来自：</a:t>
            </a:r>
            <a:r>
              <a:rPr lang="en-US" altLang="zh-CN" sz="1600" dirty="0">
                <a:hlinkClick r:id="rId4"/>
              </a:rPr>
              <a:t>Transformer </a:t>
            </a:r>
            <a:r>
              <a:rPr lang="zh-CN" altLang="en-US" sz="1600" dirty="0">
                <a:hlinkClick r:id="rId4"/>
              </a:rPr>
              <a:t>其实是个简单到令人困惑的模型</a:t>
            </a:r>
            <a:r>
              <a:rPr lang="zh-CN" altLang="en-US" sz="1600" b="1" dirty="0">
                <a:solidFill>
                  <a:srgbClr val="333333"/>
                </a:solidFill>
                <a:latin typeface="Microsoft YaHei" pitchFamily="34" charset="0"/>
                <a:ea typeface="Microsoft YaHei" pitchFamily="34" charset="-122"/>
              </a:rPr>
              <a:t>）</a:t>
            </a:r>
            <a:endParaRPr lang="en-US" sz="1600" dirty="0"/>
          </a:p>
        </p:txBody>
      </p:sp>
      <p:pic>
        <p:nvPicPr>
          <p:cNvPr id="9" name="图片 8">
            <a:extLst>
              <a:ext uri="{FF2B5EF4-FFF2-40B4-BE49-F238E27FC236}">
                <a16:creationId xmlns:a16="http://schemas.microsoft.com/office/drawing/2014/main" id="{DAF29FAF-AC6B-3EDB-0063-73C14ADCE4B1}"/>
              </a:ext>
            </a:extLst>
          </p:cNvPr>
          <p:cNvPicPr>
            <a:picLocks noChangeAspect="1"/>
          </p:cNvPicPr>
          <p:nvPr/>
        </p:nvPicPr>
        <p:blipFill>
          <a:blip r:embed="rId5"/>
          <a:stretch>
            <a:fillRect/>
          </a:stretch>
        </p:blipFill>
        <p:spPr>
          <a:xfrm>
            <a:off x="480060" y="2586085"/>
            <a:ext cx="3794422" cy="1508761"/>
          </a:xfrm>
          <a:prstGeom prst="rect">
            <a:avLst/>
          </a:prstGeom>
        </p:spPr>
      </p:pic>
      <p:pic>
        <p:nvPicPr>
          <p:cNvPr id="15" name="图片 14">
            <a:extLst>
              <a:ext uri="{FF2B5EF4-FFF2-40B4-BE49-F238E27FC236}">
                <a16:creationId xmlns:a16="http://schemas.microsoft.com/office/drawing/2014/main" id="{346A7E7C-E468-B39C-2379-E01CF8EB4D36}"/>
              </a:ext>
            </a:extLst>
          </p:cNvPr>
          <p:cNvPicPr>
            <a:picLocks noChangeAspect="1"/>
          </p:cNvPicPr>
          <p:nvPr/>
        </p:nvPicPr>
        <p:blipFill>
          <a:blip r:embed="rId6"/>
          <a:stretch>
            <a:fillRect/>
          </a:stretch>
        </p:blipFill>
        <p:spPr>
          <a:xfrm>
            <a:off x="4718070" y="2571750"/>
            <a:ext cx="4113510" cy="1537432"/>
          </a:xfrm>
          <a:prstGeom prst="rect">
            <a:avLst/>
          </a:prstGeom>
        </p:spPr>
      </p:pic>
      <p:sp>
        <p:nvSpPr>
          <p:cNvPr id="19" name="文本框 18">
            <a:extLst>
              <a:ext uri="{FF2B5EF4-FFF2-40B4-BE49-F238E27FC236}">
                <a16:creationId xmlns:a16="http://schemas.microsoft.com/office/drawing/2014/main" id="{9618AD6A-E1C2-E064-AC5C-56BCD74F149F}"/>
              </a:ext>
            </a:extLst>
          </p:cNvPr>
          <p:cNvSpPr txBox="1"/>
          <p:nvPr/>
        </p:nvSpPr>
        <p:spPr>
          <a:xfrm>
            <a:off x="881421" y="4340488"/>
            <a:ext cx="3029997" cy="307777"/>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1️⃣</a:t>
            </a:r>
            <a:r>
              <a:rPr lang="zh-CN" altLang="en-US" sz="1400" b="1" dirty="0">
                <a:solidFill>
                  <a:schemeClr val="accent3">
                    <a:lumMod val="50000"/>
                  </a:schemeClr>
                </a:solidFill>
                <a:latin typeface="楷体" panose="02010609060101010101" pitchFamily="49" charset="-122"/>
                <a:ea typeface="楷体" panose="02010609060101010101" pitchFamily="49" charset="-122"/>
              </a:rPr>
              <a:t>将</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转换为向量（比如六维）</a:t>
            </a:r>
          </a:p>
        </p:txBody>
      </p:sp>
      <p:sp>
        <p:nvSpPr>
          <p:cNvPr id="21" name="文本框 20">
            <a:extLst>
              <a:ext uri="{FF2B5EF4-FFF2-40B4-BE49-F238E27FC236}">
                <a16:creationId xmlns:a16="http://schemas.microsoft.com/office/drawing/2014/main" id="{5176CD65-0C0F-282D-E748-9E1E396302A3}"/>
              </a:ext>
            </a:extLst>
          </p:cNvPr>
          <p:cNvSpPr txBox="1"/>
          <p:nvPr/>
        </p:nvSpPr>
        <p:spPr>
          <a:xfrm>
            <a:off x="4976897" y="4125045"/>
            <a:ext cx="3658374" cy="738664"/>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2️⃣</a:t>
            </a:r>
            <a:r>
              <a:rPr lang="zh-CN" altLang="en-US" sz="1400" b="1" dirty="0">
                <a:solidFill>
                  <a:schemeClr val="accent3">
                    <a:lumMod val="50000"/>
                  </a:schemeClr>
                </a:solidFill>
                <a:latin typeface="楷体" panose="02010609060101010101" pitchFamily="49" charset="-122"/>
                <a:ea typeface="楷体" panose="02010609060101010101" pitchFamily="49" charset="-122"/>
              </a:rPr>
              <a:t>添加位置编码，也是一个同维度的向量，</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告诉网络这个</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在句子里的位置，因为</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单词的在句子里的位置不同往往意思也不同</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p:txBody>
      </p:sp>
      <p:cxnSp>
        <p:nvCxnSpPr>
          <p:cNvPr id="23" name="直接箭头连接符 22">
            <a:extLst>
              <a:ext uri="{FF2B5EF4-FFF2-40B4-BE49-F238E27FC236}">
                <a16:creationId xmlns:a16="http://schemas.microsoft.com/office/drawing/2014/main" id="{C967FE8F-5C3A-D115-C253-77D8E0D85D56}"/>
              </a:ext>
            </a:extLst>
          </p:cNvPr>
          <p:cNvCxnSpPr>
            <a:stCxn id="9" idx="3"/>
            <a:endCxn id="15" idx="1"/>
          </p:cNvCxnSpPr>
          <p:nvPr/>
        </p:nvCxnSpPr>
        <p:spPr>
          <a:xfrm>
            <a:off x="4274482" y="3340466"/>
            <a:ext cx="4435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7">
            <p14:nvContentPartPr>
              <p14:cNvPr id="6" name="墨迹 5">
                <a:extLst>
                  <a:ext uri="{FF2B5EF4-FFF2-40B4-BE49-F238E27FC236}">
                    <a16:creationId xmlns:a16="http://schemas.microsoft.com/office/drawing/2014/main" id="{51630A06-96A4-A7B2-16E1-B5C11E42273A}"/>
                  </a:ext>
                </a:extLst>
              </p14:cNvPr>
              <p14:cNvContentPartPr/>
              <p14:nvPr/>
            </p14:nvContentPartPr>
            <p14:xfrm>
              <a:off x="538200" y="3747960"/>
              <a:ext cx="6186960" cy="929160"/>
            </p14:xfrm>
          </p:contentPart>
        </mc:Choice>
        <mc:Fallback>
          <p:pic>
            <p:nvPicPr>
              <p:cNvPr id="6" name="墨迹 5">
                <a:extLst>
                  <a:ext uri="{FF2B5EF4-FFF2-40B4-BE49-F238E27FC236}">
                    <a16:creationId xmlns:a16="http://schemas.microsoft.com/office/drawing/2014/main" id="{51630A06-96A4-A7B2-16E1-B5C11E42273A}"/>
                  </a:ext>
                </a:extLst>
              </p:cNvPr>
              <p:cNvPicPr/>
              <p:nvPr/>
            </p:nvPicPr>
            <p:blipFill>
              <a:blip r:embed="rId8"/>
              <a:stretch>
                <a:fillRect/>
              </a:stretch>
            </p:blipFill>
            <p:spPr>
              <a:xfrm>
                <a:off x="528840" y="3738600"/>
                <a:ext cx="6205680" cy="947880"/>
              </a:xfrm>
              <a:prstGeom prst="rect">
                <a:avLst/>
              </a:prstGeom>
            </p:spPr>
          </p:pic>
        </mc:Fallback>
      </mc:AlternateContent>
    </p:spTree>
    <p:extLst>
      <p:ext uri="{BB962C8B-B14F-4D97-AF65-F5344CB8AC3E}">
        <p14:creationId xmlns:p14="http://schemas.microsoft.com/office/powerpoint/2010/main" val="223133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998D6-18EA-EEED-5B12-0667696EF2B3}"/>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59767DF-B029-70D6-82D2-241A5BAE42B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9CB94C0-4EBD-E989-C198-D029F580DBC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A8F34105-5122-7EBD-81A9-13B11F4D9741}"/>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A30E04E-00F5-F53F-A551-E4BAAEA8FFBF}"/>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得到</a:t>
            </a:r>
            <a:r>
              <a:rPr lang="en-US" altLang="zh-CN" sz="1600" b="1" dirty="0">
                <a:solidFill>
                  <a:srgbClr val="333333"/>
                </a:solidFill>
                <a:latin typeface="Microsoft YaHei" pitchFamily="34" charset="0"/>
                <a:ea typeface="Microsoft YaHei" pitchFamily="34" charset="-122"/>
              </a:rPr>
              <a:t>Q</a:t>
            </a:r>
            <a:r>
              <a:rPr lang="zh-CN" altLang="en-US" sz="1600" b="1" dirty="0">
                <a:solidFill>
                  <a:srgbClr val="333333"/>
                </a:solidFill>
                <a:latin typeface="Microsoft YaHei" pitchFamily="34" charset="0"/>
                <a:ea typeface="Microsoft YaHei" pitchFamily="34" charset="-122"/>
              </a:rPr>
              <a:t>、</a:t>
            </a:r>
            <a:r>
              <a:rPr lang="en-US" altLang="zh-CN" sz="1600" b="1" dirty="0">
                <a:solidFill>
                  <a:srgbClr val="333333"/>
                </a:solidFill>
                <a:latin typeface="Microsoft YaHei" pitchFamily="34" charset="0"/>
                <a:ea typeface="Microsoft YaHei" pitchFamily="34" charset="-122"/>
              </a:rPr>
              <a:t>K</a:t>
            </a:r>
            <a:r>
              <a:rPr lang="zh-CN" altLang="en-US" sz="1600" b="1" dirty="0">
                <a:solidFill>
                  <a:srgbClr val="333333"/>
                </a:solidFill>
                <a:latin typeface="Microsoft YaHei" pitchFamily="34" charset="0"/>
                <a:ea typeface="Microsoft YaHei" pitchFamily="34" charset="-122"/>
              </a:rPr>
              <a:t>、</a:t>
            </a:r>
            <a:r>
              <a:rPr lang="en-US" altLang="zh-CN" sz="1600" b="1" dirty="0">
                <a:solidFill>
                  <a:srgbClr val="333333"/>
                </a:solidFill>
                <a:latin typeface="Microsoft YaHei" pitchFamily="34" charset="0"/>
                <a:ea typeface="Microsoft YaHei" pitchFamily="34" charset="-122"/>
              </a:rPr>
              <a:t>V</a:t>
            </a:r>
            <a:endParaRPr lang="en-US" sz="1600" dirty="0"/>
          </a:p>
        </p:txBody>
      </p:sp>
      <p:sp>
        <p:nvSpPr>
          <p:cNvPr id="19" name="文本框 18">
            <a:extLst>
              <a:ext uri="{FF2B5EF4-FFF2-40B4-BE49-F238E27FC236}">
                <a16:creationId xmlns:a16="http://schemas.microsoft.com/office/drawing/2014/main" id="{3F910813-39D9-CAC2-F6DA-AC2DE8A7A027}"/>
              </a:ext>
            </a:extLst>
          </p:cNvPr>
          <p:cNvSpPr txBox="1"/>
          <p:nvPr/>
        </p:nvSpPr>
        <p:spPr>
          <a:xfrm>
            <a:off x="1514753" y="4355719"/>
            <a:ext cx="6441187" cy="523220"/>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3️⃣</a:t>
            </a:r>
            <a:r>
              <a:rPr lang="zh-CN" altLang="en-US" sz="1400" b="1" dirty="0">
                <a:solidFill>
                  <a:schemeClr val="accent3">
                    <a:lumMod val="50000"/>
                  </a:schemeClr>
                </a:solidFill>
                <a:latin typeface="楷体" panose="02010609060101010101" pitchFamily="49" charset="-122"/>
                <a:ea typeface="楷体" panose="02010609060101010101" pitchFamily="49" charset="-122"/>
              </a:rPr>
              <a:t>将</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与三个权重矩阵相乘，每个权重矩阵即代表一个独立的线性变化层，</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通过三个独立的线性变换得到</a:t>
            </a:r>
            <a:r>
              <a:rPr lang="en-US" altLang="zh-CN" sz="1400" b="1" dirty="0">
                <a:solidFill>
                  <a:schemeClr val="accent3">
                    <a:lumMod val="50000"/>
                  </a:schemeClr>
                </a:solidFill>
                <a:latin typeface="楷体" panose="02010609060101010101" pitchFamily="49" charset="-122"/>
                <a:ea typeface="楷体" panose="02010609060101010101" pitchFamily="49" charset="-122"/>
              </a:rPr>
              <a:t>Q,K,V</a:t>
            </a:r>
            <a:endParaRPr lang="zh-CN" altLang="en-US" sz="1400" b="1" dirty="0">
              <a:solidFill>
                <a:schemeClr val="accent3">
                  <a:lumMod val="50000"/>
                </a:schemeClr>
              </a:solidFill>
              <a:latin typeface="楷体" panose="02010609060101010101" pitchFamily="49" charset="-122"/>
              <a:ea typeface="楷体" panose="02010609060101010101" pitchFamily="49" charset="-122"/>
            </a:endParaRPr>
          </a:p>
        </p:txBody>
      </p:sp>
      <p:pic>
        <p:nvPicPr>
          <p:cNvPr id="7" name="图片 6">
            <a:extLst>
              <a:ext uri="{FF2B5EF4-FFF2-40B4-BE49-F238E27FC236}">
                <a16:creationId xmlns:a16="http://schemas.microsoft.com/office/drawing/2014/main" id="{A9A8CB1F-FAD1-6211-0E90-5770280AAA1A}"/>
              </a:ext>
            </a:extLst>
          </p:cNvPr>
          <p:cNvPicPr>
            <a:picLocks noChangeAspect="1"/>
          </p:cNvPicPr>
          <p:nvPr/>
        </p:nvPicPr>
        <p:blipFill>
          <a:blip r:embed="rId4"/>
          <a:stretch>
            <a:fillRect/>
          </a:stretch>
        </p:blipFill>
        <p:spPr>
          <a:xfrm>
            <a:off x="1605064" y="1926039"/>
            <a:ext cx="1520192" cy="2365829"/>
          </a:xfrm>
          <a:prstGeom prst="rect">
            <a:avLst/>
          </a:prstGeom>
        </p:spPr>
      </p:pic>
      <p:pic>
        <p:nvPicPr>
          <p:cNvPr id="10" name="图片 9">
            <a:extLst>
              <a:ext uri="{FF2B5EF4-FFF2-40B4-BE49-F238E27FC236}">
                <a16:creationId xmlns:a16="http://schemas.microsoft.com/office/drawing/2014/main" id="{6F593547-C843-8B75-06D1-46BA70E1734B}"/>
              </a:ext>
            </a:extLst>
          </p:cNvPr>
          <p:cNvPicPr>
            <a:picLocks noChangeAspect="1"/>
          </p:cNvPicPr>
          <p:nvPr/>
        </p:nvPicPr>
        <p:blipFill>
          <a:blip r:embed="rId5"/>
          <a:stretch>
            <a:fillRect/>
          </a:stretch>
        </p:blipFill>
        <p:spPr>
          <a:xfrm>
            <a:off x="3815800" y="1915504"/>
            <a:ext cx="1385566" cy="2365829"/>
          </a:xfrm>
          <a:prstGeom prst="rect">
            <a:avLst/>
          </a:prstGeom>
        </p:spPr>
      </p:pic>
      <p:pic>
        <p:nvPicPr>
          <p:cNvPr id="12" name="图片 11">
            <a:extLst>
              <a:ext uri="{FF2B5EF4-FFF2-40B4-BE49-F238E27FC236}">
                <a16:creationId xmlns:a16="http://schemas.microsoft.com/office/drawing/2014/main" id="{298F186C-01CF-7368-F9AC-B9A8BCF9DC10}"/>
              </a:ext>
            </a:extLst>
          </p:cNvPr>
          <p:cNvPicPr>
            <a:picLocks noChangeAspect="1"/>
          </p:cNvPicPr>
          <p:nvPr/>
        </p:nvPicPr>
        <p:blipFill>
          <a:blip r:embed="rId6"/>
          <a:stretch>
            <a:fillRect/>
          </a:stretch>
        </p:blipFill>
        <p:spPr>
          <a:xfrm>
            <a:off x="5790310" y="1926037"/>
            <a:ext cx="1469754" cy="2365829"/>
          </a:xfrm>
          <a:prstGeom prst="rect">
            <a:avLst/>
          </a:prstGeom>
        </p:spPr>
      </p:pic>
      <p:pic>
        <p:nvPicPr>
          <p:cNvPr id="17" name="图片 16">
            <a:extLst>
              <a:ext uri="{FF2B5EF4-FFF2-40B4-BE49-F238E27FC236}">
                <a16:creationId xmlns:a16="http://schemas.microsoft.com/office/drawing/2014/main" id="{9DEEE8C6-5BC6-2DFA-A491-26518398BDB8}"/>
              </a:ext>
            </a:extLst>
          </p:cNvPr>
          <p:cNvPicPr>
            <a:picLocks noChangeAspect="1"/>
          </p:cNvPicPr>
          <p:nvPr/>
        </p:nvPicPr>
        <p:blipFill>
          <a:blip r:embed="rId7"/>
          <a:stretch>
            <a:fillRect/>
          </a:stretch>
        </p:blipFill>
        <p:spPr>
          <a:xfrm>
            <a:off x="6241143" y="1310898"/>
            <a:ext cx="2512558" cy="561720"/>
          </a:xfrm>
          <a:prstGeom prst="rect">
            <a:avLst/>
          </a:prstGeom>
        </p:spPr>
      </p:pic>
      <mc:AlternateContent xmlns:mc="http://schemas.openxmlformats.org/markup-compatibility/2006">
        <mc:Choice xmlns:p14="http://schemas.microsoft.com/office/powerpoint/2010/main" Requires="p14">
          <p:contentPart p14:bwMode="auto" r:id="rId8">
            <p14:nvContentPartPr>
              <p14:cNvPr id="6" name="墨迹 5">
                <a:extLst>
                  <a:ext uri="{FF2B5EF4-FFF2-40B4-BE49-F238E27FC236}">
                    <a16:creationId xmlns:a16="http://schemas.microsoft.com/office/drawing/2014/main" id="{06E5E458-2AD4-DE30-DBAC-86BA3C7E3DFD}"/>
                  </a:ext>
                </a:extLst>
              </p14:cNvPr>
              <p14:cNvContentPartPr/>
              <p14:nvPr/>
            </p14:nvContentPartPr>
            <p14:xfrm>
              <a:off x="6167520" y="1243080"/>
              <a:ext cx="2567160" cy="648000"/>
            </p14:xfrm>
          </p:contentPart>
        </mc:Choice>
        <mc:Fallback>
          <p:pic>
            <p:nvPicPr>
              <p:cNvPr id="6" name="墨迹 5">
                <a:extLst>
                  <a:ext uri="{FF2B5EF4-FFF2-40B4-BE49-F238E27FC236}">
                    <a16:creationId xmlns:a16="http://schemas.microsoft.com/office/drawing/2014/main" id="{06E5E458-2AD4-DE30-DBAC-86BA3C7E3DFD}"/>
                  </a:ext>
                </a:extLst>
              </p:cNvPr>
              <p:cNvPicPr/>
              <p:nvPr/>
            </p:nvPicPr>
            <p:blipFill>
              <a:blip r:embed="rId9"/>
              <a:stretch>
                <a:fillRect/>
              </a:stretch>
            </p:blipFill>
            <p:spPr>
              <a:xfrm>
                <a:off x="6158160" y="1233720"/>
                <a:ext cx="2585880" cy="666720"/>
              </a:xfrm>
              <a:prstGeom prst="rect">
                <a:avLst/>
              </a:prstGeom>
            </p:spPr>
          </p:pic>
        </mc:Fallback>
      </mc:AlternateContent>
    </p:spTree>
    <p:extLst>
      <p:ext uri="{BB962C8B-B14F-4D97-AF65-F5344CB8AC3E}">
        <p14:creationId xmlns:p14="http://schemas.microsoft.com/office/powerpoint/2010/main" val="4067611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a:ln/>
        </p:spPr>
        <p:txBody>
          <a:bodyPr/>
          <a:lstStyle/>
          <a:p>
            <a:endParaRPr lang="zh-CN" altLang="en-US"/>
          </a:p>
        </p:txBody>
      </p:sp>
      <p:pic>
        <p:nvPicPr>
          <p:cNvPr id="3" name="Image 0" descr="preencoded.png"/>
          <p:cNvPicPr>
            <a:picLocks noChangeAspect="1"/>
          </p:cNvPicPr>
          <p:nvPr/>
        </p:nvPicPr>
        <p:blipFill>
          <a:blip r:embed="rId3"/>
          <a:srcRect l="46" r="46"/>
          <a:stretch/>
        </p:blipFill>
        <p:spPr>
          <a:xfrm>
            <a:off x="0" y="0"/>
            <a:ext cx="2952750" cy="5143500"/>
          </a:xfrm>
          <a:prstGeom prst="rect">
            <a:avLst/>
          </a:prstGeom>
        </p:spPr>
      </p:pic>
      <p:sp>
        <p:nvSpPr>
          <p:cNvPr id="4" name="Text 1"/>
          <p:cNvSpPr/>
          <p:nvPr/>
        </p:nvSpPr>
        <p:spPr>
          <a:xfrm>
            <a:off x="571500" y="3433763"/>
            <a:ext cx="1857375" cy="666750"/>
          </a:xfrm>
          <a:prstGeom prst="rect">
            <a:avLst/>
          </a:prstGeom>
          <a:noFill/>
          <a:ln/>
        </p:spPr>
        <p:txBody>
          <a:bodyPr vert="horz" wrap="square" lIns="0" tIns="0" rIns="0" bIns="0" rtlCol="0" anchor="ctr"/>
          <a:lstStyle/>
          <a:p>
            <a:pPr marL="0" indent="0" algn="l">
              <a:lnSpc>
                <a:spcPts val="5250"/>
              </a:lnSpc>
              <a:buNone/>
            </a:pPr>
            <a:r>
              <a:rPr lang="en-US" sz="3750" b="1" dirty="0">
                <a:solidFill>
                  <a:srgbClr val="333333"/>
                </a:solidFill>
                <a:latin typeface="Microsoft YaHei" pitchFamily="34" charset="0"/>
                <a:ea typeface="Microsoft YaHei" pitchFamily="34" charset="-122"/>
                <a:cs typeface="Microsoft YaHei" pitchFamily="34" charset="-120"/>
              </a:rPr>
              <a:t>content</a:t>
            </a:r>
            <a:endParaRPr lang="en-US" sz="3750" dirty="0"/>
          </a:p>
        </p:txBody>
      </p:sp>
      <p:sp>
        <p:nvSpPr>
          <p:cNvPr id="5" name="Text 2"/>
          <p:cNvSpPr/>
          <p:nvPr/>
        </p:nvSpPr>
        <p:spPr>
          <a:xfrm>
            <a:off x="571500" y="4176713"/>
            <a:ext cx="1809750" cy="400050"/>
          </a:xfrm>
          <a:prstGeom prst="rect">
            <a:avLst/>
          </a:prstGeom>
          <a:noFill/>
          <a:ln/>
        </p:spPr>
        <p:txBody>
          <a:bodyPr vert="horz" wrap="square" lIns="0" tIns="0" rIns="0" bIns="0" rtlCol="0" anchor="ctr"/>
          <a:lstStyle/>
          <a:p>
            <a:pPr marL="0" indent="0" algn="l">
              <a:lnSpc>
                <a:spcPts val="3150"/>
              </a:lnSpc>
              <a:buNone/>
            </a:pPr>
            <a:r>
              <a:rPr lang="en-US" sz="2250" dirty="0">
                <a:solidFill>
                  <a:srgbClr val="666666"/>
                </a:solidFill>
                <a:latin typeface="Microsoft YaHei" pitchFamily="34" charset="0"/>
                <a:ea typeface="Microsoft YaHei" pitchFamily="34" charset="-122"/>
                <a:cs typeface="Microsoft YaHei" pitchFamily="34" charset="-120"/>
              </a:rPr>
              <a:t>目录</a:t>
            </a:r>
            <a:endParaRPr lang="en-US" sz="2250" dirty="0"/>
          </a:p>
        </p:txBody>
      </p:sp>
      <p:sp>
        <p:nvSpPr>
          <p:cNvPr id="6" name="Text 3"/>
          <p:cNvSpPr/>
          <p:nvPr/>
        </p:nvSpPr>
        <p:spPr>
          <a:xfrm>
            <a:off x="3524250" y="2593314"/>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03</a:t>
            </a:r>
            <a:endParaRPr lang="en-US" sz="1875" dirty="0"/>
          </a:p>
        </p:txBody>
      </p:sp>
      <p:sp>
        <p:nvSpPr>
          <p:cNvPr id="7" name="Text 4"/>
          <p:cNvSpPr/>
          <p:nvPr/>
        </p:nvSpPr>
        <p:spPr>
          <a:xfrm>
            <a:off x="3990975" y="2664751"/>
            <a:ext cx="4581525" cy="209550"/>
          </a:xfrm>
          <a:prstGeom prst="rect">
            <a:avLst/>
          </a:prstGeom>
          <a:noFill/>
          <a:ln/>
        </p:spPr>
        <p:txBody>
          <a:bodyPr vert="horz" wrap="square" lIns="0" tIns="0" rIns="0" bIns="0" rtlCol="0" anchor="ctr"/>
          <a:lstStyle/>
          <a:p>
            <a:pPr marL="0" indent="0" algn="l">
              <a:lnSpc>
                <a:spcPts val="1650"/>
              </a:lnSpc>
              <a:buNone/>
            </a:pPr>
            <a:r>
              <a:rPr lang="en-US" altLang="zh-CN" sz="1200" b="1" dirty="0">
                <a:solidFill>
                  <a:srgbClr val="333333"/>
                </a:solidFill>
                <a:latin typeface="Microsoft YaHei" pitchFamily="34" charset="0"/>
                <a:ea typeface="Microsoft YaHei" pitchFamily="34" charset="-122"/>
                <a:cs typeface="Microsoft YaHei" pitchFamily="34" charset="-120"/>
              </a:rPr>
              <a:t>Transformer</a:t>
            </a:r>
            <a:r>
              <a:rPr lang="zh-CN" altLang="en-US" sz="1200" b="1" dirty="0">
                <a:solidFill>
                  <a:srgbClr val="333333"/>
                </a:solidFill>
                <a:latin typeface="Microsoft YaHei" pitchFamily="34" charset="0"/>
                <a:ea typeface="Microsoft YaHei" pitchFamily="34" charset="-122"/>
                <a:cs typeface="Microsoft YaHei" pitchFamily="34" charset="-120"/>
              </a:rPr>
              <a:t>的原理</a:t>
            </a:r>
            <a:endParaRPr lang="en-US" sz="1200" dirty="0"/>
          </a:p>
        </p:txBody>
      </p:sp>
      <p:sp>
        <p:nvSpPr>
          <p:cNvPr id="8" name="Text 5"/>
          <p:cNvSpPr/>
          <p:nvPr/>
        </p:nvSpPr>
        <p:spPr>
          <a:xfrm>
            <a:off x="3990975" y="162163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1" name="Text 8"/>
          <p:cNvSpPr/>
          <p:nvPr/>
        </p:nvSpPr>
        <p:spPr>
          <a:xfrm>
            <a:off x="3990975" y="225028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4" name="Text 11"/>
          <p:cNvSpPr/>
          <p:nvPr/>
        </p:nvSpPr>
        <p:spPr>
          <a:xfrm>
            <a:off x="3990975" y="287893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7" name="Text 14"/>
          <p:cNvSpPr/>
          <p:nvPr/>
        </p:nvSpPr>
        <p:spPr>
          <a:xfrm>
            <a:off x="3990975" y="3507581"/>
            <a:ext cx="4581525"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18" name="Text 3">
            <a:extLst>
              <a:ext uri="{FF2B5EF4-FFF2-40B4-BE49-F238E27FC236}">
                <a16:creationId xmlns:a16="http://schemas.microsoft.com/office/drawing/2014/main" id="{C99D86D6-FB10-7863-6C84-17933BFC96C6}"/>
              </a:ext>
            </a:extLst>
          </p:cNvPr>
          <p:cNvSpPr/>
          <p:nvPr/>
        </p:nvSpPr>
        <p:spPr>
          <a:xfrm>
            <a:off x="3524250" y="1969294"/>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02</a:t>
            </a:r>
            <a:endParaRPr lang="en-US" sz="1875" dirty="0"/>
          </a:p>
        </p:txBody>
      </p:sp>
      <p:sp>
        <p:nvSpPr>
          <p:cNvPr id="19" name="Text 4">
            <a:extLst>
              <a:ext uri="{FF2B5EF4-FFF2-40B4-BE49-F238E27FC236}">
                <a16:creationId xmlns:a16="http://schemas.microsoft.com/office/drawing/2014/main" id="{B1BD4AD3-A33F-D4BE-263B-058DA72856B5}"/>
              </a:ext>
            </a:extLst>
          </p:cNvPr>
          <p:cNvSpPr/>
          <p:nvPr/>
        </p:nvSpPr>
        <p:spPr>
          <a:xfrm>
            <a:off x="3990975" y="2040731"/>
            <a:ext cx="4581525" cy="209550"/>
          </a:xfrm>
          <a:prstGeom prst="rect">
            <a:avLst/>
          </a:prstGeom>
          <a:noFill/>
          <a:ln/>
        </p:spPr>
        <p:txBody>
          <a:bodyPr vert="horz" wrap="square" lIns="0" tIns="0" rIns="0" bIns="0" rtlCol="0" anchor="ctr"/>
          <a:lstStyle/>
          <a:p>
            <a:pPr>
              <a:lnSpc>
                <a:spcPts val="1650"/>
              </a:lnSpc>
            </a:pPr>
            <a:r>
              <a:rPr lang="zh-CN" altLang="en-US" sz="1200" b="1" dirty="0">
                <a:solidFill>
                  <a:srgbClr val="333333"/>
                </a:solidFill>
                <a:latin typeface="Microsoft YaHei" pitchFamily="34" charset="0"/>
                <a:ea typeface="Microsoft YaHei" pitchFamily="34" charset="-122"/>
                <a:cs typeface="Microsoft YaHei" pitchFamily="34" charset="-120"/>
              </a:rPr>
              <a:t>注意力机制的原理</a:t>
            </a:r>
            <a:endParaRPr lang="en-US" altLang="zh-CN" sz="1200" dirty="0"/>
          </a:p>
        </p:txBody>
      </p:sp>
      <p:sp>
        <p:nvSpPr>
          <p:cNvPr id="9" name="Text 3">
            <a:extLst>
              <a:ext uri="{FF2B5EF4-FFF2-40B4-BE49-F238E27FC236}">
                <a16:creationId xmlns:a16="http://schemas.microsoft.com/office/drawing/2014/main" id="{36546F95-C6BC-B38C-DA49-2C0919E8E186}"/>
              </a:ext>
            </a:extLst>
          </p:cNvPr>
          <p:cNvSpPr/>
          <p:nvPr/>
        </p:nvSpPr>
        <p:spPr>
          <a:xfrm>
            <a:off x="3562350" y="3218017"/>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04</a:t>
            </a:r>
            <a:endParaRPr lang="en-US" sz="1875" dirty="0"/>
          </a:p>
        </p:txBody>
      </p:sp>
      <p:sp>
        <p:nvSpPr>
          <p:cNvPr id="10" name="Text 4">
            <a:extLst>
              <a:ext uri="{FF2B5EF4-FFF2-40B4-BE49-F238E27FC236}">
                <a16:creationId xmlns:a16="http://schemas.microsoft.com/office/drawing/2014/main" id="{235F5FB0-E555-A2DA-0E09-CF4D72DFD4E6}"/>
              </a:ext>
            </a:extLst>
          </p:cNvPr>
          <p:cNvSpPr/>
          <p:nvPr/>
        </p:nvSpPr>
        <p:spPr>
          <a:xfrm>
            <a:off x="4029075" y="3289454"/>
            <a:ext cx="4581525" cy="209550"/>
          </a:xfrm>
          <a:prstGeom prst="rect">
            <a:avLst/>
          </a:prstGeom>
          <a:noFill/>
          <a:ln/>
        </p:spPr>
        <p:txBody>
          <a:bodyPr vert="horz" wrap="square" lIns="0" tIns="0" rIns="0" bIns="0" rtlCol="0" anchor="ctr"/>
          <a:lstStyle/>
          <a:p>
            <a:pPr marL="0" indent="0" algn="l">
              <a:lnSpc>
                <a:spcPts val="1650"/>
              </a:lnSpc>
              <a:buNone/>
            </a:pPr>
            <a:r>
              <a:rPr lang="en-US" altLang="zh-CN" sz="1200" b="1" dirty="0">
                <a:solidFill>
                  <a:srgbClr val="333333"/>
                </a:solidFill>
                <a:latin typeface="Microsoft YaHei" pitchFamily="34" charset="0"/>
                <a:ea typeface="Microsoft YaHei" pitchFamily="34" charset="-122"/>
                <a:cs typeface="Microsoft YaHei" pitchFamily="34" charset="-120"/>
              </a:rPr>
              <a:t>Transformer</a:t>
            </a:r>
            <a:r>
              <a:rPr lang="zh-CN" altLang="en-US" sz="1200" b="1" dirty="0">
                <a:solidFill>
                  <a:srgbClr val="333333"/>
                </a:solidFill>
                <a:latin typeface="Microsoft YaHei" pitchFamily="34" charset="0"/>
                <a:ea typeface="Microsoft YaHei" pitchFamily="34" charset="-122"/>
                <a:cs typeface="Microsoft YaHei" pitchFamily="34" charset="-120"/>
              </a:rPr>
              <a:t>的实现</a:t>
            </a:r>
            <a:endParaRPr lang="en-US" altLang="zh-CN" sz="1200" dirty="0"/>
          </a:p>
        </p:txBody>
      </p:sp>
      <p:sp>
        <p:nvSpPr>
          <p:cNvPr id="12" name="Text 3">
            <a:extLst>
              <a:ext uri="{FF2B5EF4-FFF2-40B4-BE49-F238E27FC236}">
                <a16:creationId xmlns:a16="http://schemas.microsoft.com/office/drawing/2014/main" id="{1EDC47EC-B642-6179-C67B-BE047E5C246C}"/>
              </a:ext>
            </a:extLst>
          </p:cNvPr>
          <p:cNvSpPr/>
          <p:nvPr/>
        </p:nvSpPr>
        <p:spPr>
          <a:xfrm>
            <a:off x="3524250" y="1340644"/>
            <a:ext cx="352425" cy="333375"/>
          </a:xfrm>
          <a:prstGeom prst="rect">
            <a:avLst/>
          </a:prstGeom>
          <a:noFill/>
          <a:ln/>
        </p:spPr>
        <p:txBody>
          <a:bodyPr vert="horz" wrap="square" lIns="0" tIns="0" rIns="0" bIns="0" rtlCol="0" anchor="ctr"/>
          <a:lstStyle/>
          <a:p>
            <a:pPr marL="0" indent="0" algn="l">
              <a:lnSpc>
                <a:spcPts val="3038"/>
              </a:lnSpc>
              <a:buNone/>
            </a:pPr>
            <a:r>
              <a:rPr lang="en-US" sz="1875" b="1" dirty="0">
                <a:solidFill>
                  <a:srgbClr val="5438FF"/>
                </a:solidFill>
                <a:latin typeface="Microsoft YaHei" pitchFamily="34" charset="0"/>
                <a:ea typeface="Microsoft YaHei" pitchFamily="34" charset="-122"/>
                <a:cs typeface="Microsoft YaHei" pitchFamily="34" charset="-120"/>
              </a:rPr>
              <a:t>01</a:t>
            </a:r>
            <a:endParaRPr lang="en-US" sz="1875" dirty="0"/>
          </a:p>
        </p:txBody>
      </p:sp>
      <p:sp>
        <p:nvSpPr>
          <p:cNvPr id="13" name="Text 4">
            <a:extLst>
              <a:ext uri="{FF2B5EF4-FFF2-40B4-BE49-F238E27FC236}">
                <a16:creationId xmlns:a16="http://schemas.microsoft.com/office/drawing/2014/main" id="{33EEBBCC-7F9C-916A-3976-3B2B2FCFE143}"/>
              </a:ext>
            </a:extLst>
          </p:cNvPr>
          <p:cNvSpPr/>
          <p:nvPr/>
        </p:nvSpPr>
        <p:spPr>
          <a:xfrm>
            <a:off x="3990975" y="1412081"/>
            <a:ext cx="4581525" cy="209550"/>
          </a:xfrm>
          <a:prstGeom prst="rect">
            <a:avLst/>
          </a:prstGeom>
          <a:noFill/>
          <a:ln/>
        </p:spPr>
        <p:txBody>
          <a:bodyPr vert="horz" wrap="square" lIns="0" tIns="0" rIns="0" bIns="0" rtlCol="0" anchor="ctr"/>
          <a:lstStyle/>
          <a:p>
            <a:pPr>
              <a:lnSpc>
                <a:spcPts val="1650"/>
              </a:lnSpc>
            </a:pPr>
            <a:r>
              <a:rPr lang="zh-CN" altLang="en-US" sz="1200" b="1" dirty="0">
                <a:solidFill>
                  <a:srgbClr val="333333"/>
                </a:solidFill>
                <a:latin typeface="Microsoft YaHei" pitchFamily="34" charset="0"/>
                <a:ea typeface="Microsoft YaHei" pitchFamily="34" charset="-122"/>
              </a:rPr>
              <a:t>自然语言处理基础</a:t>
            </a:r>
            <a:endParaRPr lang="en-US" altLang="zh-CN"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AC0B2-F0F1-ACAF-AAB2-86181476E4DF}"/>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F1AFC697-22A1-5A59-9952-3DE2A69E010F}"/>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73DBF560-6F6E-0820-551E-66C198350A7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B0BF6CB6-519E-61C4-9585-9D423BBB57E2}"/>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ADF9E0CD-F9F9-409E-B7F6-7D02F3470DDA}"/>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得到</a:t>
            </a:r>
            <a:r>
              <a:rPr lang="en-US" altLang="zh-CN" sz="1600" b="1" dirty="0">
                <a:solidFill>
                  <a:srgbClr val="333333"/>
                </a:solidFill>
                <a:latin typeface="Microsoft YaHei" pitchFamily="34" charset="0"/>
                <a:ea typeface="Microsoft YaHei" pitchFamily="34" charset="-122"/>
              </a:rPr>
              <a:t>Q</a:t>
            </a:r>
            <a:r>
              <a:rPr lang="zh-CN" altLang="en-US" sz="1600" b="1" dirty="0">
                <a:solidFill>
                  <a:srgbClr val="333333"/>
                </a:solidFill>
                <a:latin typeface="Microsoft YaHei" pitchFamily="34" charset="0"/>
                <a:ea typeface="Microsoft YaHei" pitchFamily="34" charset="-122"/>
              </a:rPr>
              <a:t>、</a:t>
            </a:r>
            <a:r>
              <a:rPr lang="en-US" altLang="zh-CN" sz="1600" b="1" dirty="0">
                <a:solidFill>
                  <a:srgbClr val="333333"/>
                </a:solidFill>
                <a:latin typeface="Microsoft YaHei" pitchFamily="34" charset="0"/>
                <a:ea typeface="Microsoft YaHei" pitchFamily="34" charset="-122"/>
              </a:rPr>
              <a:t>K</a:t>
            </a:r>
            <a:r>
              <a:rPr lang="zh-CN" altLang="en-US" sz="1600" b="1" dirty="0">
                <a:solidFill>
                  <a:srgbClr val="333333"/>
                </a:solidFill>
                <a:latin typeface="Microsoft YaHei" pitchFamily="34" charset="0"/>
                <a:ea typeface="Microsoft YaHei" pitchFamily="34" charset="-122"/>
              </a:rPr>
              <a:t>、</a:t>
            </a:r>
            <a:r>
              <a:rPr lang="en-US" altLang="zh-CN" sz="1600" b="1" dirty="0">
                <a:solidFill>
                  <a:srgbClr val="333333"/>
                </a:solidFill>
                <a:latin typeface="Microsoft YaHei" pitchFamily="34" charset="0"/>
                <a:ea typeface="Microsoft YaHei" pitchFamily="34" charset="-122"/>
              </a:rPr>
              <a:t>V</a:t>
            </a:r>
            <a:endParaRPr lang="en-US" sz="1600" dirty="0"/>
          </a:p>
        </p:txBody>
      </p:sp>
      <p:sp>
        <p:nvSpPr>
          <p:cNvPr id="19" name="文本框 18">
            <a:extLst>
              <a:ext uri="{FF2B5EF4-FFF2-40B4-BE49-F238E27FC236}">
                <a16:creationId xmlns:a16="http://schemas.microsoft.com/office/drawing/2014/main" id="{D29EF24C-6232-69DB-D596-BAA3B2BFC760}"/>
              </a:ext>
            </a:extLst>
          </p:cNvPr>
          <p:cNvSpPr txBox="1"/>
          <p:nvPr/>
        </p:nvSpPr>
        <p:spPr>
          <a:xfrm>
            <a:off x="1158245" y="4342638"/>
            <a:ext cx="6827510" cy="307777"/>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PS:</a:t>
            </a:r>
            <a:r>
              <a:rPr lang="zh-CN" altLang="en-US" sz="1400" b="1" dirty="0">
                <a:solidFill>
                  <a:schemeClr val="accent3">
                    <a:lumMod val="50000"/>
                  </a:schemeClr>
                </a:solidFill>
                <a:latin typeface="楷体" panose="02010609060101010101" pitchFamily="49" charset="-122"/>
                <a:ea typeface="楷体" panose="02010609060101010101" pitchFamily="49" charset="-122"/>
              </a:rPr>
              <a:t>实际上计算机计算的时候往往是并行计算，是把整个矩阵拿去乘（了解下就行）</a:t>
            </a:r>
          </a:p>
        </p:txBody>
      </p:sp>
      <p:pic>
        <p:nvPicPr>
          <p:cNvPr id="8" name="图片 7">
            <a:extLst>
              <a:ext uri="{FF2B5EF4-FFF2-40B4-BE49-F238E27FC236}">
                <a16:creationId xmlns:a16="http://schemas.microsoft.com/office/drawing/2014/main" id="{6275011C-28FA-B11B-CD9B-16A7D154E8CB}"/>
              </a:ext>
            </a:extLst>
          </p:cNvPr>
          <p:cNvPicPr>
            <a:picLocks noChangeAspect="1"/>
          </p:cNvPicPr>
          <p:nvPr/>
        </p:nvPicPr>
        <p:blipFill>
          <a:blip r:embed="rId4"/>
          <a:stretch>
            <a:fillRect/>
          </a:stretch>
        </p:blipFill>
        <p:spPr>
          <a:xfrm>
            <a:off x="2561771" y="1930445"/>
            <a:ext cx="3782799" cy="2137147"/>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0EC75FA3-1EB3-9A16-5EDD-28B819F84A97}"/>
                  </a:ext>
                </a:extLst>
              </p14:cNvPr>
              <p14:cNvContentPartPr/>
              <p14:nvPr/>
            </p14:nvContentPartPr>
            <p14:xfrm>
              <a:off x="2262240" y="4653000"/>
              <a:ext cx="4829400" cy="95400"/>
            </p14:xfrm>
          </p:contentPart>
        </mc:Choice>
        <mc:Fallback>
          <p:pic>
            <p:nvPicPr>
              <p:cNvPr id="6" name="墨迹 5">
                <a:extLst>
                  <a:ext uri="{FF2B5EF4-FFF2-40B4-BE49-F238E27FC236}">
                    <a16:creationId xmlns:a16="http://schemas.microsoft.com/office/drawing/2014/main" id="{0EC75FA3-1EB3-9A16-5EDD-28B819F84A97}"/>
                  </a:ext>
                </a:extLst>
              </p:cNvPr>
              <p:cNvPicPr/>
              <p:nvPr/>
            </p:nvPicPr>
            <p:blipFill>
              <a:blip r:embed="rId6"/>
              <a:stretch>
                <a:fillRect/>
              </a:stretch>
            </p:blipFill>
            <p:spPr>
              <a:xfrm>
                <a:off x="2252880" y="4643640"/>
                <a:ext cx="4848120" cy="114120"/>
              </a:xfrm>
              <a:prstGeom prst="rect">
                <a:avLst/>
              </a:prstGeom>
            </p:spPr>
          </p:pic>
        </mc:Fallback>
      </mc:AlternateContent>
    </p:spTree>
    <p:extLst>
      <p:ext uri="{BB962C8B-B14F-4D97-AF65-F5344CB8AC3E}">
        <p14:creationId xmlns:p14="http://schemas.microsoft.com/office/powerpoint/2010/main" val="3121037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59CF4-ED6E-2AD8-E2DC-F02FBAC948D2}"/>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0645A761-D2DC-ECEE-7DBB-08A46F93764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5549FAB-8839-4AA0-BB78-96394829C64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51571370-5BEB-0A6D-1EFC-B815A5D5D87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34F6735-EC04-AC9F-52D4-E1591914F919}"/>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得到</a:t>
            </a:r>
            <a:r>
              <a:rPr lang="en-US" altLang="zh-CN" sz="1600" b="1" dirty="0">
                <a:solidFill>
                  <a:srgbClr val="333333"/>
                </a:solidFill>
                <a:latin typeface="Microsoft YaHei" pitchFamily="34" charset="0"/>
                <a:ea typeface="Microsoft YaHei" pitchFamily="34" charset="-122"/>
              </a:rPr>
              <a:t>Q</a:t>
            </a:r>
            <a:r>
              <a:rPr lang="zh-CN" altLang="en-US" sz="1600" b="1" dirty="0">
                <a:solidFill>
                  <a:srgbClr val="333333"/>
                </a:solidFill>
                <a:latin typeface="Microsoft YaHei" pitchFamily="34" charset="0"/>
                <a:ea typeface="Microsoft YaHei" pitchFamily="34" charset="-122"/>
              </a:rPr>
              <a:t>、</a:t>
            </a:r>
            <a:r>
              <a:rPr lang="en-US" altLang="zh-CN" sz="1600" b="1" dirty="0">
                <a:solidFill>
                  <a:srgbClr val="333333"/>
                </a:solidFill>
                <a:latin typeface="Microsoft YaHei" pitchFamily="34" charset="0"/>
                <a:ea typeface="Microsoft YaHei" pitchFamily="34" charset="-122"/>
              </a:rPr>
              <a:t>K</a:t>
            </a:r>
            <a:r>
              <a:rPr lang="zh-CN" altLang="en-US" sz="1600" b="1" dirty="0">
                <a:solidFill>
                  <a:srgbClr val="333333"/>
                </a:solidFill>
                <a:latin typeface="Microsoft YaHei" pitchFamily="34" charset="0"/>
                <a:ea typeface="Microsoft YaHei" pitchFamily="34" charset="-122"/>
              </a:rPr>
              <a:t>、</a:t>
            </a:r>
            <a:r>
              <a:rPr lang="en-US" altLang="zh-CN" sz="1600" b="1" dirty="0">
                <a:solidFill>
                  <a:srgbClr val="333333"/>
                </a:solidFill>
                <a:latin typeface="Microsoft YaHei" pitchFamily="34" charset="0"/>
                <a:ea typeface="Microsoft YaHei" pitchFamily="34" charset="-122"/>
              </a:rPr>
              <a:t>V</a:t>
            </a:r>
            <a:endParaRPr lang="en-US" sz="1600" dirty="0"/>
          </a:p>
        </p:txBody>
      </p:sp>
      <p:sp>
        <p:nvSpPr>
          <p:cNvPr id="19" name="文本框 18">
            <a:extLst>
              <a:ext uri="{FF2B5EF4-FFF2-40B4-BE49-F238E27FC236}">
                <a16:creationId xmlns:a16="http://schemas.microsoft.com/office/drawing/2014/main" id="{F58B2D34-C6C6-D786-199D-07BF255D9C0F}"/>
              </a:ext>
            </a:extLst>
          </p:cNvPr>
          <p:cNvSpPr txBox="1"/>
          <p:nvPr/>
        </p:nvSpPr>
        <p:spPr>
          <a:xfrm>
            <a:off x="3435714" y="4401983"/>
            <a:ext cx="2401619" cy="307777"/>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4️⃣</a:t>
            </a:r>
            <a:r>
              <a:rPr lang="zh-CN" altLang="en-US" sz="1400" b="1" dirty="0">
                <a:solidFill>
                  <a:schemeClr val="accent3">
                    <a:lumMod val="50000"/>
                  </a:schemeClr>
                </a:solidFill>
                <a:latin typeface="楷体" panose="02010609060101010101" pitchFamily="49" charset="-122"/>
                <a:ea typeface="楷体" panose="02010609060101010101" pitchFamily="49" charset="-122"/>
              </a:rPr>
              <a:t>得到所有</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的</a:t>
            </a:r>
            <a:r>
              <a:rPr lang="en-US" altLang="zh-CN" sz="1400" b="1" dirty="0">
                <a:solidFill>
                  <a:schemeClr val="accent3">
                    <a:lumMod val="50000"/>
                  </a:schemeClr>
                </a:solidFill>
                <a:latin typeface="楷体" panose="02010609060101010101" pitchFamily="49" charset="-122"/>
                <a:ea typeface="楷体" panose="02010609060101010101" pitchFamily="49" charset="-122"/>
              </a:rPr>
              <a:t>Q</a:t>
            </a:r>
            <a:r>
              <a:rPr lang="zh-CN" altLang="en-US" sz="1400" b="1" dirty="0">
                <a:solidFill>
                  <a:schemeClr val="accent3">
                    <a:lumMod val="50000"/>
                  </a:schemeClr>
                </a:solidFill>
                <a:latin typeface="楷体" panose="02010609060101010101" pitchFamily="49" charset="-122"/>
                <a:ea typeface="楷体" panose="02010609060101010101" pitchFamily="49" charset="-122"/>
              </a:rPr>
              <a:t>、</a:t>
            </a:r>
            <a:r>
              <a:rPr lang="en-US" altLang="zh-CN" sz="1400" b="1" dirty="0">
                <a:solidFill>
                  <a:schemeClr val="accent3">
                    <a:lumMod val="50000"/>
                  </a:schemeClr>
                </a:solidFill>
                <a:latin typeface="楷体" panose="02010609060101010101" pitchFamily="49" charset="-122"/>
                <a:ea typeface="楷体" panose="02010609060101010101" pitchFamily="49" charset="-122"/>
              </a:rPr>
              <a:t>K</a:t>
            </a:r>
            <a:r>
              <a:rPr lang="zh-CN" altLang="en-US" sz="1400" b="1" dirty="0">
                <a:solidFill>
                  <a:schemeClr val="accent3">
                    <a:lumMod val="50000"/>
                  </a:schemeClr>
                </a:solidFill>
                <a:latin typeface="楷体" panose="02010609060101010101" pitchFamily="49" charset="-122"/>
                <a:ea typeface="楷体" panose="02010609060101010101" pitchFamily="49" charset="-122"/>
              </a:rPr>
              <a:t>、</a:t>
            </a:r>
            <a:r>
              <a:rPr lang="en-US" altLang="zh-CN" sz="1400" b="1" dirty="0">
                <a:solidFill>
                  <a:schemeClr val="accent3">
                    <a:lumMod val="50000"/>
                  </a:schemeClr>
                </a:solidFill>
                <a:latin typeface="楷体" panose="02010609060101010101" pitchFamily="49" charset="-122"/>
                <a:ea typeface="楷体" panose="02010609060101010101" pitchFamily="49" charset="-122"/>
              </a:rPr>
              <a:t>V</a:t>
            </a:r>
            <a:endParaRPr lang="zh-CN" altLang="en-US" sz="1400" b="1" dirty="0">
              <a:solidFill>
                <a:schemeClr val="accent3">
                  <a:lumMod val="50000"/>
                </a:schemeClr>
              </a:solidFill>
              <a:latin typeface="楷体" panose="02010609060101010101" pitchFamily="49" charset="-122"/>
              <a:ea typeface="楷体" panose="02010609060101010101" pitchFamily="49" charset="-122"/>
            </a:endParaRPr>
          </a:p>
        </p:txBody>
      </p:sp>
      <p:pic>
        <p:nvPicPr>
          <p:cNvPr id="8" name="图片 7">
            <a:extLst>
              <a:ext uri="{FF2B5EF4-FFF2-40B4-BE49-F238E27FC236}">
                <a16:creationId xmlns:a16="http://schemas.microsoft.com/office/drawing/2014/main" id="{36E2F064-EC42-2B2B-9C55-298455C2CDEC}"/>
              </a:ext>
            </a:extLst>
          </p:cNvPr>
          <p:cNvPicPr>
            <a:picLocks noChangeAspect="1"/>
          </p:cNvPicPr>
          <p:nvPr/>
        </p:nvPicPr>
        <p:blipFill>
          <a:blip r:embed="rId4"/>
          <a:stretch>
            <a:fillRect/>
          </a:stretch>
        </p:blipFill>
        <p:spPr>
          <a:xfrm>
            <a:off x="2580603" y="1467468"/>
            <a:ext cx="4111843" cy="2817586"/>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77AE1383-E0E2-923F-7164-2DA63EE7BAE6}"/>
                  </a:ext>
                </a:extLst>
              </p14:cNvPr>
              <p14:cNvContentPartPr/>
              <p14:nvPr/>
            </p14:nvContentPartPr>
            <p14:xfrm>
              <a:off x="2776680" y="2676600"/>
              <a:ext cx="538560" cy="295560"/>
            </p14:xfrm>
          </p:contentPart>
        </mc:Choice>
        <mc:Fallback>
          <p:pic>
            <p:nvPicPr>
              <p:cNvPr id="6" name="墨迹 5">
                <a:extLst>
                  <a:ext uri="{FF2B5EF4-FFF2-40B4-BE49-F238E27FC236}">
                    <a16:creationId xmlns:a16="http://schemas.microsoft.com/office/drawing/2014/main" id="{77AE1383-E0E2-923F-7164-2DA63EE7BAE6}"/>
                  </a:ext>
                </a:extLst>
              </p:cNvPr>
              <p:cNvPicPr/>
              <p:nvPr/>
            </p:nvPicPr>
            <p:blipFill>
              <a:blip r:embed="rId6"/>
              <a:stretch>
                <a:fillRect/>
              </a:stretch>
            </p:blipFill>
            <p:spPr>
              <a:xfrm>
                <a:off x="2767320" y="2667240"/>
                <a:ext cx="557280" cy="314280"/>
              </a:xfrm>
              <a:prstGeom prst="rect">
                <a:avLst/>
              </a:prstGeom>
            </p:spPr>
          </p:pic>
        </mc:Fallback>
      </mc:AlternateContent>
    </p:spTree>
    <p:extLst>
      <p:ext uri="{BB962C8B-B14F-4D97-AF65-F5344CB8AC3E}">
        <p14:creationId xmlns:p14="http://schemas.microsoft.com/office/powerpoint/2010/main" val="1718211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A4CB9-D5E8-6E7A-ED82-29412DE8586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99437E8-AE5A-103D-FD6D-87B23C53CC9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68CF64F-DEA5-C8B6-4E62-086F092E0F2D}"/>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51F7BCF3-0098-BF14-92A3-0D9B883D6E0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264A76E4-8D6B-36AD-88DF-6DDE5B45663A}"/>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计算相似度</a:t>
            </a:r>
            <a:endParaRPr lang="en-US" sz="1600" dirty="0"/>
          </a:p>
        </p:txBody>
      </p:sp>
      <p:sp>
        <p:nvSpPr>
          <p:cNvPr id="19" name="文本框 18">
            <a:extLst>
              <a:ext uri="{FF2B5EF4-FFF2-40B4-BE49-F238E27FC236}">
                <a16:creationId xmlns:a16="http://schemas.microsoft.com/office/drawing/2014/main" id="{970371D5-1838-D576-DA67-F4A47C8EA10F}"/>
              </a:ext>
            </a:extLst>
          </p:cNvPr>
          <p:cNvSpPr txBox="1"/>
          <p:nvPr/>
        </p:nvSpPr>
        <p:spPr>
          <a:xfrm>
            <a:off x="2969879" y="4479152"/>
            <a:ext cx="3478837" cy="307777"/>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5️⃣</a:t>
            </a:r>
            <a:r>
              <a:rPr lang="zh-CN" altLang="en-US" sz="1400" b="1" dirty="0">
                <a:solidFill>
                  <a:schemeClr val="accent3">
                    <a:lumMod val="50000"/>
                  </a:schemeClr>
                </a:solidFill>
                <a:latin typeface="楷体" panose="02010609060101010101" pitchFamily="49" charset="-122"/>
                <a:ea typeface="楷体" panose="02010609060101010101" pitchFamily="49" charset="-122"/>
              </a:rPr>
              <a:t>计算第一个</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和其他</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的相似度</a:t>
            </a:r>
          </a:p>
        </p:txBody>
      </p:sp>
      <p:sp>
        <p:nvSpPr>
          <p:cNvPr id="9" name="文本框 8">
            <a:extLst>
              <a:ext uri="{FF2B5EF4-FFF2-40B4-BE49-F238E27FC236}">
                <a16:creationId xmlns:a16="http://schemas.microsoft.com/office/drawing/2014/main" id="{F942A95F-882B-3DA9-521E-16CE548E31C9}"/>
              </a:ext>
            </a:extLst>
          </p:cNvPr>
          <p:cNvSpPr txBox="1"/>
          <p:nvPr/>
        </p:nvSpPr>
        <p:spPr>
          <a:xfrm>
            <a:off x="2969879" y="1329904"/>
            <a:ext cx="4200179" cy="369332"/>
          </a:xfrm>
          <a:prstGeom prst="rect">
            <a:avLst/>
          </a:prstGeom>
          <a:noFill/>
        </p:spPr>
        <p:txBody>
          <a:bodyPr wrap="square" rtlCol="0">
            <a:spAutoFit/>
          </a:bodyPr>
          <a:lstStyle/>
          <a:p>
            <a:r>
              <a:rPr lang="en-US" altLang="zh-CN" b="1" dirty="0">
                <a:solidFill>
                  <a:schemeClr val="accent3">
                    <a:lumMod val="50000"/>
                  </a:schemeClr>
                </a:solidFill>
              </a:rPr>
              <a:t>a12:</a:t>
            </a:r>
            <a:r>
              <a:rPr lang="zh-CN" altLang="en-US" b="1" dirty="0">
                <a:solidFill>
                  <a:schemeClr val="accent3">
                    <a:lumMod val="50000"/>
                  </a:schemeClr>
                </a:solidFill>
              </a:rPr>
              <a:t>第一个</a:t>
            </a:r>
            <a:r>
              <a:rPr lang="en-US" altLang="zh-CN" b="1" dirty="0">
                <a:solidFill>
                  <a:schemeClr val="accent3">
                    <a:lumMod val="50000"/>
                  </a:schemeClr>
                </a:solidFill>
              </a:rPr>
              <a:t>token</a:t>
            </a:r>
            <a:r>
              <a:rPr lang="zh-CN" altLang="en-US" b="1" dirty="0">
                <a:solidFill>
                  <a:schemeClr val="accent3">
                    <a:lumMod val="50000"/>
                  </a:schemeClr>
                </a:solidFill>
              </a:rPr>
              <a:t>和第二</a:t>
            </a:r>
            <a:r>
              <a:rPr lang="en-US" altLang="zh-CN" b="1" dirty="0">
                <a:solidFill>
                  <a:schemeClr val="accent3">
                    <a:lumMod val="50000"/>
                  </a:schemeClr>
                </a:solidFill>
              </a:rPr>
              <a:t>token</a:t>
            </a:r>
            <a:r>
              <a:rPr lang="zh-CN" altLang="en-US" b="1" dirty="0">
                <a:solidFill>
                  <a:schemeClr val="accent3">
                    <a:lumMod val="50000"/>
                  </a:schemeClr>
                </a:solidFill>
              </a:rPr>
              <a:t>的相似度</a:t>
            </a:r>
          </a:p>
        </p:txBody>
      </p:sp>
      <p:pic>
        <p:nvPicPr>
          <p:cNvPr id="11" name="图片 10">
            <a:extLst>
              <a:ext uri="{FF2B5EF4-FFF2-40B4-BE49-F238E27FC236}">
                <a16:creationId xmlns:a16="http://schemas.microsoft.com/office/drawing/2014/main" id="{398E6739-3D89-DF94-C169-80BB3E7F1A73}"/>
              </a:ext>
            </a:extLst>
          </p:cNvPr>
          <p:cNvPicPr>
            <a:picLocks noChangeAspect="1"/>
          </p:cNvPicPr>
          <p:nvPr/>
        </p:nvPicPr>
        <p:blipFill>
          <a:blip r:embed="rId4"/>
          <a:stretch>
            <a:fillRect/>
          </a:stretch>
        </p:blipFill>
        <p:spPr>
          <a:xfrm>
            <a:off x="1995681" y="1756154"/>
            <a:ext cx="5281684" cy="2634036"/>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7E35B05E-0DEB-9431-F0E6-0B208A397883}"/>
                  </a:ext>
                </a:extLst>
              </p14:cNvPr>
              <p14:cNvContentPartPr/>
              <p14:nvPr/>
            </p14:nvContentPartPr>
            <p14:xfrm>
              <a:off x="2224080" y="1681200"/>
              <a:ext cx="4881960" cy="1319400"/>
            </p14:xfrm>
          </p:contentPart>
        </mc:Choice>
        <mc:Fallback>
          <p:pic>
            <p:nvPicPr>
              <p:cNvPr id="6" name="墨迹 5">
                <a:extLst>
                  <a:ext uri="{FF2B5EF4-FFF2-40B4-BE49-F238E27FC236}">
                    <a16:creationId xmlns:a16="http://schemas.microsoft.com/office/drawing/2014/main" id="{7E35B05E-0DEB-9431-F0E6-0B208A397883}"/>
                  </a:ext>
                </a:extLst>
              </p:cNvPr>
              <p:cNvPicPr/>
              <p:nvPr/>
            </p:nvPicPr>
            <p:blipFill>
              <a:blip r:embed="rId6"/>
              <a:stretch>
                <a:fillRect/>
              </a:stretch>
            </p:blipFill>
            <p:spPr>
              <a:xfrm>
                <a:off x="2214720" y="1671840"/>
                <a:ext cx="4900680" cy="1338120"/>
              </a:xfrm>
              <a:prstGeom prst="rect">
                <a:avLst/>
              </a:prstGeom>
            </p:spPr>
          </p:pic>
        </mc:Fallback>
      </mc:AlternateContent>
    </p:spTree>
    <p:extLst>
      <p:ext uri="{BB962C8B-B14F-4D97-AF65-F5344CB8AC3E}">
        <p14:creationId xmlns:p14="http://schemas.microsoft.com/office/powerpoint/2010/main" val="3341882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949CF-7055-996B-1862-DBB601F2309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2D53D0DC-D968-39AA-F029-FADBB5F5C512}"/>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F2B8CB19-2D3D-EF57-F07E-08D787FFAFD4}"/>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406219EA-4F34-8FED-E8A9-511FFA3C2D64}"/>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1936BE7F-9B66-4017-A56D-D24EE7862494}"/>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得到经过注意力加权的</a:t>
            </a:r>
            <a:r>
              <a:rPr lang="en-US" altLang="zh-CN" sz="1600" b="1" dirty="0">
                <a:solidFill>
                  <a:srgbClr val="333333"/>
                </a:solidFill>
                <a:latin typeface="Microsoft YaHei" pitchFamily="34" charset="0"/>
                <a:ea typeface="Microsoft YaHei" pitchFamily="34" charset="-122"/>
              </a:rPr>
              <a:t>embedding</a:t>
            </a:r>
            <a:endParaRPr lang="en-US" sz="1600" dirty="0"/>
          </a:p>
        </p:txBody>
      </p:sp>
      <p:sp>
        <p:nvSpPr>
          <p:cNvPr id="19" name="文本框 18">
            <a:extLst>
              <a:ext uri="{FF2B5EF4-FFF2-40B4-BE49-F238E27FC236}">
                <a16:creationId xmlns:a16="http://schemas.microsoft.com/office/drawing/2014/main" id="{B3513894-43B3-95C9-3B50-05A02F67FB1E}"/>
              </a:ext>
            </a:extLst>
          </p:cNvPr>
          <p:cNvSpPr txBox="1"/>
          <p:nvPr/>
        </p:nvSpPr>
        <p:spPr>
          <a:xfrm>
            <a:off x="1482165" y="4208823"/>
            <a:ext cx="6737742" cy="738664"/>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6️⃣</a:t>
            </a:r>
            <a:r>
              <a:rPr lang="zh-CN" altLang="en-US" sz="1400" b="1" dirty="0">
                <a:solidFill>
                  <a:schemeClr val="accent3">
                    <a:lumMod val="50000"/>
                  </a:schemeClr>
                </a:solidFill>
                <a:latin typeface="楷体" panose="02010609060101010101" pitchFamily="49" charset="-122"/>
                <a:ea typeface="楷体" panose="02010609060101010101" pitchFamily="49" charset="-122"/>
              </a:rPr>
              <a:t>得到第一个</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的新的</a:t>
            </a:r>
            <a:r>
              <a:rPr lang="en-US" altLang="zh-CN" sz="1400" b="1"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b="1" dirty="0">
                <a:solidFill>
                  <a:schemeClr val="accent3">
                    <a:lumMod val="50000"/>
                  </a:schemeClr>
                </a:solidFill>
                <a:latin typeface="楷体" panose="02010609060101010101" pitchFamily="49" charset="-122"/>
                <a:ea typeface="楷体" panose="02010609060101010101" pitchFamily="49" charset="-122"/>
              </a:rPr>
              <a:t>表示，此时的嵌入表示不只包含</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自己，</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还包含其他</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与这个</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的上下文相关性信息，特别是其他越相似的</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包含</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的越多，做到了一个全局感知。（意义？</a:t>
            </a:r>
          </a:p>
        </p:txBody>
      </p:sp>
      <p:pic>
        <p:nvPicPr>
          <p:cNvPr id="7" name="图片 6">
            <a:extLst>
              <a:ext uri="{FF2B5EF4-FFF2-40B4-BE49-F238E27FC236}">
                <a16:creationId xmlns:a16="http://schemas.microsoft.com/office/drawing/2014/main" id="{90E7D192-97E3-2589-050B-D88D9DED0065}"/>
              </a:ext>
            </a:extLst>
          </p:cNvPr>
          <p:cNvPicPr>
            <a:picLocks noChangeAspect="1"/>
          </p:cNvPicPr>
          <p:nvPr/>
        </p:nvPicPr>
        <p:blipFill>
          <a:blip r:embed="rId4"/>
          <a:stretch>
            <a:fillRect/>
          </a:stretch>
        </p:blipFill>
        <p:spPr>
          <a:xfrm>
            <a:off x="1319330" y="1969087"/>
            <a:ext cx="6829879" cy="2065367"/>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62F5BF8B-6623-2A5B-FD85-0AD3F1D5179D}"/>
                  </a:ext>
                </a:extLst>
              </p14:cNvPr>
              <p14:cNvContentPartPr/>
              <p14:nvPr/>
            </p14:nvContentPartPr>
            <p14:xfrm>
              <a:off x="1214280" y="1657440"/>
              <a:ext cx="6906240" cy="3429360"/>
            </p14:xfrm>
          </p:contentPart>
        </mc:Choice>
        <mc:Fallback>
          <p:pic>
            <p:nvPicPr>
              <p:cNvPr id="6" name="墨迹 5">
                <a:extLst>
                  <a:ext uri="{FF2B5EF4-FFF2-40B4-BE49-F238E27FC236}">
                    <a16:creationId xmlns:a16="http://schemas.microsoft.com/office/drawing/2014/main" id="{62F5BF8B-6623-2A5B-FD85-0AD3F1D5179D}"/>
                  </a:ext>
                </a:extLst>
              </p:cNvPr>
              <p:cNvPicPr/>
              <p:nvPr/>
            </p:nvPicPr>
            <p:blipFill>
              <a:blip r:embed="rId6"/>
              <a:stretch>
                <a:fillRect/>
              </a:stretch>
            </p:blipFill>
            <p:spPr>
              <a:xfrm>
                <a:off x="1204920" y="1648080"/>
                <a:ext cx="6924960" cy="3448080"/>
              </a:xfrm>
              <a:prstGeom prst="rect">
                <a:avLst/>
              </a:prstGeom>
            </p:spPr>
          </p:pic>
        </mc:Fallback>
      </mc:AlternateContent>
    </p:spTree>
    <p:extLst>
      <p:ext uri="{BB962C8B-B14F-4D97-AF65-F5344CB8AC3E}">
        <p14:creationId xmlns:p14="http://schemas.microsoft.com/office/powerpoint/2010/main" val="1255434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44D86-7826-D805-EF17-729C44D38395}"/>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4585EC0F-F49D-317C-9974-4FEFBE2B0A6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4338A773-9D16-6F24-A4AC-1B041E6ED357}"/>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5966EB91-ADC6-7D1D-CFCD-4958C4C1ADF4}"/>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7C70A967-0FC8-AFAD-F5DA-6084B66943EE}"/>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意义</a:t>
            </a:r>
            <a:endParaRPr lang="en-US" sz="1600" dirty="0"/>
          </a:p>
        </p:txBody>
      </p:sp>
      <p:sp>
        <p:nvSpPr>
          <p:cNvPr id="19" name="文本框 18">
            <a:extLst>
              <a:ext uri="{FF2B5EF4-FFF2-40B4-BE49-F238E27FC236}">
                <a16:creationId xmlns:a16="http://schemas.microsoft.com/office/drawing/2014/main" id="{16CD4C1A-1273-CC39-9509-8805FFF5390C}"/>
              </a:ext>
            </a:extLst>
          </p:cNvPr>
          <p:cNvSpPr txBox="1"/>
          <p:nvPr/>
        </p:nvSpPr>
        <p:spPr>
          <a:xfrm>
            <a:off x="571500" y="1718138"/>
            <a:ext cx="7725192" cy="2677656"/>
          </a:xfrm>
          <a:prstGeom prst="rect">
            <a:avLst/>
          </a:prstGeom>
          <a:noFill/>
        </p:spPr>
        <p:txBody>
          <a:bodyPr wrap="none" rtlCol="0">
            <a:spAutoFit/>
          </a:bodyPr>
          <a:lstStyle/>
          <a:p>
            <a:r>
              <a:rPr lang="en-US" altLang="zh-CN" sz="1400" dirty="0">
                <a:solidFill>
                  <a:schemeClr val="accent3">
                    <a:lumMod val="50000"/>
                  </a:schemeClr>
                </a:solidFill>
                <a:latin typeface="楷体" panose="02010609060101010101" pitchFamily="49" charset="-122"/>
                <a:ea typeface="楷体" panose="02010609060101010101" pitchFamily="49" charset="-122"/>
              </a:rPr>
              <a:t>I went to the </a:t>
            </a:r>
            <a:r>
              <a:rPr lang="en-US" altLang="zh-CN" sz="1400" b="1" dirty="0">
                <a:solidFill>
                  <a:srgbClr val="C00000"/>
                </a:solidFill>
                <a:latin typeface="楷体" panose="02010609060101010101" pitchFamily="49" charset="-122"/>
                <a:ea typeface="楷体" panose="02010609060101010101" pitchFamily="49" charset="-122"/>
              </a:rPr>
              <a:t>bank</a:t>
            </a:r>
            <a:r>
              <a:rPr lang="en-US" altLang="zh-CN" sz="1400" dirty="0">
                <a:solidFill>
                  <a:schemeClr val="accent3">
                    <a:lumMod val="50000"/>
                  </a:schemeClr>
                </a:solidFill>
                <a:latin typeface="楷体" panose="02010609060101010101" pitchFamily="49" charset="-122"/>
                <a:ea typeface="楷体" panose="02010609060101010101" pitchFamily="49" charset="-122"/>
              </a:rPr>
              <a:t> to deposit money.</a:t>
            </a:r>
          </a:p>
          <a:p>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这里的 </a:t>
            </a:r>
            <a:r>
              <a:rPr lang="en-US" altLang="zh-CN" sz="1400" b="1" dirty="0">
                <a:solidFill>
                  <a:schemeClr val="accent3">
                    <a:lumMod val="50000"/>
                  </a:schemeClr>
                </a:solidFill>
                <a:latin typeface="楷体" panose="02010609060101010101" pitchFamily="49" charset="-122"/>
                <a:ea typeface="楷体" panose="02010609060101010101" pitchFamily="49" charset="-122"/>
              </a:rPr>
              <a:t>bank </a:t>
            </a:r>
            <a:r>
              <a:rPr lang="zh-CN" altLang="en-US" sz="1400" b="1" dirty="0">
                <a:solidFill>
                  <a:schemeClr val="accent3">
                    <a:lumMod val="50000"/>
                  </a:schemeClr>
                </a:solidFill>
                <a:latin typeface="楷体" panose="02010609060101010101" pitchFamily="49" charset="-122"/>
                <a:ea typeface="楷体" panose="02010609060101010101" pitchFamily="49" charset="-122"/>
              </a:rPr>
              <a:t>是银行，而不是河岸。</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靠谁来判断这个歧义？就是靠上下文（“</a:t>
            </a:r>
            <a:r>
              <a:rPr lang="en-US" altLang="zh-CN" sz="1400" b="1" dirty="0">
                <a:solidFill>
                  <a:schemeClr val="accent3">
                    <a:lumMod val="50000"/>
                  </a:schemeClr>
                </a:solidFill>
                <a:latin typeface="楷体" panose="02010609060101010101" pitchFamily="49" charset="-122"/>
                <a:ea typeface="楷体" panose="02010609060101010101" pitchFamily="49" charset="-122"/>
              </a:rPr>
              <a:t>deposit money”</a:t>
            </a:r>
            <a:r>
              <a:rPr lang="zh-CN" altLang="en-US" sz="1400" b="1" dirty="0">
                <a:solidFill>
                  <a:schemeClr val="accent3">
                    <a:lumMod val="50000"/>
                  </a:schemeClr>
                </a:solidFill>
                <a:latin typeface="楷体" panose="02010609060101010101" pitchFamily="49" charset="-122"/>
                <a:ea typeface="楷体" panose="02010609060101010101" pitchFamily="49" charset="-122"/>
              </a:rPr>
              <a:t>）。</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如果 </a:t>
            </a:r>
            <a:r>
              <a:rPr lang="en-US" altLang="zh-CN" sz="1400" b="1" dirty="0">
                <a:solidFill>
                  <a:schemeClr val="accent3">
                    <a:lumMod val="50000"/>
                  </a:schemeClr>
                </a:solidFill>
                <a:latin typeface="楷体" panose="02010609060101010101" pitchFamily="49" charset="-122"/>
                <a:ea typeface="楷体" panose="02010609060101010101" pitchFamily="49" charset="-122"/>
              </a:rPr>
              <a:t>bank </a:t>
            </a:r>
            <a:r>
              <a:rPr lang="zh-CN" altLang="en-US" sz="1400" b="1" dirty="0">
                <a:solidFill>
                  <a:schemeClr val="accent3">
                    <a:lumMod val="50000"/>
                  </a:schemeClr>
                </a:solidFill>
                <a:latin typeface="楷体" panose="02010609060101010101" pitchFamily="49" charset="-122"/>
                <a:ea typeface="楷体" panose="02010609060101010101" pitchFamily="49" charset="-122"/>
              </a:rPr>
              <a:t>这个 </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 </a:t>
            </a:r>
            <a:r>
              <a:rPr lang="zh-CN" altLang="en-US" sz="1400" b="1" dirty="0">
                <a:solidFill>
                  <a:schemeClr val="accent3">
                    <a:lumMod val="50000"/>
                  </a:schemeClr>
                </a:solidFill>
                <a:latin typeface="楷体" panose="02010609060101010101" pitchFamily="49" charset="-122"/>
                <a:ea typeface="楷体" panose="02010609060101010101" pitchFamily="49" charset="-122"/>
              </a:rPr>
              <a:t>能看到 </a:t>
            </a:r>
            <a:r>
              <a:rPr lang="en-US" altLang="zh-CN" sz="1400" b="1" dirty="0">
                <a:solidFill>
                  <a:schemeClr val="accent3">
                    <a:lumMod val="50000"/>
                  </a:schemeClr>
                </a:solidFill>
                <a:latin typeface="楷体" panose="02010609060101010101" pitchFamily="49" charset="-122"/>
                <a:ea typeface="楷体" panose="02010609060101010101" pitchFamily="49" charset="-122"/>
              </a:rPr>
              <a:t>deposit </a:t>
            </a:r>
            <a:r>
              <a:rPr lang="zh-CN" altLang="en-US" sz="1400" b="1" dirty="0">
                <a:solidFill>
                  <a:schemeClr val="accent3">
                    <a:lumMod val="50000"/>
                  </a:schemeClr>
                </a:solidFill>
                <a:latin typeface="楷体" panose="02010609060101010101" pitchFamily="49" charset="-122"/>
                <a:ea typeface="楷体" panose="02010609060101010101" pitchFamily="49" charset="-122"/>
              </a:rPr>
              <a:t>和 </a:t>
            </a:r>
            <a:r>
              <a:rPr lang="en-US" altLang="zh-CN" sz="1400" b="1" dirty="0">
                <a:solidFill>
                  <a:schemeClr val="accent3">
                    <a:lumMod val="50000"/>
                  </a:schemeClr>
                </a:solidFill>
                <a:latin typeface="楷体" panose="02010609060101010101" pitchFamily="49" charset="-122"/>
                <a:ea typeface="楷体" panose="02010609060101010101" pitchFamily="49" charset="-122"/>
              </a:rPr>
              <a:t>money</a:t>
            </a:r>
            <a:r>
              <a:rPr lang="zh-CN" altLang="en-US" sz="1400" b="1" dirty="0">
                <a:solidFill>
                  <a:schemeClr val="accent3">
                    <a:lumMod val="50000"/>
                  </a:schemeClr>
                </a:solidFill>
                <a:latin typeface="楷体" panose="02010609060101010101" pitchFamily="49" charset="-122"/>
                <a:ea typeface="楷体" panose="02010609060101010101" pitchFamily="49" charset="-122"/>
              </a:rPr>
              <a:t>，它就会有更高的注意力权重指向这两个词；</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那么新形成的</a:t>
            </a:r>
            <a:r>
              <a:rPr lang="en-US" altLang="zh-CN" sz="1400" b="1" dirty="0">
                <a:solidFill>
                  <a:schemeClr val="accent3">
                    <a:lumMod val="50000"/>
                  </a:schemeClr>
                </a:solidFill>
                <a:latin typeface="楷体" panose="02010609060101010101" pitchFamily="49" charset="-122"/>
                <a:ea typeface="楷体" panose="02010609060101010101" pitchFamily="49" charset="-122"/>
              </a:rPr>
              <a:t>bank</a:t>
            </a:r>
            <a:r>
              <a:rPr lang="zh-CN" altLang="en-US" sz="1400" b="1" dirty="0">
                <a:solidFill>
                  <a:schemeClr val="accent3">
                    <a:lumMod val="50000"/>
                  </a:schemeClr>
                </a:solidFill>
                <a:latin typeface="楷体" panose="02010609060101010101" pitchFamily="49" charset="-122"/>
                <a:ea typeface="楷体" panose="02010609060101010101" pitchFamily="49" charset="-122"/>
              </a:rPr>
              <a:t>向量就带有“金融”语义；</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反之，在“</a:t>
            </a:r>
            <a:r>
              <a:rPr lang="en-US" altLang="zh-CN" sz="1400" b="1" dirty="0">
                <a:solidFill>
                  <a:schemeClr val="accent3">
                    <a:lumMod val="50000"/>
                  </a:schemeClr>
                </a:solidFill>
                <a:latin typeface="楷体" panose="02010609060101010101" pitchFamily="49" charset="-122"/>
                <a:ea typeface="楷体" panose="02010609060101010101" pitchFamily="49" charset="-122"/>
              </a:rPr>
              <a:t>sat by the bank of the river”</a:t>
            </a:r>
            <a:r>
              <a:rPr lang="zh-CN" altLang="en-US" sz="1400" b="1" dirty="0">
                <a:solidFill>
                  <a:schemeClr val="accent3">
                    <a:lumMod val="50000"/>
                  </a:schemeClr>
                </a:solidFill>
                <a:latin typeface="楷体" panose="02010609060101010101" pitchFamily="49" charset="-122"/>
                <a:ea typeface="楷体" panose="02010609060101010101" pitchFamily="49" charset="-122"/>
              </a:rPr>
              <a:t>中，它会关注 </a:t>
            </a:r>
            <a:r>
              <a:rPr lang="en-US" altLang="zh-CN" sz="1400" b="1" dirty="0">
                <a:solidFill>
                  <a:schemeClr val="accent3">
                    <a:lumMod val="50000"/>
                  </a:schemeClr>
                </a:solidFill>
                <a:latin typeface="楷体" panose="02010609060101010101" pitchFamily="49" charset="-122"/>
                <a:ea typeface="楷体" panose="02010609060101010101" pitchFamily="49" charset="-122"/>
              </a:rPr>
              <a:t>river</a:t>
            </a:r>
            <a:r>
              <a:rPr lang="zh-CN" altLang="en-US" sz="1400" b="1" dirty="0">
                <a:solidFill>
                  <a:schemeClr val="accent3">
                    <a:lumMod val="50000"/>
                  </a:schemeClr>
                </a:solidFill>
                <a:latin typeface="楷体" panose="02010609060101010101" pitchFamily="49" charset="-122"/>
                <a:ea typeface="楷体" panose="02010609060101010101" pitchFamily="49" charset="-122"/>
              </a:rPr>
              <a:t>，得到“河岸”的意思。</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特别是</a:t>
            </a:r>
            <a:r>
              <a:rPr lang="en-US" altLang="zh-CN" sz="1400" b="1" dirty="0">
                <a:solidFill>
                  <a:schemeClr val="accent3">
                    <a:lumMod val="50000"/>
                  </a:schemeClr>
                </a:solidFill>
                <a:latin typeface="楷体" panose="02010609060101010101" pitchFamily="49" charset="-122"/>
                <a:ea typeface="楷体" panose="02010609060101010101" pitchFamily="49" charset="-122"/>
              </a:rPr>
              <a:t>transformer</a:t>
            </a:r>
            <a:r>
              <a:rPr lang="zh-CN" altLang="en-US" sz="1400" b="1" dirty="0">
                <a:solidFill>
                  <a:schemeClr val="accent3">
                    <a:lumMod val="50000"/>
                  </a:schemeClr>
                </a:solidFill>
                <a:latin typeface="楷体" panose="02010609060101010101" pitchFamily="49" charset="-122"/>
                <a:ea typeface="楷体" panose="02010609060101010101" pitchFamily="49" charset="-122"/>
              </a:rPr>
              <a:t>能做到：</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“任意两个 </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 </a:t>
            </a:r>
            <a:r>
              <a:rPr lang="zh-CN" altLang="en-US" sz="1400" b="1" dirty="0">
                <a:solidFill>
                  <a:schemeClr val="accent3">
                    <a:lumMod val="50000"/>
                  </a:schemeClr>
                </a:solidFill>
                <a:latin typeface="楷体" panose="02010609060101010101" pitchFamily="49" charset="-122"/>
                <a:ea typeface="楷体" panose="02010609060101010101" pitchFamily="49" charset="-122"/>
              </a:rPr>
              <a:t>无论距离多远都可以相互关注”</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7E6A54AF-7B14-9724-A863-10508FC964FE}"/>
                  </a:ext>
                </a:extLst>
              </p14:cNvPr>
              <p14:cNvContentPartPr/>
              <p14:nvPr/>
            </p14:nvContentPartPr>
            <p14:xfrm>
              <a:off x="709560" y="1476360"/>
              <a:ext cx="5348880" cy="2991240"/>
            </p14:xfrm>
          </p:contentPart>
        </mc:Choice>
        <mc:Fallback>
          <p:pic>
            <p:nvPicPr>
              <p:cNvPr id="6" name="墨迹 5">
                <a:extLst>
                  <a:ext uri="{FF2B5EF4-FFF2-40B4-BE49-F238E27FC236}">
                    <a16:creationId xmlns:a16="http://schemas.microsoft.com/office/drawing/2014/main" id="{7E6A54AF-7B14-9724-A863-10508FC964FE}"/>
                  </a:ext>
                </a:extLst>
              </p:cNvPr>
              <p:cNvPicPr/>
              <p:nvPr/>
            </p:nvPicPr>
            <p:blipFill>
              <a:blip r:embed="rId5"/>
              <a:stretch>
                <a:fillRect/>
              </a:stretch>
            </p:blipFill>
            <p:spPr>
              <a:xfrm>
                <a:off x="700200" y="1467000"/>
                <a:ext cx="5367600" cy="3009960"/>
              </a:xfrm>
              <a:prstGeom prst="rect">
                <a:avLst/>
              </a:prstGeom>
            </p:spPr>
          </p:pic>
        </mc:Fallback>
      </mc:AlternateContent>
    </p:spTree>
    <p:extLst>
      <p:ext uri="{BB962C8B-B14F-4D97-AF65-F5344CB8AC3E}">
        <p14:creationId xmlns:p14="http://schemas.microsoft.com/office/powerpoint/2010/main" val="3426145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04F38-55D5-5503-9845-9422922000A6}"/>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3AD7501-7825-20CB-4C87-C7929D8A2C6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43D76EB7-DB50-7D04-2DEC-D17515C1F7B7}"/>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8DBEE1C7-4DA6-5963-1161-BCB6EEACCF9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F5F6390-EEEA-EA7B-E157-117A47F4AC57}"/>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如果数据是基因表达数据呢</a:t>
            </a:r>
            <a:endParaRPr lang="en-US" sz="1600" dirty="0"/>
          </a:p>
        </p:txBody>
      </p:sp>
      <p:sp>
        <p:nvSpPr>
          <p:cNvPr id="19" name="文本框 18">
            <a:extLst>
              <a:ext uri="{FF2B5EF4-FFF2-40B4-BE49-F238E27FC236}">
                <a16:creationId xmlns:a16="http://schemas.microsoft.com/office/drawing/2014/main" id="{7CE47AA5-E972-D81C-3972-4D661CEB6841}"/>
              </a:ext>
            </a:extLst>
          </p:cNvPr>
          <p:cNvSpPr txBox="1"/>
          <p:nvPr/>
        </p:nvSpPr>
        <p:spPr>
          <a:xfrm>
            <a:off x="571500" y="1718138"/>
            <a:ext cx="7635424" cy="2031325"/>
          </a:xfrm>
          <a:prstGeom prst="rect">
            <a:avLst/>
          </a:prstGeom>
          <a:noFill/>
        </p:spPr>
        <p:txBody>
          <a:bodyPr wrap="none" rtlCol="0">
            <a:spAutoFit/>
          </a:bodyPr>
          <a:lstStyle/>
          <a:p>
            <a:r>
              <a:rPr lang="zh-CN" altLang="en-US" sz="1400" dirty="0">
                <a:solidFill>
                  <a:schemeClr val="accent3">
                    <a:lumMod val="50000"/>
                  </a:schemeClr>
                </a:solidFill>
                <a:latin typeface="楷体" panose="02010609060101010101" pitchFamily="49" charset="-122"/>
                <a:ea typeface="楷体" panose="02010609060101010101" pitchFamily="49" charset="-122"/>
              </a:rPr>
              <a:t>每个 </a:t>
            </a:r>
            <a:r>
              <a:rPr lang="en-US" altLang="zh-CN" sz="1400" dirty="0">
                <a:solidFill>
                  <a:schemeClr val="accent3">
                    <a:lumMod val="50000"/>
                  </a:schemeClr>
                </a:solidFill>
                <a:latin typeface="楷体" panose="02010609060101010101" pitchFamily="49" charset="-122"/>
                <a:ea typeface="楷体" panose="02010609060101010101" pitchFamily="49" charset="-122"/>
              </a:rPr>
              <a:t>token </a:t>
            </a:r>
            <a:r>
              <a:rPr lang="zh-CN" altLang="en-US" sz="1400" dirty="0">
                <a:solidFill>
                  <a:schemeClr val="accent3">
                    <a:lumMod val="50000"/>
                  </a:schemeClr>
                </a:solidFill>
                <a:latin typeface="楷体" panose="02010609060101010101" pitchFamily="49" charset="-122"/>
                <a:ea typeface="楷体" panose="02010609060101010101" pitchFamily="49" charset="-122"/>
              </a:rPr>
              <a:t>是一个基因的表达值，它变成一个向量（</a:t>
            </a:r>
            <a:r>
              <a:rPr lang="en-US" altLang="zh-CN" sz="1400"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dirty="0">
                <a:solidFill>
                  <a:schemeClr val="accent3">
                    <a:lumMod val="50000"/>
                  </a:schemeClr>
                </a:solidFill>
                <a:latin typeface="楷体" panose="02010609060101010101" pitchFamily="49" charset="-122"/>
                <a:ea typeface="楷体" panose="02010609060101010101" pitchFamily="49" charset="-122"/>
              </a:rPr>
              <a:t>）；</a:t>
            </a:r>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r>
              <a:rPr lang="en-US" altLang="zh-CN" sz="1400" dirty="0">
                <a:solidFill>
                  <a:schemeClr val="accent3">
                    <a:lumMod val="50000"/>
                  </a:schemeClr>
                </a:solidFill>
                <a:latin typeface="楷体" panose="02010609060101010101" pitchFamily="49" charset="-122"/>
                <a:ea typeface="楷体" panose="02010609060101010101" pitchFamily="49" charset="-122"/>
              </a:rPr>
              <a:t>attention </a:t>
            </a:r>
            <a:r>
              <a:rPr lang="zh-CN" altLang="en-US" sz="1400" dirty="0">
                <a:solidFill>
                  <a:schemeClr val="accent3">
                    <a:lumMod val="50000"/>
                  </a:schemeClr>
                </a:solidFill>
                <a:latin typeface="楷体" panose="02010609060101010101" pitchFamily="49" charset="-122"/>
                <a:ea typeface="楷体" panose="02010609060101010101" pitchFamily="49" charset="-122"/>
              </a:rPr>
              <a:t>会学习这个基因（</a:t>
            </a:r>
            <a:r>
              <a:rPr lang="en-US" altLang="zh-CN" sz="1400" dirty="0">
                <a:solidFill>
                  <a:schemeClr val="accent3">
                    <a:lumMod val="50000"/>
                  </a:schemeClr>
                </a:solidFill>
                <a:latin typeface="楷体" panose="02010609060101010101" pitchFamily="49" charset="-122"/>
                <a:ea typeface="楷体" panose="02010609060101010101" pitchFamily="49" charset="-122"/>
              </a:rPr>
              <a:t>token</a:t>
            </a:r>
            <a:r>
              <a:rPr lang="zh-CN" altLang="en-US" sz="1400" dirty="0">
                <a:solidFill>
                  <a:schemeClr val="accent3">
                    <a:lumMod val="50000"/>
                  </a:schemeClr>
                </a:solidFill>
                <a:latin typeface="楷体" panose="02010609060101010101" pitchFamily="49" charset="-122"/>
                <a:ea typeface="楷体" panose="02010609060101010101" pitchFamily="49" charset="-122"/>
              </a:rPr>
              <a:t>）和其他所有基因之间的相似度（关系），即注意力权重；</a:t>
            </a:r>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r>
              <a:rPr lang="zh-CN" altLang="en-US" sz="1400" dirty="0">
                <a:solidFill>
                  <a:schemeClr val="accent3">
                    <a:lumMod val="50000"/>
                  </a:schemeClr>
                </a:solidFill>
                <a:latin typeface="楷体" panose="02010609060101010101" pitchFamily="49" charset="-122"/>
                <a:ea typeface="楷体" panose="02010609060101010101" pitchFamily="49" charset="-122"/>
              </a:rPr>
              <a:t>也就是说：模型学会了哪些基因一起活跃（协同表达），哪些基因之间有功能性调控关系。</a:t>
            </a:r>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最后甚至可以通过注意力得分得到基因调控网络</a:t>
            </a:r>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endParaRPr lang="en-US" altLang="zh-CN" sz="1400" b="1" dirty="0">
              <a:solidFill>
                <a:schemeClr val="accent3">
                  <a:lumMod val="50000"/>
                </a:schemeClr>
              </a:solidFill>
              <a:latin typeface="楷体" panose="02010609060101010101" pitchFamily="49" charset="-122"/>
              <a:ea typeface="楷体" panose="02010609060101010101" pitchFamily="49" charset="-122"/>
            </a:endParaRPr>
          </a:p>
          <a:p>
            <a:r>
              <a:rPr lang="zh-CN" altLang="en-US" sz="1400" b="1" dirty="0">
                <a:solidFill>
                  <a:schemeClr val="accent3">
                    <a:lumMod val="50000"/>
                  </a:schemeClr>
                </a:solidFill>
                <a:latin typeface="楷体" panose="02010609060101010101" pitchFamily="49" charset="-122"/>
                <a:ea typeface="楷体" panose="02010609060101010101" pitchFamily="49" charset="-122"/>
              </a:rPr>
              <a:t>因为注意力得分矩阵反应的是</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之间的相关性</a:t>
            </a:r>
          </a:p>
        </p:txBody>
      </p:sp>
      <mc:AlternateContent xmlns:mc="http://schemas.openxmlformats.org/markup-compatibility/2006">
        <mc:Choice xmlns:p14="http://schemas.microsoft.com/office/powerpoint/2010/main" Requires="p14">
          <p:contentPart p14:bwMode="auto" r:id="rId4">
            <p14:nvContentPartPr>
              <p14:cNvPr id="6" name="墨迹 5">
                <a:extLst>
                  <a:ext uri="{FF2B5EF4-FFF2-40B4-BE49-F238E27FC236}">
                    <a16:creationId xmlns:a16="http://schemas.microsoft.com/office/drawing/2014/main" id="{4156CFD9-BDAB-A062-981E-571B94C32A6A}"/>
                  </a:ext>
                </a:extLst>
              </p14:cNvPr>
              <p14:cNvContentPartPr/>
              <p14:nvPr/>
            </p14:nvContentPartPr>
            <p14:xfrm>
              <a:off x="652320" y="1666800"/>
              <a:ext cx="7167960" cy="2681640"/>
            </p14:xfrm>
          </p:contentPart>
        </mc:Choice>
        <mc:Fallback>
          <p:pic>
            <p:nvPicPr>
              <p:cNvPr id="6" name="墨迹 5">
                <a:extLst>
                  <a:ext uri="{FF2B5EF4-FFF2-40B4-BE49-F238E27FC236}">
                    <a16:creationId xmlns:a16="http://schemas.microsoft.com/office/drawing/2014/main" id="{4156CFD9-BDAB-A062-981E-571B94C32A6A}"/>
                  </a:ext>
                </a:extLst>
              </p:cNvPr>
              <p:cNvPicPr/>
              <p:nvPr/>
            </p:nvPicPr>
            <p:blipFill>
              <a:blip r:embed="rId5"/>
              <a:stretch>
                <a:fillRect/>
              </a:stretch>
            </p:blipFill>
            <p:spPr>
              <a:xfrm>
                <a:off x="642960" y="1657440"/>
                <a:ext cx="7186680" cy="2700360"/>
              </a:xfrm>
              <a:prstGeom prst="rect">
                <a:avLst/>
              </a:prstGeom>
            </p:spPr>
          </p:pic>
        </mc:Fallback>
      </mc:AlternateContent>
    </p:spTree>
    <p:extLst>
      <p:ext uri="{BB962C8B-B14F-4D97-AF65-F5344CB8AC3E}">
        <p14:creationId xmlns:p14="http://schemas.microsoft.com/office/powerpoint/2010/main" val="3127853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458C8-55F0-FA22-DA03-64BC0245E70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A0FA0B4-41BD-32E7-ECF1-5E0719C55023}"/>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1C8AF3E0-9C53-6A19-96C9-48E303E2A3C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64C7800F-7598-544A-C60A-A9091E410EA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3067233A-9C14-F3A9-8F00-2118FB211B38}"/>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结果</a:t>
            </a:r>
            <a:endParaRPr lang="en-US" sz="1600" dirty="0"/>
          </a:p>
        </p:txBody>
      </p:sp>
      <p:sp>
        <p:nvSpPr>
          <p:cNvPr id="19" name="文本框 18">
            <a:extLst>
              <a:ext uri="{FF2B5EF4-FFF2-40B4-BE49-F238E27FC236}">
                <a16:creationId xmlns:a16="http://schemas.microsoft.com/office/drawing/2014/main" id="{E72DF6C7-49E3-88CB-BDEC-196AF36EBCC8}"/>
              </a:ext>
            </a:extLst>
          </p:cNvPr>
          <p:cNvSpPr txBox="1"/>
          <p:nvPr/>
        </p:nvSpPr>
        <p:spPr>
          <a:xfrm>
            <a:off x="1081311" y="4362711"/>
            <a:ext cx="7455887" cy="738664"/>
          </a:xfrm>
          <a:prstGeom prst="rect">
            <a:avLst/>
          </a:prstGeom>
          <a:noFill/>
        </p:spPr>
        <p:txBody>
          <a:bodyPr wrap="none" rtlCol="0">
            <a:spAutoFit/>
          </a:bodyPr>
          <a:lstStyle/>
          <a:p>
            <a:r>
              <a:rPr lang="en-US" altLang="zh-CN" sz="1400" b="1" dirty="0">
                <a:solidFill>
                  <a:schemeClr val="accent3">
                    <a:lumMod val="50000"/>
                  </a:schemeClr>
                </a:solidFill>
                <a:latin typeface="楷体" panose="02010609060101010101" pitchFamily="49" charset="-122"/>
                <a:ea typeface="楷体" panose="02010609060101010101" pitchFamily="49" charset="-122"/>
              </a:rPr>
              <a:t>7️⃣</a:t>
            </a:r>
            <a:r>
              <a:rPr lang="zh-CN" altLang="en-US" sz="1400" b="1" dirty="0">
                <a:solidFill>
                  <a:schemeClr val="accent3">
                    <a:lumMod val="50000"/>
                  </a:schemeClr>
                </a:solidFill>
                <a:latin typeface="楷体" panose="02010609060101010101" pitchFamily="49" charset="-122"/>
                <a:ea typeface="楷体" panose="02010609060101010101" pitchFamily="49" charset="-122"/>
              </a:rPr>
              <a:t>得到所有</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新的</a:t>
            </a:r>
            <a:r>
              <a:rPr lang="en-US" altLang="zh-CN" sz="1400" b="1"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b="1" dirty="0">
                <a:solidFill>
                  <a:schemeClr val="accent3">
                    <a:lumMod val="50000"/>
                  </a:schemeClr>
                </a:solidFill>
                <a:latin typeface="楷体" panose="02010609060101010101" pitchFamily="49" charset="-122"/>
                <a:ea typeface="楷体" panose="02010609060101010101" pitchFamily="49" charset="-122"/>
              </a:rPr>
              <a:t>表示，也到了句子经过注意力机制加权后的</a:t>
            </a:r>
            <a:r>
              <a:rPr lang="en-US" altLang="zh-CN" sz="1400" b="1"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b="1" dirty="0">
                <a:solidFill>
                  <a:schemeClr val="accent3">
                    <a:lumMod val="50000"/>
                  </a:schemeClr>
                </a:solidFill>
                <a:latin typeface="楷体" panose="02010609060101010101" pitchFamily="49" charset="-122"/>
                <a:ea typeface="楷体" panose="02010609060101010101" pitchFamily="49" charset="-122"/>
              </a:rPr>
              <a:t>表示</a:t>
            </a:r>
            <a:r>
              <a:rPr lang="en-US" altLang="zh-CN" sz="1400" b="1" dirty="0">
                <a:solidFill>
                  <a:schemeClr val="accent3">
                    <a:lumMod val="50000"/>
                  </a:schemeClr>
                </a:solidFill>
                <a:latin typeface="楷体" panose="02010609060101010101" pitchFamily="49" charset="-122"/>
                <a:ea typeface="楷体" panose="02010609060101010101" pitchFamily="49" charset="-122"/>
              </a:rPr>
              <a:t>,</a:t>
            </a:r>
          </a:p>
          <a:p>
            <a:r>
              <a:rPr lang="zh-CN" altLang="en-US" sz="1400" b="1" dirty="0">
                <a:solidFill>
                  <a:schemeClr val="accent3">
                    <a:lumMod val="50000"/>
                  </a:schemeClr>
                </a:solidFill>
                <a:latin typeface="楷体" panose="02010609060101010101" pitchFamily="49" charset="-122"/>
                <a:ea typeface="楷体" panose="02010609060101010101" pitchFamily="49" charset="-122"/>
              </a:rPr>
              <a:t>新的</a:t>
            </a:r>
            <a:r>
              <a:rPr lang="en-US" altLang="zh-CN" sz="1400" b="1"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b="1" dirty="0">
                <a:solidFill>
                  <a:schemeClr val="accent3">
                    <a:lumMod val="50000"/>
                  </a:schemeClr>
                </a:solidFill>
                <a:latin typeface="楷体" panose="02010609060101010101" pitchFamily="49" charset="-122"/>
                <a:ea typeface="楷体" panose="02010609060101010101" pitchFamily="49" charset="-122"/>
              </a:rPr>
              <a:t>进行下游任务往往效果好不少，生信很多文章就是把细胞经过注意力处理后的</a:t>
            </a:r>
            <a:br>
              <a:rPr lang="en-US" altLang="zh-CN" sz="1400" b="1" dirty="0">
                <a:solidFill>
                  <a:schemeClr val="accent3">
                    <a:lumMod val="50000"/>
                  </a:schemeClr>
                </a:solidFill>
                <a:latin typeface="楷体" panose="02010609060101010101" pitchFamily="49" charset="-122"/>
                <a:ea typeface="楷体" panose="02010609060101010101" pitchFamily="49" charset="-122"/>
              </a:rPr>
            </a:br>
            <a:r>
              <a:rPr lang="en-US" altLang="zh-CN" sz="1400" b="1"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b="1" dirty="0">
                <a:solidFill>
                  <a:schemeClr val="accent3">
                    <a:lumMod val="50000"/>
                  </a:schemeClr>
                </a:solidFill>
                <a:latin typeface="楷体" panose="02010609060101010101" pitchFamily="49" charset="-122"/>
                <a:ea typeface="楷体" panose="02010609060101010101" pitchFamily="49" charset="-122"/>
              </a:rPr>
              <a:t>拿去聚类、注释等。</a:t>
            </a:r>
          </a:p>
        </p:txBody>
      </p:sp>
      <p:pic>
        <p:nvPicPr>
          <p:cNvPr id="8" name="图片 7">
            <a:extLst>
              <a:ext uri="{FF2B5EF4-FFF2-40B4-BE49-F238E27FC236}">
                <a16:creationId xmlns:a16="http://schemas.microsoft.com/office/drawing/2014/main" id="{CFB8E6E9-F9FD-7367-AA19-3EC1DB763BDF}"/>
              </a:ext>
            </a:extLst>
          </p:cNvPr>
          <p:cNvPicPr>
            <a:picLocks noChangeAspect="1"/>
          </p:cNvPicPr>
          <p:nvPr/>
        </p:nvPicPr>
        <p:blipFill>
          <a:blip r:embed="rId4"/>
          <a:stretch>
            <a:fillRect/>
          </a:stretch>
        </p:blipFill>
        <p:spPr>
          <a:xfrm>
            <a:off x="1514106" y="1837107"/>
            <a:ext cx="3326408" cy="2121536"/>
          </a:xfrm>
          <a:prstGeom prst="rect">
            <a:avLst/>
          </a:prstGeom>
        </p:spPr>
      </p:pic>
      <p:pic>
        <p:nvPicPr>
          <p:cNvPr id="10" name="图片 9">
            <a:extLst>
              <a:ext uri="{FF2B5EF4-FFF2-40B4-BE49-F238E27FC236}">
                <a16:creationId xmlns:a16="http://schemas.microsoft.com/office/drawing/2014/main" id="{6C2B94C5-560B-A01E-D186-853B4AC3A0A6}"/>
              </a:ext>
            </a:extLst>
          </p:cNvPr>
          <p:cNvPicPr>
            <a:picLocks noChangeAspect="1"/>
          </p:cNvPicPr>
          <p:nvPr/>
        </p:nvPicPr>
        <p:blipFill>
          <a:blip r:embed="rId5"/>
          <a:stretch>
            <a:fillRect/>
          </a:stretch>
        </p:blipFill>
        <p:spPr>
          <a:xfrm>
            <a:off x="5884126" y="1620278"/>
            <a:ext cx="2028017" cy="2555194"/>
          </a:xfrm>
          <a:prstGeom prst="rect">
            <a:avLst/>
          </a:prstGeom>
        </p:spPr>
      </p:pic>
      <p:cxnSp>
        <p:nvCxnSpPr>
          <p:cNvPr id="12" name="直接箭头连接符 11">
            <a:extLst>
              <a:ext uri="{FF2B5EF4-FFF2-40B4-BE49-F238E27FC236}">
                <a16:creationId xmlns:a16="http://schemas.microsoft.com/office/drawing/2014/main" id="{9FA89237-5349-713D-5C5B-6BF8542ED4DD}"/>
              </a:ext>
            </a:extLst>
          </p:cNvPr>
          <p:cNvCxnSpPr>
            <a:stCxn id="8" idx="3"/>
          </p:cNvCxnSpPr>
          <p:nvPr/>
        </p:nvCxnSpPr>
        <p:spPr>
          <a:xfrm>
            <a:off x="4840514" y="2897875"/>
            <a:ext cx="10169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6">
            <p14:nvContentPartPr>
              <p14:cNvPr id="6" name="墨迹 5">
                <a:extLst>
                  <a:ext uri="{FF2B5EF4-FFF2-40B4-BE49-F238E27FC236}">
                    <a16:creationId xmlns:a16="http://schemas.microsoft.com/office/drawing/2014/main" id="{CC1FD131-A760-2B41-7DF7-E786ABEA7E08}"/>
                  </a:ext>
                </a:extLst>
              </p14:cNvPr>
              <p14:cNvContentPartPr/>
              <p14:nvPr/>
            </p14:nvContentPartPr>
            <p14:xfrm>
              <a:off x="1185840" y="1581120"/>
              <a:ext cx="7144200" cy="3557880"/>
            </p14:xfrm>
          </p:contentPart>
        </mc:Choice>
        <mc:Fallback>
          <p:pic>
            <p:nvPicPr>
              <p:cNvPr id="6" name="墨迹 5">
                <a:extLst>
                  <a:ext uri="{FF2B5EF4-FFF2-40B4-BE49-F238E27FC236}">
                    <a16:creationId xmlns:a16="http://schemas.microsoft.com/office/drawing/2014/main" id="{CC1FD131-A760-2B41-7DF7-E786ABEA7E08}"/>
                  </a:ext>
                </a:extLst>
              </p:cNvPr>
              <p:cNvPicPr/>
              <p:nvPr/>
            </p:nvPicPr>
            <p:blipFill>
              <a:blip r:embed="rId7"/>
              <a:stretch>
                <a:fillRect/>
              </a:stretch>
            </p:blipFill>
            <p:spPr>
              <a:xfrm>
                <a:off x="1176480" y="1571760"/>
                <a:ext cx="7162920" cy="3576600"/>
              </a:xfrm>
              <a:prstGeom prst="rect">
                <a:avLst/>
              </a:prstGeom>
            </p:spPr>
          </p:pic>
        </mc:Fallback>
      </mc:AlternateContent>
    </p:spTree>
    <p:extLst>
      <p:ext uri="{BB962C8B-B14F-4D97-AF65-F5344CB8AC3E}">
        <p14:creationId xmlns:p14="http://schemas.microsoft.com/office/powerpoint/2010/main" val="405913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C928A-FCAD-6B84-BDB2-4D75E9999055}"/>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3F869B8-CEC0-3157-BD5B-D0BDB7B1717A}"/>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6FAF3C9-87B6-C9EC-6ECF-7BB83F4AB85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43ECBA66-BE87-2036-66B2-8E4EB6D28D92}"/>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F073C47F-A363-32CE-6DD5-2C4EAA0A8AC9}"/>
              </a:ext>
            </a:extLst>
          </p:cNvPr>
          <p:cNvSpPr/>
          <p:nvPr/>
        </p:nvSpPr>
        <p:spPr>
          <a:xfrm>
            <a:off x="571500" y="1292619"/>
            <a:ext cx="8001000"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多头注意力（方便演示就两个头了😭）</a:t>
            </a:r>
            <a:endParaRPr lang="en-US" sz="1600" dirty="0"/>
          </a:p>
        </p:txBody>
      </p:sp>
      <p:sp>
        <p:nvSpPr>
          <p:cNvPr id="19" name="文本框 18">
            <a:extLst>
              <a:ext uri="{FF2B5EF4-FFF2-40B4-BE49-F238E27FC236}">
                <a16:creationId xmlns:a16="http://schemas.microsoft.com/office/drawing/2014/main" id="{2B4E8010-67AD-DE71-7D1F-749D809BBF8E}"/>
              </a:ext>
            </a:extLst>
          </p:cNvPr>
          <p:cNvSpPr txBox="1"/>
          <p:nvPr/>
        </p:nvSpPr>
        <p:spPr>
          <a:xfrm>
            <a:off x="493486" y="4202788"/>
            <a:ext cx="8316685" cy="954107"/>
          </a:xfrm>
          <a:prstGeom prst="rect">
            <a:avLst/>
          </a:prstGeom>
          <a:noFill/>
        </p:spPr>
        <p:txBody>
          <a:bodyPr wrap="square" rtlCol="0">
            <a:spAutoFit/>
          </a:bodyPr>
          <a:lstStyle/>
          <a:p>
            <a:r>
              <a:rPr lang="zh-CN" altLang="en-US" sz="1400" b="1" dirty="0">
                <a:solidFill>
                  <a:schemeClr val="accent3">
                    <a:lumMod val="50000"/>
                  </a:schemeClr>
                </a:solidFill>
                <a:latin typeface="楷体" panose="02010609060101010101" pitchFamily="49" charset="-122"/>
                <a:ea typeface="楷体" panose="02010609060101010101" pitchFamily="49" charset="-122"/>
              </a:rPr>
              <a:t>每个头计算一次注意力操作，这儿可以理解每个头通过不同角度看世界，再把每个头的输出拼在一起得到</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新的</a:t>
            </a:r>
            <a:r>
              <a:rPr lang="en-US" altLang="zh-CN" sz="1400" b="1" dirty="0">
                <a:solidFill>
                  <a:schemeClr val="accent3">
                    <a:lumMod val="50000"/>
                  </a:schemeClr>
                </a:solidFill>
                <a:latin typeface="楷体" panose="02010609060101010101" pitchFamily="49" charset="-122"/>
                <a:ea typeface="楷体" panose="02010609060101010101" pitchFamily="49" charset="-122"/>
              </a:rPr>
              <a:t>embedding</a:t>
            </a:r>
            <a:r>
              <a:rPr lang="zh-CN" altLang="en-US" sz="1400" b="1" dirty="0">
                <a:solidFill>
                  <a:schemeClr val="accent3">
                    <a:lumMod val="50000"/>
                  </a:schemeClr>
                </a:solidFill>
                <a:latin typeface="楷体" panose="02010609060101010101" pitchFamily="49" charset="-122"/>
                <a:ea typeface="楷体" panose="02010609060101010101" pitchFamily="49" charset="-122"/>
              </a:rPr>
              <a:t>。为什么变成了一半？只是为了让维度保持一致，这儿原来的</a:t>
            </a:r>
            <a:r>
              <a:rPr lang="en-US" altLang="zh-CN" sz="1400" b="1" dirty="0">
                <a:solidFill>
                  <a:schemeClr val="accent3">
                    <a:lumMod val="50000"/>
                  </a:schemeClr>
                </a:solidFill>
                <a:latin typeface="楷体" panose="02010609060101010101" pitchFamily="49" charset="-122"/>
                <a:ea typeface="楷体" panose="02010609060101010101" pitchFamily="49" charset="-122"/>
              </a:rPr>
              <a:t>token</a:t>
            </a:r>
            <a:r>
              <a:rPr lang="zh-CN" altLang="en-US" sz="1400" b="1" dirty="0">
                <a:solidFill>
                  <a:schemeClr val="accent3">
                    <a:lumMod val="50000"/>
                  </a:schemeClr>
                </a:solidFill>
                <a:latin typeface="楷体" panose="02010609060101010101" pitchFamily="49" charset="-122"/>
                <a:ea typeface="楷体" panose="02010609060101010101" pitchFamily="49" charset="-122"/>
              </a:rPr>
              <a:t>经过线性变换时变成了原来维度的一半（不一定是一半，多少都可以，不变都行，但是最后结果的维度就是单头的两倍，虽然不影响什么，但是维度越高算力开销越大）</a:t>
            </a:r>
          </a:p>
        </p:txBody>
      </p:sp>
      <p:cxnSp>
        <p:nvCxnSpPr>
          <p:cNvPr id="12" name="直接箭头连接符 11">
            <a:extLst>
              <a:ext uri="{FF2B5EF4-FFF2-40B4-BE49-F238E27FC236}">
                <a16:creationId xmlns:a16="http://schemas.microsoft.com/office/drawing/2014/main" id="{16A067CC-A39A-09AA-8C46-3469A375C7EC}"/>
              </a:ext>
            </a:extLst>
          </p:cNvPr>
          <p:cNvCxnSpPr>
            <a:cxnSpLocks/>
          </p:cNvCxnSpPr>
          <p:nvPr/>
        </p:nvCxnSpPr>
        <p:spPr>
          <a:xfrm>
            <a:off x="2091693" y="3069239"/>
            <a:ext cx="2578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EEFBDFE8-D499-6D0F-B64E-CCF2A49E2A0B}"/>
              </a:ext>
            </a:extLst>
          </p:cNvPr>
          <p:cNvGrpSpPr/>
          <p:nvPr/>
        </p:nvGrpSpPr>
        <p:grpSpPr>
          <a:xfrm>
            <a:off x="571500" y="1836959"/>
            <a:ext cx="1520193" cy="2365829"/>
            <a:chOff x="2555749" y="1819600"/>
            <a:chExt cx="1520193" cy="2365829"/>
          </a:xfrm>
        </p:grpSpPr>
        <p:pic>
          <p:nvPicPr>
            <p:cNvPr id="6" name="图片 5">
              <a:extLst>
                <a:ext uri="{FF2B5EF4-FFF2-40B4-BE49-F238E27FC236}">
                  <a16:creationId xmlns:a16="http://schemas.microsoft.com/office/drawing/2014/main" id="{F09D06A8-571E-3713-CC15-EABA8B403317}"/>
                </a:ext>
              </a:extLst>
            </p:cNvPr>
            <p:cNvPicPr>
              <a:picLocks noChangeAspect="1"/>
            </p:cNvPicPr>
            <p:nvPr/>
          </p:nvPicPr>
          <p:blipFill>
            <a:blip r:embed="rId4"/>
            <a:stretch>
              <a:fillRect/>
            </a:stretch>
          </p:blipFill>
          <p:spPr>
            <a:xfrm>
              <a:off x="2555750" y="1819600"/>
              <a:ext cx="1520192" cy="2365829"/>
            </a:xfrm>
            <a:prstGeom prst="rect">
              <a:avLst/>
            </a:prstGeom>
          </p:spPr>
        </p:pic>
        <p:pic>
          <p:nvPicPr>
            <p:cNvPr id="13" name="图片 12">
              <a:extLst>
                <a:ext uri="{FF2B5EF4-FFF2-40B4-BE49-F238E27FC236}">
                  <a16:creationId xmlns:a16="http://schemas.microsoft.com/office/drawing/2014/main" id="{41CB830F-BFFA-BE24-5C7D-0CCFBAE13DD7}"/>
                </a:ext>
              </a:extLst>
            </p:cNvPr>
            <p:cNvPicPr>
              <a:picLocks noChangeAspect="1"/>
            </p:cNvPicPr>
            <p:nvPr/>
          </p:nvPicPr>
          <p:blipFill>
            <a:blip r:embed="rId5"/>
            <a:stretch>
              <a:fillRect/>
            </a:stretch>
          </p:blipFill>
          <p:spPr>
            <a:xfrm>
              <a:off x="2663817" y="3040933"/>
              <a:ext cx="843764" cy="430930"/>
            </a:xfrm>
            <a:prstGeom prst="rect">
              <a:avLst/>
            </a:prstGeom>
          </p:spPr>
        </p:pic>
        <p:pic>
          <p:nvPicPr>
            <p:cNvPr id="15" name="图片 14">
              <a:extLst>
                <a:ext uri="{FF2B5EF4-FFF2-40B4-BE49-F238E27FC236}">
                  <a16:creationId xmlns:a16="http://schemas.microsoft.com/office/drawing/2014/main" id="{E525C130-0C22-6D83-C73D-CC92F40F5EEC}"/>
                </a:ext>
              </a:extLst>
            </p:cNvPr>
            <p:cNvPicPr>
              <a:picLocks noChangeAspect="1"/>
            </p:cNvPicPr>
            <p:nvPr/>
          </p:nvPicPr>
          <p:blipFill>
            <a:blip r:embed="rId6"/>
            <a:stretch>
              <a:fillRect/>
            </a:stretch>
          </p:blipFill>
          <p:spPr>
            <a:xfrm>
              <a:off x="2555749" y="3406193"/>
              <a:ext cx="513681" cy="488950"/>
            </a:xfrm>
            <a:prstGeom prst="rect">
              <a:avLst/>
            </a:prstGeom>
          </p:spPr>
        </p:pic>
        <p:pic>
          <p:nvPicPr>
            <p:cNvPr id="17" name="图片 16">
              <a:extLst>
                <a:ext uri="{FF2B5EF4-FFF2-40B4-BE49-F238E27FC236}">
                  <a16:creationId xmlns:a16="http://schemas.microsoft.com/office/drawing/2014/main" id="{4ADF67C0-2DCE-9D63-76B0-467F12A41F25}"/>
                </a:ext>
              </a:extLst>
            </p:cNvPr>
            <p:cNvPicPr>
              <a:picLocks noChangeAspect="1"/>
            </p:cNvPicPr>
            <p:nvPr/>
          </p:nvPicPr>
          <p:blipFill>
            <a:blip r:embed="rId7"/>
            <a:stretch>
              <a:fillRect/>
            </a:stretch>
          </p:blipFill>
          <p:spPr>
            <a:xfrm>
              <a:off x="2743200" y="3178974"/>
              <a:ext cx="765527" cy="788042"/>
            </a:xfrm>
            <a:prstGeom prst="rect">
              <a:avLst/>
            </a:prstGeom>
          </p:spPr>
        </p:pic>
        <p:pic>
          <p:nvPicPr>
            <p:cNvPr id="20" name="图片 19">
              <a:extLst>
                <a:ext uri="{FF2B5EF4-FFF2-40B4-BE49-F238E27FC236}">
                  <a16:creationId xmlns:a16="http://schemas.microsoft.com/office/drawing/2014/main" id="{8AFB2C25-9EA6-37D0-8C83-115047266E19}"/>
                </a:ext>
              </a:extLst>
            </p:cNvPr>
            <p:cNvPicPr>
              <a:picLocks noChangeAspect="1"/>
            </p:cNvPicPr>
            <p:nvPr/>
          </p:nvPicPr>
          <p:blipFill>
            <a:blip r:embed="rId8"/>
            <a:stretch>
              <a:fillRect/>
            </a:stretch>
          </p:blipFill>
          <p:spPr>
            <a:xfrm>
              <a:off x="3397250" y="1819600"/>
              <a:ext cx="176327" cy="450496"/>
            </a:xfrm>
            <a:prstGeom prst="rect">
              <a:avLst/>
            </a:prstGeom>
          </p:spPr>
        </p:pic>
      </p:grpSp>
      <p:pic>
        <p:nvPicPr>
          <p:cNvPr id="23" name="图片 22">
            <a:extLst>
              <a:ext uri="{FF2B5EF4-FFF2-40B4-BE49-F238E27FC236}">
                <a16:creationId xmlns:a16="http://schemas.microsoft.com/office/drawing/2014/main" id="{1A4E710A-D0D2-66D5-0364-967319FF5B69}"/>
              </a:ext>
            </a:extLst>
          </p:cNvPr>
          <p:cNvPicPr>
            <a:picLocks noChangeAspect="1"/>
          </p:cNvPicPr>
          <p:nvPr/>
        </p:nvPicPr>
        <p:blipFill>
          <a:blip r:embed="rId9"/>
          <a:stretch>
            <a:fillRect/>
          </a:stretch>
        </p:blipFill>
        <p:spPr>
          <a:xfrm>
            <a:off x="2364832" y="2287455"/>
            <a:ext cx="2253358" cy="1471581"/>
          </a:xfrm>
          <a:prstGeom prst="rect">
            <a:avLst/>
          </a:prstGeom>
        </p:spPr>
      </p:pic>
      <p:pic>
        <p:nvPicPr>
          <p:cNvPr id="26" name="图片 25">
            <a:extLst>
              <a:ext uri="{FF2B5EF4-FFF2-40B4-BE49-F238E27FC236}">
                <a16:creationId xmlns:a16="http://schemas.microsoft.com/office/drawing/2014/main" id="{707DDAA2-8EEE-403D-2D2A-41DC8543183E}"/>
              </a:ext>
            </a:extLst>
          </p:cNvPr>
          <p:cNvPicPr>
            <a:picLocks noChangeAspect="1"/>
          </p:cNvPicPr>
          <p:nvPr/>
        </p:nvPicPr>
        <p:blipFill>
          <a:blip r:embed="rId10"/>
          <a:stretch>
            <a:fillRect/>
          </a:stretch>
        </p:blipFill>
        <p:spPr>
          <a:xfrm>
            <a:off x="4875997" y="2574656"/>
            <a:ext cx="1952606" cy="923892"/>
          </a:xfrm>
          <a:prstGeom prst="rect">
            <a:avLst/>
          </a:prstGeom>
        </p:spPr>
      </p:pic>
      <p:cxnSp>
        <p:nvCxnSpPr>
          <p:cNvPr id="28" name="直接箭头连接符 27">
            <a:extLst>
              <a:ext uri="{FF2B5EF4-FFF2-40B4-BE49-F238E27FC236}">
                <a16:creationId xmlns:a16="http://schemas.microsoft.com/office/drawing/2014/main" id="{38F81ECF-7EF4-0A27-28F3-FB3EFD867088}"/>
              </a:ext>
            </a:extLst>
          </p:cNvPr>
          <p:cNvCxnSpPr>
            <a:cxnSpLocks/>
          </p:cNvCxnSpPr>
          <p:nvPr/>
        </p:nvCxnSpPr>
        <p:spPr>
          <a:xfrm>
            <a:off x="4618190" y="3058292"/>
            <a:ext cx="2578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0" name="图片 29">
            <a:extLst>
              <a:ext uri="{FF2B5EF4-FFF2-40B4-BE49-F238E27FC236}">
                <a16:creationId xmlns:a16="http://schemas.microsoft.com/office/drawing/2014/main" id="{D2F716A8-F997-049A-9AF6-82F0F6DD46AB}"/>
              </a:ext>
            </a:extLst>
          </p:cNvPr>
          <p:cNvPicPr>
            <a:picLocks noChangeAspect="1"/>
          </p:cNvPicPr>
          <p:nvPr/>
        </p:nvPicPr>
        <p:blipFill>
          <a:blip r:embed="rId11"/>
          <a:stretch>
            <a:fillRect/>
          </a:stretch>
        </p:blipFill>
        <p:spPr>
          <a:xfrm>
            <a:off x="7146003" y="2793311"/>
            <a:ext cx="1172497" cy="453123"/>
          </a:xfrm>
          <a:prstGeom prst="rect">
            <a:avLst/>
          </a:prstGeom>
        </p:spPr>
      </p:pic>
      <p:cxnSp>
        <p:nvCxnSpPr>
          <p:cNvPr id="31" name="直接箭头连接符 30">
            <a:extLst>
              <a:ext uri="{FF2B5EF4-FFF2-40B4-BE49-F238E27FC236}">
                <a16:creationId xmlns:a16="http://schemas.microsoft.com/office/drawing/2014/main" id="{ED8FA792-D017-DC35-6B95-9E6CE84BA71A}"/>
              </a:ext>
            </a:extLst>
          </p:cNvPr>
          <p:cNvCxnSpPr>
            <a:cxnSpLocks/>
            <a:endCxn id="30" idx="1"/>
          </p:cNvCxnSpPr>
          <p:nvPr/>
        </p:nvCxnSpPr>
        <p:spPr>
          <a:xfrm>
            <a:off x="6828603" y="3019872"/>
            <a:ext cx="31740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12">
            <p14:nvContentPartPr>
              <p14:cNvPr id="7" name="墨迹 6">
                <a:extLst>
                  <a:ext uri="{FF2B5EF4-FFF2-40B4-BE49-F238E27FC236}">
                    <a16:creationId xmlns:a16="http://schemas.microsoft.com/office/drawing/2014/main" id="{E3F90F8D-0136-BB87-FDB6-B6159882BB1F}"/>
                  </a:ext>
                </a:extLst>
              </p14:cNvPr>
              <p14:cNvContentPartPr/>
              <p14:nvPr/>
            </p14:nvContentPartPr>
            <p14:xfrm>
              <a:off x="733320" y="1805040"/>
              <a:ext cx="7825320" cy="3333960"/>
            </p14:xfrm>
          </p:contentPart>
        </mc:Choice>
        <mc:Fallback>
          <p:pic>
            <p:nvPicPr>
              <p:cNvPr id="7" name="墨迹 6">
                <a:extLst>
                  <a:ext uri="{FF2B5EF4-FFF2-40B4-BE49-F238E27FC236}">
                    <a16:creationId xmlns:a16="http://schemas.microsoft.com/office/drawing/2014/main" id="{E3F90F8D-0136-BB87-FDB6-B6159882BB1F}"/>
                  </a:ext>
                </a:extLst>
              </p:cNvPr>
              <p:cNvPicPr/>
              <p:nvPr/>
            </p:nvPicPr>
            <p:blipFill>
              <a:blip r:embed="rId13"/>
              <a:stretch>
                <a:fillRect/>
              </a:stretch>
            </p:blipFill>
            <p:spPr>
              <a:xfrm>
                <a:off x="723960" y="1795680"/>
                <a:ext cx="7844040" cy="3352680"/>
              </a:xfrm>
              <a:prstGeom prst="rect">
                <a:avLst/>
              </a:prstGeom>
            </p:spPr>
          </p:pic>
        </mc:Fallback>
      </mc:AlternateContent>
    </p:spTree>
    <p:extLst>
      <p:ext uri="{BB962C8B-B14F-4D97-AF65-F5344CB8AC3E}">
        <p14:creationId xmlns:p14="http://schemas.microsoft.com/office/powerpoint/2010/main" val="4066808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767FE-4458-7E20-A78A-6621C0DE54C3}"/>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65D9242-492C-560F-BAF7-632ED8E17F42}"/>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EEBDD28-1033-805A-1EB2-6182BC4D236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3FC4DE3E-60C0-9188-C775-730D40E769ED}"/>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pic>
        <p:nvPicPr>
          <p:cNvPr id="6" name="图片 5">
            <a:extLst>
              <a:ext uri="{FF2B5EF4-FFF2-40B4-BE49-F238E27FC236}">
                <a16:creationId xmlns:a16="http://schemas.microsoft.com/office/drawing/2014/main" id="{3C27492E-C1B7-730E-F6A1-C23D64727F31}"/>
              </a:ext>
            </a:extLst>
          </p:cNvPr>
          <p:cNvPicPr>
            <a:picLocks noChangeAspect="1"/>
          </p:cNvPicPr>
          <p:nvPr/>
        </p:nvPicPr>
        <p:blipFill>
          <a:blip r:embed="rId4"/>
          <a:stretch>
            <a:fillRect/>
          </a:stretch>
        </p:blipFill>
        <p:spPr>
          <a:xfrm>
            <a:off x="1464668" y="1524000"/>
            <a:ext cx="2429966" cy="2951616"/>
          </a:xfrm>
          <a:prstGeom prst="rect">
            <a:avLst/>
          </a:prstGeom>
        </p:spPr>
      </p:pic>
      <p:pic>
        <p:nvPicPr>
          <p:cNvPr id="12" name="图片 11">
            <a:extLst>
              <a:ext uri="{FF2B5EF4-FFF2-40B4-BE49-F238E27FC236}">
                <a16:creationId xmlns:a16="http://schemas.microsoft.com/office/drawing/2014/main" id="{24EA4818-9949-43D2-BE94-8E5C26F90EE5}"/>
              </a:ext>
            </a:extLst>
          </p:cNvPr>
          <p:cNvPicPr>
            <a:picLocks noChangeAspect="1"/>
          </p:cNvPicPr>
          <p:nvPr/>
        </p:nvPicPr>
        <p:blipFill>
          <a:blip r:embed="rId5"/>
          <a:stretch>
            <a:fillRect/>
          </a:stretch>
        </p:blipFill>
        <p:spPr>
          <a:xfrm>
            <a:off x="4757716" y="1524000"/>
            <a:ext cx="2245427" cy="2881631"/>
          </a:xfrm>
          <a:prstGeom prst="rect">
            <a:avLst/>
          </a:prstGeom>
        </p:spPr>
      </p:pic>
      <mc:AlternateContent xmlns:mc="http://schemas.openxmlformats.org/markup-compatibility/2006">
        <mc:Choice xmlns:p14="http://schemas.microsoft.com/office/powerpoint/2010/main" Requires="p14">
          <p:contentPart p14:bwMode="auto" r:id="rId6">
            <p14:nvContentPartPr>
              <p14:cNvPr id="2" name="墨迹 1">
                <a:extLst>
                  <a:ext uri="{FF2B5EF4-FFF2-40B4-BE49-F238E27FC236}">
                    <a16:creationId xmlns:a16="http://schemas.microsoft.com/office/drawing/2014/main" id="{4F9E831B-CFEB-A8D8-7BF1-9FC1D776BB38}"/>
                  </a:ext>
                </a:extLst>
              </p14:cNvPr>
              <p14:cNvContentPartPr/>
              <p14:nvPr/>
            </p14:nvContentPartPr>
            <p14:xfrm>
              <a:off x="1771560" y="1947960"/>
              <a:ext cx="1524600" cy="2571840"/>
            </p14:xfrm>
          </p:contentPart>
        </mc:Choice>
        <mc:Fallback>
          <p:pic>
            <p:nvPicPr>
              <p:cNvPr id="2" name="墨迹 1">
                <a:extLst>
                  <a:ext uri="{FF2B5EF4-FFF2-40B4-BE49-F238E27FC236}">
                    <a16:creationId xmlns:a16="http://schemas.microsoft.com/office/drawing/2014/main" id="{4F9E831B-CFEB-A8D8-7BF1-9FC1D776BB38}"/>
                  </a:ext>
                </a:extLst>
              </p:cNvPr>
              <p:cNvPicPr/>
              <p:nvPr/>
            </p:nvPicPr>
            <p:blipFill>
              <a:blip r:embed="rId7"/>
              <a:stretch>
                <a:fillRect/>
              </a:stretch>
            </p:blipFill>
            <p:spPr>
              <a:xfrm>
                <a:off x="1762200" y="1938600"/>
                <a:ext cx="1543320" cy="2590560"/>
              </a:xfrm>
              <a:prstGeom prst="rect">
                <a:avLst/>
              </a:prstGeom>
            </p:spPr>
          </p:pic>
        </mc:Fallback>
      </mc:AlternateContent>
    </p:spTree>
    <p:extLst>
      <p:ext uri="{BB962C8B-B14F-4D97-AF65-F5344CB8AC3E}">
        <p14:creationId xmlns:p14="http://schemas.microsoft.com/office/powerpoint/2010/main" val="3881250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D76DF-B148-6C29-0818-A385A5A3DB1C}"/>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352E306D-F949-61E2-53A8-1F1748BCCBE8}"/>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35C5CA38-648A-A194-4323-1578AF00AEF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注意力机制原理</a:t>
            </a:r>
            <a:endParaRPr lang="en-US" altLang="zh-CN" sz="2400" b="1" dirty="0"/>
          </a:p>
        </p:txBody>
      </p:sp>
      <p:sp>
        <p:nvSpPr>
          <p:cNvPr id="5" name="Text 2">
            <a:extLst>
              <a:ext uri="{FF2B5EF4-FFF2-40B4-BE49-F238E27FC236}">
                <a16:creationId xmlns:a16="http://schemas.microsoft.com/office/drawing/2014/main" id="{6B73D9F3-F893-05C4-8985-D682B44B3DF3}"/>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9" name="文本框 18">
            <a:extLst>
              <a:ext uri="{FF2B5EF4-FFF2-40B4-BE49-F238E27FC236}">
                <a16:creationId xmlns:a16="http://schemas.microsoft.com/office/drawing/2014/main" id="{DF8E10D2-D014-0873-84C9-5475C788DB09}"/>
              </a:ext>
            </a:extLst>
          </p:cNvPr>
          <p:cNvSpPr txBox="1"/>
          <p:nvPr/>
        </p:nvSpPr>
        <p:spPr>
          <a:xfrm>
            <a:off x="413657" y="2094696"/>
            <a:ext cx="8158843" cy="1415772"/>
          </a:xfrm>
          <a:prstGeom prst="rect">
            <a:avLst/>
          </a:prstGeom>
          <a:noFill/>
        </p:spPr>
        <p:txBody>
          <a:bodyPr wrap="square" rtlCol="0">
            <a:spAutoFit/>
          </a:bodyPr>
          <a:lstStyle/>
          <a:p>
            <a:pPr algn="ctr"/>
            <a:r>
              <a:rPr lang="zh-CN" altLang="en-US" sz="3600" b="1" dirty="0">
                <a:solidFill>
                  <a:srgbClr val="C00000"/>
                </a:solidFill>
                <a:latin typeface="楷体" panose="02010609060101010101" pitchFamily="49" charset="-122"/>
                <a:ea typeface="楷体" panose="02010609060101010101" pitchFamily="49" charset="-122"/>
              </a:rPr>
              <a:t>恭喜你，你已经学会了核心逻辑</a:t>
            </a:r>
            <a:endParaRPr lang="en-US" altLang="zh-CN" sz="3600" b="1" dirty="0">
              <a:solidFill>
                <a:srgbClr val="C00000"/>
              </a:solidFill>
              <a:latin typeface="楷体" panose="02010609060101010101" pitchFamily="49" charset="-122"/>
              <a:ea typeface="楷体" panose="02010609060101010101" pitchFamily="49" charset="-122"/>
            </a:endParaRPr>
          </a:p>
          <a:p>
            <a:pPr algn="ctr"/>
            <a:r>
              <a:rPr lang="zh-CN" altLang="en-US" sz="3600" b="1" dirty="0">
                <a:solidFill>
                  <a:srgbClr val="C00000"/>
                </a:solidFill>
                <a:latin typeface="楷体" panose="02010609060101010101" pitchFamily="49" charset="-122"/>
                <a:ea typeface="楷体" panose="02010609060101010101" pitchFamily="49" charset="-122"/>
              </a:rPr>
              <a:t>👏👏👏👏👏👏</a:t>
            </a:r>
          </a:p>
          <a:p>
            <a:endParaRPr lang="zh-CN" altLang="en-US" sz="1400" b="1" dirty="0">
              <a:solidFill>
                <a:schemeClr val="accent3">
                  <a:lumMod val="50000"/>
                </a:schemeClr>
              </a:solidFill>
              <a:latin typeface="楷体" panose="02010609060101010101" pitchFamily="49" charset="-122"/>
              <a:ea typeface="楷体" panose="02010609060101010101" pitchFamily="49" charset="-122"/>
            </a:endParaRPr>
          </a:p>
        </p:txBody>
      </p:sp>
      <mc:AlternateContent xmlns:mc="http://schemas.openxmlformats.org/markup-compatibility/2006">
        <mc:Choice xmlns:p14="http://schemas.microsoft.com/office/powerpoint/2010/main" Requires="p14">
          <p:contentPart p14:bwMode="auto" r:id="rId4">
            <p14:nvContentPartPr>
              <p14:cNvPr id="2" name="墨迹 1">
                <a:extLst>
                  <a:ext uri="{FF2B5EF4-FFF2-40B4-BE49-F238E27FC236}">
                    <a16:creationId xmlns:a16="http://schemas.microsoft.com/office/drawing/2014/main" id="{5F9542E6-8BF4-D8F1-4F9D-C8E230007DCD}"/>
                  </a:ext>
                </a:extLst>
              </p14:cNvPr>
              <p14:cNvContentPartPr/>
              <p14:nvPr/>
            </p14:nvContentPartPr>
            <p14:xfrm>
              <a:off x="1324080" y="2752560"/>
              <a:ext cx="6358320" cy="1010160"/>
            </p14:xfrm>
          </p:contentPart>
        </mc:Choice>
        <mc:Fallback>
          <p:pic>
            <p:nvPicPr>
              <p:cNvPr id="2" name="墨迹 1">
                <a:extLst>
                  <a:ext uri="{FF2B5EF4-FFF2-40B4-BE49-F238E27FC236}">
                    <a16:creationId xmlns:a16="http://schemas.microsoft.com/office/drawing/2014/main" id="{5F9542E6-8BF4-D8F1-4F9D-C8E230007DCD}"/>
                  </a:ext>
                </a:extLst>
              </p:cNvPr>
              <p:cNvPicPr/>
              <p:nvPr/>
            </p:nvPicPr>
            <p:blipFill>
              <a:blip r:embed="rId5"/>
              <a:stretch>
                <a:fillRect/>
              </a:stretch>
            </p:blipFill>
            <p:spPr>
              <a:xfrm>
                <a:off x="1314720" y="2743200"/>
                <a:ext cx="6377040" cy="1028880"/>
              </a:xfrm>
              <a:prstGeom prst="rect">
                <a:avLst/>
              </a:prstGeom>
            </p:spPr>
          </p:pic>
        </mc:Fallback>
      </mc:AlternateContent>
    </p:spTree>
    <p:extLst>
      <p:ext uri="{BB962C8B-B14F-4D97-AF65-F5344CB8AC3E}">
        <p14:creationId xmlns:p14="http://schemas.microsoft.com/office/powerpoint/2010/main" val="1556091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zh-CN" altLang="en-US" sz="3750" b="1" dirty="0"/>
              <a:t>自然语言处理基础</a:t>
            </a:r>
          </a:p>
        </p:txBody>
      </p:sp>
      <p:sp>
        <p:nvSpPr>
          <p:cNvPr id="4" name="Shape 1"/>
          <p:cNvSpPr/>
          <p:nvPr/>
        </p:nvSpPr>
        <p:spPr>
          <a:xfrm>
            <a:off x="571500" y="4157662"/>
            <a:ext cx="4762500" cy="14288"/>
          </a:xfrm>
          <a:prstGeom prst="rect">
            <a:avLst/>
          </a:prstGeom>
          <a:solidFill>
            <a:srgbClr val="666666">
              <a:alpha val="30000"/>
            </a:srgbClr>
          </a:solidFill>
          <a:ln/>
        </p:spPr>
      </p:sp>
      <p:sp>
        <p:nvSpPr>
          <p:cNvPr id="5" name="Text 2"/>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01</a:t>
            </a:r>
            <a:endParaRPr lang="en-US" sz="22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FA823-64E3-6673-05AD-ED58A0CD549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329064DA-7C4B-122C-C80C-E86DA5697B07}"/>
              </a:ext>
            </a:extLst>
          </p:cNvPr>
          <p:cNvPicPr>
            <a:picLocks noChangeAspect="1"/>
          </p:cNvPicPr>
          <p:nvPr/>
        </p:nvPicPr>
        <p:blipFill>
          <a:blip r:embed="rId3"/>
          <a:srcRect/>
          <a:stretch/>
        </p:blipFill>
        <p:spPr>
          <a:xfrm>
            <a:off x="0" y="0"/>
            <a:ext cx="9144000" cy="5143500"/>
          </a:xfrm>
          <a:prstGeom prst="rect">
            <a:avLst/>
          </a:prstGeom>
        </p:spPr>
      </p:pic>
      <p:sp>
        <p:nvSpPr>
          <p:cNvPr id="3" name="Text 0">
            <a:extLst>
              <a:ext uri="{FF2B5EF4-FFF2-40B4-BE49-F238E27FC236}">
                <a16:creationId xmlns:a16="http://schemas.microsoft.com/office/drawing/2014/main" id="{8C27CC2C-3725-F0AC-B244-C1049EDFC989}"/>
              </a:ext>
            </a:extLst>
          </p:cNvPr>
          <p:cNvSpPr/>
          <p:nvPr/>
        </p:nvSpPr>
        <p:spPr>
          <a:xfrm>
            <a:off x="571500" y="3314700"/>
            <a:ext cx="4762500" cy="666750"/>
          </a:xfrm>
          <a:prstGeom prst="rect">
            <a:avLst/>
          </a:prstGeom>
          <a:noFill/>
          <a:ln/>
        </p:spPr>
        <p:txBody>
          <a:bodyPr vert="horz" wrap="square" lIns="0" tIns="0" rIns="0" bIns="0" rtlCol="0" anchor="ctr"/>
          <a:lstStyle/>
          <a:p>
            <a:pPr marL="0" indent="0" algn="l">
              <a:lnSpc>
                <a:spcPts val="5250"/>
              </a:lnSpc>
              <a:buNone/>
            </a:pPr>
            <a:r>
              <a:rPr lang="en-US" altLang="zh-CN" sz="3750" b="1" dirty="0">
                <a:solidFill>
                  <a:srgbClr val="333333"/>
                </a:solidFill>
                <a:latin typeface="Microsoft YaHei" pitchFamily="34" charset="0"/>
                <a:ea typeface="Microsoft YaHei" pitchFamily="34" charset="-122"/>
                <a:cs typeface="Microsoft YaHei" pitchFamily="34" charset="-120"/>
              </a:rPr>
              <a:t>Transformer</a:t>
            </a:r>
            <a:r>
              <a:rPr lang="zh-CN" altLang="en-US" sz="3750" b="1" dirty="0">
                <a:solidFill>
                  <a:srgbClr val="333333"/>
                </a:solidFill>
                <a:latin typeface="Microsoft YaHei" pitchFamily="34" charset="0"/>
                <a:ea typeface="Microsoft YaHei" pitchFamily="34" charset="-122"/>
                <a:cs typeface="Microsoft YaHei" pitchFamily="34" charset="-120"/>
              </a:rPr>
              <a:t>的原理</a:t>
            </a:r>
          </a:p>
        </p:txBody>
      </p:sp>
      <p:sp>
        <p:nvSpPr>
          <p:cNvPr id="4" name="Shape 1">
            <a:extLst>
              <a:ext uri="{FF2B5EF4-FFF2-40B4-BE49-F238E27FC236}">
                <a16:creationId xmlns:a16="http://schemas.microsoft.com/office/drawing/2014/main" id="{06C87BD5-7A6D-4A0D-C2FB-62247BBE13E5}"/>
              </a:ext>
            </a:extLst>
          </p:cNvPr>
          <p:cNvSpPr/>
          <p:nvPr/>
        </p:nvSpPr>
        <p:spPr>
          <a:xfrm>
            <a:off x="571500" y="4157662"/>
            <a:ext cx="4762500" cy="14288"/>
          </a:xfrm>
          <a:prstGeom prst="rect">
            <a:avLst/>
          </a:prstGeom>
          <a:solidFill>
            <a:srgbClr val="666666">
              <a:alpha val="30000"/>
            </a:srgbClr>
          </a:solidFill>
          <a:ln/>
        </p:spPr>
      </p:sp>
      <p:sp>
        <p:nvSpPr>
          <p:cNvPr id="5" name="Text 2">
            <a:extLst>
              <a:ext uri="{FF2B5EF4-FFF2-40B4-BE49-F238E27FC236}">
                <a16:creationId xmlns:a16="http://schemas.microsoft.com/office/drawing/2014/main" id="{6F725F75-4F02-875F-C219-F7FEBBB8A94B}"/>
              </a:ext>
            </a:extLst>
          </p:cNvPr>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a:extLst>
              <a:ext uri="{FF2B5EF4-FFF2-40B4-BE49-F238E27FC236}">
                <a16:creationId xmlns:a16="http://schemas.microsoft.com/office/drawing/2014/main" id="{BBC91C7D-356E-FD83-6003-111F42840CE1}"/>
              </a:ext>
            </a:extLst>
          </p:cNvPr>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03</a:t>
            </a:r>
            <a:endParaRPr lang="en-US" sz="22500" dirty="0"/>
          </a:p>
        </p:txBody>
      </p:sp>
    </p:spTree>
    <p:extLst>
      <p:ext uri="{BB962C8B-B14F-4D97-AF65-F5344CB8AC3E}">
        <p14:creationId xmlns:p14="http://schemas.microsoft.com/office/powerpoint/2010/main" val="3718290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7DDF9-F9B5-3A4C-86C1-80F9F8B851DE}"/>
            </a:ext>
          </a:extLst>
        </p:cNvPr>
        <p:cNvGrpSpPr/>
        <p:nvPr/>
      </p:nvGrpSpPr>
      <p:grpSpPr>
        <a:xfrm>
          <a:off x="0" y="0"/>
          <a:ext cx="0" cy="0"/>
          <a:chOff x="0" y="0"/>
          <a:chExt cx="0" cy="0"/>
        </a:xfrm>
      </p:grpSpPr>
      <p:pic>
        <p:nvPicPr>
          <p:cNvPr id="2050" name="Picture 2" descr="Refer to caption">
            <a:extLst>
              <a:ext uri="{FF2B5EF4-FFF2-40B4-BE49-F238E27FC236}">
                <a16:creationId xmlns:a16="http://schemas.microsoft.com/office/drawing/2014/main" id="{558E71A9-8494-F735-5DC0-4025B4ED2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8774" y="1473201"/>
            <a:ext cx="2440677" cy="359445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0" descr="preencoded.png">
            <a:extLst>
              <a:ext uri="{FF2B5EF4-FFF2-40B4-BE49-F238E27FC236}">
                <a16:creationId xmlns:a16="http://schemas.microsoft.com/office/drawing/2014/main" id="{B76CE983-927B-C8E6-3E72-BF4698DA969B}"/>
              </a:ext>
            </a:extLst>
          </p:cNvPr>
          <p:cNvPicPr>
            <a:picLocks noChangeAspect="1"/>
          </p:cNvPicPr>
          <p:nvPr/>
        </p:nvPicPr>
        <p:blipFill>
          <a:blip r:embed="rId4"/>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8F9C959-86E3-638C-5202-78C7510342FD}"/>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en-US" altLang="zh-CN" sz="2400" b="1" dirty="0">
                <a:solidFill>
                  <a:srgbClr val="333333"/>
                </a:solidFill>
                <a:latin typeface="Microsoft YaHei" pitchFamily="34" charset="0"/>
                <a:ea typeface="Microsoft YaHei" pitchFamily="34" charset="-122"/>
                <a:cs typeface="Microsoft YaHei" pitchFamily="34" charset="-120"/>
              </a:rPr>
              <a:t>Transformer</a:t>
            </a:r>
            <a:r>
              <a:rPr lang="zh-CN" altLang="en-US" sz="2400" b="1" dirty="0">
                <a:solidFill>
                  <a:srgbClr val="333333"/>
                </a:solidFill>
                <a:latin typeface="Microsoft YaHei" pitchFamily="34" charset="0"/>
                <a:ea typeface="Microsoft YaHei" pitchFamily="34" charset="-122"/>
                <a:cs typeface="Microsoft YaHei" pitchFamily="34" charset="-120"/>
              </a:rPr>
              <a:t>的原理</a:t>
            </a:r>
          </a:p>
        </p:txBody>
      </p:sp>
      <p:sp>
        <p:nvSpPr>
          <p:cNvPr id="5" name="Text 2">
            <a:extLst>
              <a:ext uri="{FF2B5EF4-FFF2-40B4-BE49-F238E27FC236}">
                <a16:creationId xmlns:a16="http://schemas.microsoft.com/office/drawing/2014/main" id="{C8DC2220-3296-73C1-CF03-6C196254DE05}"/>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6F2B5BB9-B574-5704-AFA0-8F91FDE5AE2A}"/>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模型概览</a:t>
            </a:r>
            <a:endParaRPr lang="en-US" sz="1600" dirty="0"/>
          </a:p>
        </p:txBody>
      </p:sp>
      <p:cxnSp>
        <p:nvCxnSpPr>
          <p:cNvPr id="10" name="直接箭头连接符 9">
            <a:extLst>
              <a:ext uri="{FF2B5EF4-FFF2-40B4-BE49-F238E27FC236}">
                <a16:creationId xmlns:a16="http://schemas.microsoft.com/office/drawing/2014/main" id="{264C6AD6-F439-354F-CF8D-AACB8EBA17BD}"/>
              </a:ext>
            </a:extLst>
          </p:cNvPr>
          <p:cNvCxnSpPr>
            <a:cxnSpLocks/>
          </p:cNvCxnSpPr>
          <p:nvPr/>
        </p:nvCxnSpPr>
        <p:spPr>
          <a:xfrm flipV="1">
            <a:off x="4956629" y="3203474"/>
            <a:ext cx="1197428" cy="495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C6CB4A0E-81BD-C6FA-8270-4BD5D92B0443}"/>
              </a:ext>
            </a:extLst>
          </p:cNvPr>
          <p:cNvSpPr txBox="1"/>
          <p:nvPr/>
        </p:nvSpPr>
        <p:spPr>
          <a:xfrm>
            <a:off x="6154057" y="2510976"/>
            <a:ext cx="3057247" cy="1600438"/>
          </a:xfrm>
          <a:prstGeom prst="rect">
            <a:avLst/>
          </a:prstGeom>
          <a:noFill/>
        </p:spPr>
        <p:txBody>
          <a:bodyPr wrap="none" rtlCol="0">
            <a:spAutoFit/>
          </a:bodyPr>
          <a:lstStyle/>
          <a:p>
            <a:r>
              <a:rPr lang="zh-CN" altLang="en-US" sz="1400" dirty="0">
                <a:latin typeface="楷体" panose="02010609060101010101" pitchFamily="49" charset="-122"/>
                <a:ea typeface="楷体" panose="02010609060101010101" pitchFamily="49" charset="-122"/>
              </a:rPr>
              <a:t>加入掩码让模型只能看到某个</a:t>
            </a:r>
            <a:r>
              <a:rPr lang="en-US" altLang="zh-CN" sz="1400" dirty="0">
                <a:latin typeface="楷体" panose="02010609060101010101" pitchFamily="49" charset="-122"/>
                <a:ea typeface="楷体" panose="02010609060101010101" pitchFamily="49" charset="-122"/>
              </a:rPr>
              <a:t>token</a:t>
            </a:r>
          </a:p>
          <a:p>
            <a:r>
              <a:rPr lang="zh-CN" altLang="en-US" sz="1400" dirty="0">
                <a:latin typeface="楷体" panose="02010609060101010101" pitchFamily="49" charset="-122"/>
                <a:ea typeface="楷体" panose="02010609060101010101" pitchFamily="49" charset="-122"/>
              </a:rPr>
              <a:t>之前的</a:t>
            </a:r>
            <a:r>
              <a:rPr lang="en-US" altLang="zh-CN" sz="1400" dirty="0">
                <a:latin typeface="楷体" panose="02010609060101010101" pitchFamily="49" charset="-122"/>
                <a:ea typeface="楷体" panose="02010609060101010101" pitchFamily="49" charset="-122"/>
              </a:rPr>
              <a:t>token</a:t>
            </a:r>
            <a:r>
              <a:rPr lang="zh-CN" altLang="en-US" sz="1400" dirty="0">
                <a:latin typeface="楷体" panose="02010609060101010101" pitchFamily="49" charset="-122"/>
                <a:ea typeface="楷体" panose="02010609060101010101" pitchFamily="49" charset="-122"/>
              </a:rPr>
              <a:t>，看不到后面的</a:t>
            </a:r>
            <a:r>
              <a:rPr lang="en-US" altLang="zh-CN" sz="1400" dirty="0">
                <a:latin typeface="楷体" panose="02010609060101010101" pitchFamily="49" charset="-122"/>
                <a:ea typeface="楷体" panose="02010609060101010101" pitchFamily="49" charset="-122"/>
              </a:rPr>
              <a:t>token</a:t>
            </a:r>
            <a:r>
              <a:rPr lang="zh-CN" altLang="en-US" sz="1400" dirty="0">
                <a:latin typeface="楷体" panose="02010609060101010101" pitchFamily="49" charset="-122"/>
                <a:ea typeface="楷体" panose="02010609060101010101" pitchFamily="49" charset="-122"/>
              </a:rPr>
              <a:t>，</a:t>
            </a:r>
            <a:endParaRPr lang="en-US" altLang="zh-CN" sz="1400" dirty="0">
              <a:latin typeface="楷体" panose="02010609060101010101" pitchFamily="49" charset="-122"/>
              <a:ea typeface="楷体" panose="02010609060101010101" pitchFamily="49" charset="-122"/>
            </a:endParaRPr>
          </a:p>
          <a:p>
            <a:r>
              <a:rPr lang="zh-CN" altLang="en-US" sz="1400" dirty="0">
                <a:latin typeface="楷体" panose="02010609060101010101" pitchFamily="49" charset="-122"/>
                <a:ea typeface="楷体" panose="02010609060101010101" pitchFamily="49" charset="-122"/>
              </a:rPr>
              <a:t>任务就不只计算</a:t>
            </a:r>
            <a:r>
              <a:rPr lang="en-US" altLang="zh-CN" sz="1400" dirty="0">
                <a:latin typeface="楷体" panose="02010609060101010101" pitchFamily="49" charset="-122"/>
                <a:ea typeface="楷体" panose="02010609060101010101" pitchFamily="49" charset="-122"/>
              </a:rPr>
              <a:t>token</a:t>
            </a:r>
            <a:r>
              <a:rPr lang="zh-CN" altLang="en-US" sz="1400" dirty="0">
                <a:latin typeface="楷体" panose="02010609060101010101" pitchFamily="49" charset="-122"/>
                <a:ea typeface="楷体" panose="02010609060101010101" pitchFamily="49" charset="-122"/>
              </a:rPr>
              <a:t>相似性，还得</a:t>
            </a:r>
            <a:endParaRPr lang="en-US" altLang="zh-CN" sz="1400" dirty="0">
              <a:latin typeface="楷体" panose="02010609060101010101" pitchFamily="49" charset="-122"/>
              <a:ea typeface="楷体" panose="02010609060101010101" pitchFamily="49" charset="-122"/>
            </a:endParaRPr>
          </a:p>
          <a:p>
            <a:r>
              <a:rPr lang="zh-CN" altLang="en-US" sz="1400" dirty="0">
                <a:latin typeface="楷体" panose="02010609060101010101" pitchFamily="49" charset="-122"/>
                <a:ea typeface="楷体" panose="02010609060101010101" pitchFamily="49" charset="-122"/>
              </a:rPr>
              <a:t>让模型猜这个</a:t>
            </a:r>
            <a:r>
              <a:rPr lang="en-US" altLang="zh-CN" sz="1400" dirty="0">
                <a:latin typeface="楷体" panose="02010609060101010101" pitchFamily="49" charset="-122"/>
                <a:ea typeface="楷体" panose="02010609060101010101" pitchFamily="49" charset="-122"/>
              </a:rPr>
              <a:t>token</a:t>
            </a:r>
            <a:r>
              <a:rPr lang="zh-CN" altLang="en-US" sz="1400" dirty="0">
                <a:latin typeface="楷体" panose="02010609060101010101" pitchFamily="49" charset="-122"/>
                <a:ea typeface="楷体" panose="02010609060101010101" pitchFamily="49" charset="-122"/>
              </a:rPr>
              <a:t>之后下一个</a:t>
            </a:r>
            <a:r>
              <a:rPr lang="en-US" altLang="zh-CN" sz="1400" dirty="0">
                <a:latin typeface="楷体" panose="02010609060101010101" pitchFamily="49" charset="-122"/>
                <a:ea typeface="楷体" panose="02010609060101010101" pitchFamily="49" charset="-122"/>
              </a:rPr>
              <a:t>token</a:t>
            </a:r>
          </a:p>
          <a:p>
            <a:r>
              <a:rPr lang="zh-CN" altLang="en-US" sz="1400" dirty="0">
                <a:latin typeface="楷体" panose="02010609060101010101" pitchFamily="49" charset="-122"/>
                <a:ea typeface="楷体" panose="02010609060101010101" pitchFamily="49" charset="-122"/>
              </a:rPr>
              <a:t>是什么</a:t>
            </a:r>
            <a:endParaRPr lang="en-US" altLang="zh-CN" sz="1400" dirty="0">
              <a:latin typeface="楷体" panose="02010609060101010101" pitchFamily="49" charset="-122"/>
              <a:ea typeface="楷体" panose="02010609060101010101" pitchFamily="49" charset="-122"/>
            </a:endParaRPr>
          </a:p>
          <a:p>
            <a:r>
              <a:rPr lang="zh-CN" altLang="en-US" sz="1400" dirty="0">
                <a:latin typeface="楷体" panose="02010609060101010101" pitchFamily="49" charset="-122"/>
                <a:ea typeface="楷体" panose="02010609060101010101" pitchFamily="49" charset="-122"/>
              </a:rPr>
              <a:t>这就是</a:t>
            </a:r>
            <a:r>
              <a:rPr lang="en-US" altLang="zh-CN" sz="1400" dirty="0">
                <a:latin typeface="楷体" panose="02010609060101010101" pitchFamily="49" charset="-122"/>
                <a:ea typeface="楷体" panose="02010609060101010101" pitchFamily="49" charset="-122"/>
              </a:rPr>
              <a:t>ChatGPT</a:t>
            </a:r>
            <a:r>
              <a:rPr lang="zh-CN" altLang="en-US" sz="1400" dirty="0">
                <a:latin typeface="楷体" panose="02010609060101010101" pitchFamily="49" charset="-122"/>
                <a:ea typeface="楷体" panose="02010609060101010101" pitchFamily="49" charset="-122"/>
              </a:rPr>
              <a:t>原理，</a:t>
            </a:r>
            <a:r>
              <a:rPr lang="en-US" altLang="zh-CN" sz="1400" dirty="0">
                <a:latin typeface="楷体" panose="02010609060101010101" pitchFamily="49" charset="-122"/>
                <a:ea typeface="楷体" panose="02010609060101010101" pitchFamily="49" charset="-122"/>
              </a:rPr>
              <a:t>transformer</a:t>
            </a:r>
            <a:r>
              <a:rPr lang="zh-CN" altLang="en-US" sz="1400" dirty="0">
                <a:latin typeface="楷体" panose="02010609060101010101" pitchFamily="49" charset="-122"/>
                <a:ea typeface="楷体" panose="02010609060101010101" pitchFamily="49" charset="-122"/>
              </a:rPr>
              <a:t>的</a:t>
            </a:r>
            <a:endParaRPr lang="en-US" altLang="zh-CN" sz="1400" dirty="0">
              <a:latin typeface="楷体" panose="02010609060101010101" pitchFamily="49" charset="-122"/>
              <a:ea typeface="楷体" panose="02010609060101010101" pitchFamily="49" charset="-122"/>
            </a:endParaRPr>
          </a:p>
          <a:p>
            <a:r>
              <a:rPr lang="zh-CN" altLang="en-US" sz="1400" dirty="0">
                <a:latin typeface="楷体" panose="02010609060101010101" pitchFamily="49" charset="-122"/>
                <a:ea typeface="楷体" panose="02010609060101010101" pitchFamily="49" charset="-122"/>
              </a:rPr>
              <a:t>解码器部分</a:t>
            </a:r>
          </a:p>
        </p:txBody>
      </p:sp>
      <p:pic>
        <p:nvPicPr>
          <p:cNvPr id="14" name="图片 13">
            <a:extLst>
              <a:ext uri="{FF2B5EF4-FFF2-40B4-BE49-F238E27FC236}">
                <a16:creationId xmlns:a16="http://schemas.microsoft.com/office/drawing/2014/main" id="{83D2D8A6-0DC3-8548-DC4C-457BDE6A8EEC}"/>
              </a:ext>
            </a:extLst>
          </p:cNvPr>
          <p:cNvPicPr>
            <a:picLocks noChangeAspect="1"/>
          </p:cNvPicPr>
          <p:nvPr/>
        </p:nvPicPr>
        <p:blipFill>
          <a:blip r:embed="rId5"/>
          <a:stretch>
            <a:fillRect/>
          </a:stretch>
        </p:blipFill>
        <p:spPr>
          <a:xfrm>
            <a:off x="5699226" y="4556262"/>
            <a:ext cx="2009775" cy="495300"/>
          </a:xfrm>
          <a:prstGeom prst="rect">
            <a:avLst/>
          </a:prstGeom>
        </p:spPr>
      </p:pic>
      <p:cxnSp>
        <p:nvCxnSpPr>
          <p:cNvPr id="15" name="直接箭头连接符 14">
            <a:extLst>
              <a:ext uri="{FF2B5EF4-FFF2-40B4-BE49-F238E27FC236}">
                <a16:creationId xmlns:a16="http://schemas.microsoft.com/office/drawing/2014/main" id="{D79E17FB-E68D-0D03-AC40-2379C71A38D3}"/>
              </a:ext>
            </a:extLst>
          </p:cNvPr>
          <p:cNvCxnSpPr>
            <a:cxnSpLocks/>
          </p:cNvCxnSpPr>
          <p:nvPr/>
        </p:nvCxnSpPr>
        <p:spPr>
          <a:xfrm>
            <a:off x="4956629" y="4505462"/>
            <a:ext cx="742597" cy="247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a:extLst>
              <a:ext uri="{FF2B5EF4-FFF2-40B4-BE49-F238E27FC236}">
                <a16:creationId xmlns:a16="http://schemas.microsoft.com/office/drawing/2014/main" id="{B4590502-6DF3-9599-E933-B829FDC9F3EE}"/>
              </a:ext>
            </a:extLst>
          </p:cNvPr>
          <p:cNvCxnSpPr>
            <a:cxnSpLocks/>
          </p:cNvCxnSpPr>
          <p:nvPr/>
        </p:nvCxnSpPr>
        <p:spPr>
          <a:xfrm flipH="1" flipV="1">
            <a:off x="2373086" y="2728686"/>
            <a:ext cx="907143" cy="7224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053BD488-8D02-F9D8-F706-E639A1FBD717}"/>
              </a:ext>
            </a:extLst>
          </p:cNvPr>
          <p:cNvSpPr txBox="1"/>
          <p:nvPr/>
        </p:nvSpPr>
        <p:spPr>
          <a:xfrm>
            <a:off x="393868" y="1983286"/>
            <a:ext cx="3506088" cy="1169551"/>
          </a:xfrm>
          <a:prstGeom prst="rect">
            <a:avLst/>
          </a:prstGeom>
          <a:noFill/>
        </p:spPr>
        <p:txBody>
          <a:bodyPr wrap="none" rtlCol="0">
            <a:spAutoFit/>
          </a:bodyPr>
          <a:lstStyle/>
          <a:p>
            <a:r>
              <a:rPr lang="zh-CN" altLang="en-US" sz="1400" dirty="0">
                <a:latin typeface="楷体" panose="02010609060101010101" pitchFamily="49" charset="-122"/>
                <a:ea typeface="楷体" panose="02010609060101010101" pitchFamily="49" charset="-122"/>
              </a:rPr>
              <a:t>编码器部分，比较出名的有</a:t>
            </a:r>
            <a:r>
              <a:rPr lang="en-US" altLang="zh-CN" sz="1400" dirty="0">
                <a:latin typeface="楷体" panose="02010609060101010101" pitchFamily="49" charset="-122"/>
                <a:ea typeface="楷体" panose="02010609060101010101" pitchFamily="49" charset="-122"/>
              </a:rPr>
              <a:t>BERT</a:t>
            </a:r>
            <a:r>
              <a:rPr lang="zh-CN" altLang="en-US" sz="1400" dirty="0">
                <a:latin typeface="楷体" panose="02010609060101010101" pitchFamily="49" charset="-122"/>
                <a:ea typeface="楷体" panose="02010609060101010101" pitchFamily="49" charset="-122"/>
              </a:rPr>
              <a:t>架构，</a:t>
            </a:r>
            <a:endParaRPr lang="en-US" altLang="zh-CN" sz="1400" dirty="0">
              <a:latin typeface="楷体" panose="02010609060101010101" pitchFamily="49" charset="-122"/>
              <a:ea typeface="楷体" panose="02010609060101010101" pitchFamily="49" charset="-122"/>
            </a:endParaRPr>
          </a:p>
          <a:p>
            <a:r>
              <a:rPr lang="zh-CN" altLang="en-US" sz="1400" dirty="0">
                <a:latin typeface="楷体" panose="02010609060101010101" pitchFamily="49" charset="-122"/>
                <a:ea typeface="楷体" panose="02010609060101010101" pitchFamily="49" charset="-122"/>
              </a:rPr>
              <a:t>可以得到</a:t>
            </a:r>
            <a:r>
              <a:rPr lang="en-US" altLang="zh-CN" sz="1400" dirty="0">
                <a:latin typeface="楷体" panose="02010609060101010101" pitchFamily="49" charset="-122"/>
                <a:ea typeface="楷体" panose="02010609060101010101" pitchFamily="49" charset="-122"/>
              </a:rPr>
              <a:t>token</a:t>
            </a:r>
            <a:r>
              <a:rPr lang="zh-CN" altLang="en-US" sz="1400" dirty="0">
                <a:latin typeface="楷体" panose="02010609060101010101" pitchFamily="49" charset="-122"/>
                <a:ea typeface="楷体" panose="02010609060101010101" pitchFamily="49" charset="-122"/>
              </a:rPr>
              <a:t>的上下文嵌入表示</a:t>
            </a:r>
            <a:endParaRPr lang="en-US" altLang="zh-CN" sz="1400" dirty="0">
              <a:latin typeface="楷体" panose="02010609060101010101" pitchFamily="49" charset="-122"/>
              <a:ea typeface="楷体" panose="02010609060101010101" pitchFamily="49" charset="-122"/>
            </a:endParaRPr>
          </a:p>
          <a:p>
            <a:r>
              <a:rPr lang="en-US" altLang="zh-CN" sz="1400" dirty="0">
                <a:latin typeface="楷体" panose="02010609060101010101" pitchFamily="49" charset="-122"/>
                <a:ea typeface="楷体" panose="02010609060101010101" pitchFamily="49" charset="-122"/>
              </a:rPr>
              <a:t>BERT</a:t>
            </a:r>
            <a:r>
              <a:rPr lang="zh-CN" altLang="en-US" sz="1400" dirty="0">
                <a:latin typeface="楷体" panose="02010609060101010101" pitchFamily="49" charset="-122"/>
                <a:ea typeface="楷体" panose="02010609060101010101" pitchFamily="49" charset="-122"/>
              </a:rPr>
              <a:t>是双向的，即既可看到前面的</a:t>
            </a:r>
            <a:r>
              <a:rPr lang="en-US" altLang="zh-CN" sz="1400" dirty="0">
                <a:latin typeface="楷体" panose="02010609060101010101" pitchFamily="49" charset="-122"/>
                <a:ea typeface="楷体" panose="02010609060101010101" pitchFamily="49" charset="-122"/>
              </a:rPr>
              <a:t>token</a:t>
            </a:r>
            <a:r>
              <a:rPr lang="zh-CN" altLang="en-US" sz="1400" dirty="0">
                <a:latin typeface="楷体" panose="02010609060101010101" pitchFamily="49" charset="-122"/>
                <a:ea typeface="楷体" panose="02010609060101010101" pitchFamily="49" charset="-122"/>
              </a:rPr>
              <a:t>，</a:t>
            </a:r>
            <a:endParaRPr lang="en-US" altLang="zh-CN" sz="1400" dirty="0">
              <a:latin typeface="楷体" panose="02010609060101010101" pitchFamily="49" charset="-122"/>
              <a:ea typeface="楷体" panose="02010609060101010101" pitchFamily="49" charset="-122"/>
            </a:endParaRPr>
          </a:p>
          <a:p>
            <a:r>
              <a:rPr lang="zh-CN" altLang="en-US" sz="1400" dirty="0">
                <a:latin typeface="楷体" panose="02010609060101010101" pitchFamily="49" charset="-122"/>
                <a:ea typeface="楷体" panose="02010609060101010101" pitchFamily="49" charset="-122"/>
              </a:rPr>
              <a:t>也可以看到后面的</a:t>
            </a:r>
            <a:r>
              <a:rPr lang="en-US" altLang="zh-CN" sz="1400" dirty="0">
                <a:latin typeface="楷体" panose="02010609060101010101" pitchFamily="49" charset="-122"/>
                <a:ea typeface="楷体" panose="02010609060101010101" pitchFamily="49" charset="-122"/>
              </a:rPr>
              <a:t>token</a:t>
            </a:r>
            <a:br>
              <a:rPr lang="en-US" altLang="zh-CN" sz="1400" dirty="0">
                <a:latin typeface="楷体" panose="02010609060101010101" pitchFamily="49" charset="-122"/>
                <a:ea typeface="楷体" panose="02010609060101010101" pitchFamily="49" charset="-122"/>
              </a:rPr>
            </a:br>
            <a:endParaRPr lang="en-US" altLang="zh-CN" sz="1400" dirty="0">
              <a:latin typeface="楷体" panose="02010609060101010101" pitchFamily="49" charset="-122"/>
              <a:ea typeface="楷体" panose="02010609060101010101" pitchFamily="49" charset="-122"/>
            </a:endParaRPr>
          </a:p>
        </p:txBody>
      </p:sp>
      <mc:AlternateContent xmlns:mc="http://schemas.openxmlformats.org/markup-compatibility/2006">
        <mc:Choice xmlns:p14="http://schemas.microsoft.com/office/powerpoint/2010/main" Requires="p14">
          <p:contentPart p14:bwMode="auto" r:id="rId6">
            <p14:nvContentPartPr>
              <p14:cNvPr id="6" name="墨迹 5">
                <a:extLst>
                  <a:ext uri="{FF2B5EF4-FFF2-40B4-BE49-F238E27FC236}">
                    <a16:creationId xmlns:a16="http://schemas.microsoft.com/office/drawing/2014/main" id="{1324F50E-2EA7-4987-1D61-4A353A074DB6}"/>
                  </a:ext>
                </a:extLst>
              </p14:cNvPr>
              <p14:cNvContentPartPr/>
              <p14:nvPr/>
            </p14:nvContentPartPr>
            <p14:xfrm>
              <a:off x="1290600" y="1143000"/>
              <a:ext cx="7696440" cy="3996000"/>
            </p14:xfrm>
          </p:contentPart>
        </mc:Choice>
        <mc:Fallback>
          <p:pic>
            <p:nvPicPr>
              <p:cNvPr id="6" name="墨迹 5">
                <a:extLst>
                  <a:ext uri="{FF2B5EF4-FFF2-40B4-BE49-F238E27FC236}">
                    <a16:creationId xmlns:a16="http://schemas.microsoft.com/office/drawing/2014/main" id="{1324F50E-2EA7-4987-1D61-4A353A074DB6}"/>
                  </a:ext>
                </a:extLst>
              </p:cNvPr>
              <p:cNvPicPr/>
              <p:nvPr/>
            </p:nvPicPr>
            <p:blipFill>
              <a:blip r:embed="rId7"/>
              <a:stretch>
                <a:fillRect/>
              </a:stretch>
            </p:blipFill>
            <p:spPr>
              <a:xfrm>
                <a:off x="1281240" y="1133640"/>
                <a:ext cx="7715160" cy="4014720"/>
              </a:xfrm>
              <a:prstGeom prst="rect">
                <a:avLst/>
              </a:prstGeom>
            </p:spPr>
          </p:pic>
        </mc:Fallback>
      </mc:AlternateContent>
    </p:spTree>
    <p:extLst>
      <p:ext uri="{BB962C8B-B14F-4D97-AF65-F5344CB8AC3E}">
        <p14:creationId xmlns:p14="http://schemas.microsoft.com/office/powerpoint/2010/main" val="1626008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8E94D-4BE5-7414-CF83-E923CE5FCFD4}"/>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C9AE3EA-AD53-5D36-F43B-2C76CB3F6E5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B902C387-6C8E-E181-DB4C-850F947A8F5B}"/>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en-US" altLang="zh-CN" sz="2400" b="1" dirty="0">
                <a:solidFill>
                  <a:srgbClr val="333333"/>
                </a:solidFill>
                <a:latin typeface="Microsoft YaHei" pitchFamily="34" charset="0"/>
                <a:ea typeface="Microsoft YaHei" pitchFamily="34" charset="-122"/>
                <a:cs typeface="Microsoft YaHei" pitchFamily="34" charset="-120"/>
              </a:rPr>
              <a:t>Transformer</a:t>
            </a:r>
            <a:r>
              <a:rPr lang="zh-CN" altLang="en-US" sz="2400" b="1" dirty="0">
                <a:solidFill>
                  <a:srgbClr val="333333"/>
                </a:solidFill>
                <a:latin typeface="Microsoft YaHei" pitchFamily="34" charset="0"/>
                <a:ea typeface="Microsoft YaHei" pitchFamily="34" charset="-122"/>
                <a:cs typeface="Microsoft YaHei" pitchFamily="34" charset="-120"/>
              </a:rPr>
              <a:t>的原理</a:t>
            </a:r>
          </a:p>
        </p:txBody>
      </p:sp>
      <p:sp>
        <p:nvSpPr>
          <p:cNvPr id="5" name="Text 2">
            <a:extLst>
              <a:ext uri="{FF2B5EF4-FFF2-40B4-BE49-F238E27FC236}">
                <a16:creationId xmlns:a16="http://schemas.microsoft.com/office/drawing/2014/main" id="{46A8302A-360E-78FA-3434-6276D3521F36}"/>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547CF864-E414-FC98-D5EF-342E28D1D3D4}"/>
              </a:ext>
            </a:extLst>
          </p:cNvPr>
          <p:cNvSpPr/>
          <p:nvPr/>
        </p:nvSpPr>
        <p:spPr>
          <a:xfrm>
            <a:off x="571499" y="1238250"/>
            <a:ext cx="6112329" cy="471159"/>
          </a:xfrm>
          <a:prstGeom prst="rect">
            <a:avLst/>
          </a:prstGeom>
          <a:noFill/>
          <a:ln/>
        </p:spPr>
        <p:txBody>
          <a:bodyPr vert="horz" wrap="square" lIns="0" tIns="0" rIns="0" bIns="0" rtlCol="0" anchor="ctr"/>
          <a:lstStyle/>
          <a:p>
            <a:pPr marL="0" indent="0" algn="l">
              <a:lnSpc>
                <a:spcPts val="3150"/>
              </a:lnSpc>
              <a:buNone/>
            </a:pPr>
            <a:r>
              <a:rPr lang="en-US" altLang="zh-CN" sz="1600" b="1" dirty="0">
                <a:solidFill>
                  <a:srgbClr val="333333"/>
                </a:solidFill>
                <a:latin typeface="Microsoft YaHei" pitchFamily="34" charset="0"/>
                <a:ea typeface="Microsoft YaHei" pitchFamily="34" charset="-122"/>
              </a:rPr>
              <a:t>BERT(</a:t>
            </a:r>
            <a:r>
              <a:rPr lang="en-US" altLang="zh-CN" sz="1600" b="1" dirty="0" err="1">
                <a:solidFill>
                  <a:srgbClr val="333333"/>
                </a:solidFill>
                <a:latin typeface="Microsoft YaHei" pitchFamily="34" charset="0"/>
                <a:ea typeface="Microsoft YaHei" pitchFamily="34" charset="-122"/>
              </a:rPr>
              <a:t>Geneformer</a:t>
            </a:r>
            <a:r>
              <a:rPr lang="en-US" altLang="zh-CN" sz="1600" b="1" dirty="0">
                <a:solidFill>
                  <a:srgbClr val="333333"/>
                </a:solidFill>
                <a:latin typeface="Microsoft YaHei" pitchFamily="34" charset="0"/>
                <a:ea typeface="Microsoft YaHei" pitchFamily="34" charset="-122"/>
              </a:rPr>
              <a:t>[23</a:t>
            </a:r>
            <a:r>
              <a:rPr lang="zh-CN" altLang="en-US" sz="1600" b="1" dirty="0">
                <a:solidFill>
                  <a:srgbClr val="333333"/>
                </a:solidFill>
                <a:latin typeface="Microsoft YaHei" pitchFamily="34" charset="0"/>
                <a:ea typeface="Microsoft YaHei" pitchFamily="34" charset="-122"/>
              </a:rPr>
              <a:t>年五月发布于</a:t>
            </a:r>
            <a:r>
              <a:rPr lang="en-US" altLang="zh-CN" sz="1600" b="1" dirty="0">
                <a:solidFill>
                  <a:srgbClr val="333333"/>
                </a:solidFill>
                <a:latin typeface="Microsoft YaHei" pitchFamily="34" charset="0"/>
                <a:ea typeface="Microsoft YaHei" pitchFamily="34" charset="-122"/>
              </a:rPr>
              <a:t>nature]</a:t>
            </a:r>
            <a:r>
              <a:rPr lang="zh-CN" altLang="en-US" sz="1600" b="1" dirty="0">
                <a:solidFill>
                  <a:srgbClr val="333333"/>
                </a:solidFill>
                <a:latin typeface="Microsoft YaHei" pitchFamily="34" charset="0"/>
                <a:ea typeface="Microsoft YaHei" pitchFamily="34" charset="-122"/>
              </a:rPr>
              <a:t>，</a:t>
            </a:r>
            <a:r>
              <a:rPr lang="en-US" altLang="zh-CN" sz="1600" b="1" dirty="0" err="1">
                <a:solidFill>
                  <a:srgbClr val="333333"/>
                </a:solidFill>
                <a:latin typeface="Microsoft YaHei" pitchFamily="34" charset="0"/>
                <a:ea typeface="Microsoft YaHei" pitchFamily="34" charset="-122"/>
              </a:rPr>
              <a:t>scBERT</a:t>
            </a:r>
            <a:r>
              <a:rPr lang="en-US" altLang="zh-CN" sz="1600" b="1" dirty="0">
                <a:solidFill>
                  <a:srgbClr val="333333"/>
                </a:solidFill>
                <a:latin typeface="Microsoft YaHei" pitchFamily="34" charset="0"/>
                <a:ea typeface="Microsoft YaHei" pitchFamily="34" charset="-122"/>
              </a:rPr>
              <a:t>)</a:t>
            </a:r>
            <a:endParaRPr lang="en-US" sz="1600" dirty="0"/>
          </a:p>
        </p:txBody>
      </p:sp>
      <p:pic>
        <p:nvPicPr>
          <p:cNvPr id="7" name="图片 6">
            <a:extLst>
              <a:ext uri="{FF2B5EF4-FFF2-40B4-BE49-F238E27FC236}">
                <a16:creationId xmlns:a16="http://schemas.microsoft.com/office/drawing/2014/main" id="{1AAA983A-D84E-B78D-4864-CB7BC9B577FB}"/>
              </a:ext>
            </a:extLst>
          </p:cNvPr>
          <p:cNvPicPr>
            <a:picLocks noChangeAspect="1"/>
          </p:cNvPicPr>
          <p:nvPr/>
        </p:nvPicPr>
        <p:blipFill>
          <a:blip r:embed="rId4"/>
          <a:stretch>
            <a:fillRect/>
          </a:stretch>
        </p:blipFill>
        <p:spPr>
          <a:xfrm>
            <a:off x="602288" y="1845270"/>
            <a:ext cx="7970212" cy="2588701"/>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7809829B-5664-DB0D-1099-4847971E3B85}"/>
                  </a:ext>
                </a:extLst>
              </p14:cNvPr>
              <p14:cNvContentPartPr/>
              <p14:nvPr/>
            </p14:nvContentPartPr>
            <p14:xfrm>
              <a:off x="1085760" y="1204920"/>
              <a:ext cx="4977360" cy="2053080"/>
            </p14:xfrm>
          </p:contentPart>
        </mc:Choice>
        <mc:Fallback>
          <p:pic>
            <p:nvPicPr>
              <p:cNvPr id="6" name="墨迹 5">
                <a:extLst>
                  <a:ext uri="{FF2B5EF4-FFF2-40B4-BE49-F238E27FC236}">
                    <a16:creationId xmlns:a16="http://schemas.microsoft.com/office/drawing/2014/main" id="{7809829B-5664-DB0D-1099-4847971E3B85}"/>
                  </a:ext>
                </a:extLst>
              </p:cNvPr>
              <p:cNvPicPr/>
              <p:nvPr/>
            </p:nvPicPr>
            <p:blipFill>
              <a:blip r:embed="rId6"/>
              <a:stretch>
                <a:fillRect/>
              </a:stretch>
            </p:blipFill>
            <p:spPr>
              <a:xfrm>
                <a:off x="1076400" y="1195560"/>
                <a:ext cx="4996080" cy="2071800"/>
              </a:xfrm>
              <a:prstGeom prst="rect">
                <a:avLst/>
              </a:prstGeom>
            </p:spPr>
          </p:pic>
        </mc:Fallback>
      </mc:AlternateContent>
    </p:spTree>
    <p:extLst>
      <p:ext uri="{BB962C8B-B14F-4D97-AF65-F5344CB8AC3E}">
        <p14:creationId xmlns:p14="http://schemas.microsoft.com/office/powerpoint/2010/main" val="3914161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AFA79-DB43-B386-96A0-3421FF55316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D674C17-525B-BD96-1224-200BB6CCFD9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8A0581A-90CD-CA15-B7E4-7229FD409D95}"/>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en-US" altLang="zh-CN" sz="2400" b="1" dirty="0">
                <a:solidFill>
                  <a:srgbClr val="333333"/>
                </a:solidFill>
                <a:latin typeface="Microsoft YaHei" pitchFamily="34" charset="0"/>
                <a:ea typeface="Microsoft YaHei" pitchFamily="34" charset="-122"/>
                <a:cs typeface="Microsoft YaHei" pitchFamily="34" charset="-120"/>
              </a:rPr>
              <a:t>Transformer</a:t>
            </a:r>
            <a:r>
              <a:rPr lang="zh-CN" altLang="en-US" sz="2400" b="1" dirty="0">
                <a:solidFill>
                  <a:srgbClr val="333333"/>
                </a:solidFill>
                <a:latin typeface="Microsoft YaHei" pitchFamily="34" charset="0"/>
                <a:ea typeface="Microsoft YaHei" pitchFamily="34" charset="-122"/>
                <a:cs typeface="Microsoft YaHei" pitchFamily="34" charset="-120"/>
              </a:rPr>
              <a:t>的原理</a:t>
            </a:r>
          </a:p>
        </p:txBody>
      </p:sp>
      <p:sp>
        <p:nvSpPr>
          <p:cNvPr id="5" name="Text 2">
            <a:extLst>
              <a:ext uri="{FF2B5EF4-FFF2-40B4-BE49-F238E27FC236}">
                <a16:creationId xmlns:a16="http://schemas.microsoft.com/office/drawing/2014/main" id="{3D553905-33CC-4A31-BD50-4EF12BA4ABB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7CF06A83-2FA8-847E-7890-2C9832167F7F}"/>
              </a:ext>
            </a:extLst>
          </p:cNvPr>
          <p:cNvSpPr/>
          <p:nvPr/>
        </p:nvSpPr>
        <p:spPr>
          <a:xfrm>
            <a:off x="571499" y="1238250"/>
            <a:ext cx="6112329" cy="471159"/>
          </a:xfrm>
          <a:prstGeom prst="rect">
            <a:avLst/>
          </a:prstGeom>
          <a:noFill/>
          <a:ln/>
        </p:spPr>
        <p:txBody>
          <a:bodyPr vert="horz" wrap="square" lIns="0" tIns="0" rIns="0" bIns="0" rtlCol="0" anchor="ctr"/>
          <a:lstStyle/>
          <a:p>
            <a:pPr marL="0" indent="0" algn="l">
              <a:lnSpc>
                <a:spcPts val="3150"/>
              </a:lnSpc>
              <a:buNone/>
            </a:pPr>
            <a:r>
              <a:rPr lang="en-US" altLang="zh-CN" sz="1600" b="1" dirty="0">
                <a:solidFill>
                  <a:srgbClr val="333333"/>
                </a:solidFill>
                <a:latin typeface="Microsoft YaHei" pitchFamily="34" charset="0"/>
                <a:ea typeface="Microsoft YaHei" pitchFamily="34" charset="-122"/>
              </a:rPr>
              <a:t>BERT</a:t>
            </a:r>
            <a:endParaRPr lang="en-US" sz="1600" dirty="0"/>
          </a:p>
        </p:txBody>
      </p:sp>
      <p:pic>
        <p:nvPicPr>
          <p:cNvPr id="25602" name="Picture 2">
            <a:extLst>
              <a:ext uri="{FF2B5EF4-FFF2-40B4-BE49-F238E27FC236}">
                <a16:creationId xmlns:a16="http://schemas.microsoft.com/office/drawing/2014/main" id="{02649EB0-ED53-604E-C280-301E5294A4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820512" y="106241"/>
            <a:ext cx="2929655" cy="59399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5">
            <p14:nvContentPartPr>
              <p14:cNvPr id="6" name="墨迹 5">
                <a:extLst>
                  <a:ext uri="{FF2B5EF4-FFF2-40B4-BE49-F238E27FC236}">
                    <a16:creationId xmlns:a16="http://schemas.microsoft.com/office/drawing/2014/main" id="{CA563D46-CC18-8819-993C-04765E9122E5}"/>
                  </a:ext>
                </a:extLst>
              </p14:cNvPr>
              <p14:cNvContentPartPr/>
              <p14:nvPr/>
            </p14:nvContentPartPr>
            <p14:xfrm>
              <a:off x="276120" y="1228680"/>
              <a:ext cx="5325120" cy="3238920"/>
            </p14:xfrm>
          </p:contentPart>
        </mc:Choice>
        <mc:Fallback>
          <p:pic>
            <p:nvPicPr>
              <p:cNvPr id="6" name="墨迹 5">
                <a:extLst>
                  <a:ext uri="{FF2B5EF4-FFF2-40B4-BE49-F238E27FC236}">
                    <a16:creationId xmlns:a16="http://schemas.microsoft.com/office/drawing/2014/main" id="{CA563D46-CC18-8819-993C-04765E9122E5}"/>
                  </a:ext>
                </a:extLst>
              </p:cNvPr>
              <p:cNvPicPr/>
              <p:nvPr/>
            </p:nvPicPr>
            <p:blipFill>
              <a:blip r:embed="rId6"/>
              <a:stretch>
                <a:fillRect/>
              </a:stretch>
            </p:blipFill>
            <p:spPr>
              <a:xfrm>
                <a:off x="266760" y="1219320"/>
                <a:ext cx="5343840" cy="3257640"/>
              </a:xfrm>
              <a:prstGeom prst="rect">
                <a:avLst/>
              </a:prstGeom>
            </p:spPr>
          </p:pic>
        </mc:Fallback>
      </mc:AlternateContent>
    </p:spTree>
    <p:extLst>
      <p:ext uri="{BB962C8B-B14F-4D97-AF65-F5344CB8AC3E}">
        <p14:creationId xmlns:p14="http://schemas.microsoft.com/office/powerpoint/2010/main" val="3849184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64F28-5BAC-12A1-2EA2-0CFFC7BC5D5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9C2E21EC-09BD-B05A-051C-0C8EAA47EC93}"/>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D1AE726-6342-E812-DF31-CE7E6C83C3F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en-US" altLang="zh-CN" sz="2400" b="1" dirty="0">
                <a:solidFill>
                  <a:srgbClr val="333333"/>
                </a:solidFill>
                <a:latin typeface="Microsoft YaHei" pitchFamily="34" charset="0"/>
                <a:ea typeface="Microsoft YaHei" pitchFamily="34" charset="-122"/>
                <a:cs typeface="Microsoft YaHei" pitchFamily="34" charset="-120"/>
              </a:rPr>
              <a:t>Transformer</a:t>
            </a:r>
            <a:r>
              <a:rPr lang="zh-CN" altLang="en-US" sz="2400" b="1" dirty="0">
                <a:solidFill>
                  <a:srgbClr val="333333"/>
                </a:solidFill>
                <a:latin typeface="Microsoft YaHei" pitchFamily="34" charset="0"/>
                <a:ea typeface="Microsoft YaHei" pitchFamily="34" charset="-122"/>
                <a:cs typeface="Microsoft YaHei" pitchFamily="34" charset="-120"/>
              </a:rPr>
              <a:t>的原理</a:t>
            </a:r>
          </a:p>
        </p:txBody>
      </p:sp>
      <p:sp>
        <p:nvSpPr>
          <p:cNvPr id="5" name="Text 2">
            <a:extLst>
              <a:ext uri="{FF2B5EF4-FFF2-40B4-BE49-F238E27FC236}">
                <a16:creationId xmlns:a16="http://schemas.microsoft.com/office/drawing/2014/main" id="{97B58763-C0C4-8DD0-C581-B3CC784D5ACD}"/>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02EEE79-D9B2-1022-DBAF-4D314527FAA8}"/>
              </a:ext>
            </a:extLst>
          </p:cNvPr>
          <p:cNvSpPr/>
          <p:nvPr/>
        </p:nvSpPr>
        <p:spPr>
          <a:xfrm>
            <a:off x="571499" y="1238250"/>
            <a:ext cx="6112329" cy="47115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掩码预训练</a:t>
            </a:r>
            <a:endParaRPr lang="en-US" sz="1600" dirty="0"/>
          </a:p>
        </p:txBody>
      </p:sp>
      <p:pic>
        <p:nvPicPr>
          <p:cNvPr id="26626" name="Picture 2">
            <a:extLst>
              <a:ext uri="{FF2B5EF4-FFF2-40B4-BE49-F238E27FC236}">
                <a16:creationId xmlns:a16="http://schemas.microsoft.com/office/drawing/2014/main" id="{F792CB6A-E8F0-EDFB-F075-50A41EBCB9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6925" y="1473829"/>
            <a:ext cx="4270149" cy="3412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0C4ACB3C-3831-341D-426E-BF7C4DC36B93}"/>
              </a:ext>
            </a:extLst>
          </p:cNvPr>
          <p:cNvSpPr>
            <a:spLocks noChangeArrowheads="1"/>
          </p:cNvSpPr>
          <p:nvPr/>
        </p:nvSpPr>
        <p:spPr bwMode="auto">
          <a:xfrm>
            <a:off x="6123213" y="1677888"/>
            <a:ext cx="269965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2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随机遮蔽部</a:t>
            </a:r>
            <a:r>
              <a:rPr kumimoji="0" lang="en-US" altLang="zh-CN" sz="12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token</a:t>
            </a:r>
            <a:r>
              <a:rPr kumimoji="0" lang="zh-CN" altLang="zh-CN" sz="12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：在预训练时，模型会以约 15% 的概率将输入序列中的某些词元替换为特殊标记 [MASK] </a:t>
            </a:r>
          </a:p>
        </p:txBody>
      </p:sp>
      <p:sp>
        <p:nvSpPr>
          <p:cNvPr id="8" name="文本框 7">
            <a:extLst>
              <a:ext uri="{FF2B5EF4-FFF2-40B4-BE49-F238E27FC236}">
                <a16:creationId xmlns:a16="http://schemas.microsoft.com/office/drawing/2014/main" id="{A4B37D1B-1E26-E842-89D1-DF3C0D89436A}"/>
              </a:ext>
            </a:extLst>
          </p:cNvPr>
          <p:cNvSpPr txBox="1"/>
          <p:nvPr/>
        </p:nvSpPr>
        <p:spPr>
          <a:xfrm>
            <a:off x="6123213" y="2398460"/>
            <a:ext cx="2761343" cy="1938992"/>
          </a:xfrm>
          <a:prstGeom prst="rect">
            <a:avLst/>
          </a:prstGeom>
          <a:noFill/>
        </p:spPr>
        <p:txBody>
          <a:bodyPr wrap="square">
            <a:spAutoFit/>
          </a:bodyPr>
          <a:lstStyle/>
          <a:p>
            <a:r>
              <a:rPr lang="zh-CN" altLang="en-US" sz="1200" b="1" dirty="0">
                <a:latin typeface="微软雅黑" panose="020B0503020204020204" pitchFamily="34" charset="-122"/>
                <a:ea typeface="微软雅黑" panose="020B0503020204020204" pitchFamily="34" charset="-122"/>
              </a:rPr>
              <a:t>预测被遮蔽的词元</a:t>
            </a:r>
            <a:r>
              <a:rPr lang="zh-CN" altLang="en-US" sz="1200" dirty="0">
                <a:latin typeface="微软雅黑" panose="020B0503020204020204" pitchFamily="34" charset="-122"/>
                <a:ea typeface="微软雅黑" panose="020B0503020204020204" pitchFamily="34" charset="-122"/>
              </a:rPr>
              <a:t>：模型需要利用句子中其他未被遮蔽的词元（左右两侧的上下文）来猜测原本被遮蔽的那个词​，迫使模型不依赖局部模式，而是学习更鲁棒的全局特征。这种策略降低了过拟合风险，增强了模型对噪声的适应性。</a:t>
            </a:r>
            <a:endParaRPr lang="en-US" altLang="zh-CN" sz="1200" dirty="0">
              <a:latin typeface="微软雅黑" panose="020B0503020204020204" pitchFamily="34" charset="-122"/>
              <a:ea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rPr>
              <a:t>通过大规模无监督掩码预训练，</a:t>
            </a:r>
            <a:r>
              <a:rPr lang="en-US" altLang="zh-CN" sz="1200" dirty="0">
                <a:latin typeface="微软雅黑" panose="020B0503020204020204" pitchFamily="34" charset="-122"/>
                <a:ea typeface="微软雅黑" panose="020B0503020204020204" pitchFamily="34" charset="-122"/>
              </a:rPr>
              <a:t>BERT</a:t>
            </a:r>
            <a:r>
              <a:rPr lang="zh-CN" altLang="en-US" sz="1200" dirty="0">
                <a:latin typeface="微软雅黑" panose="020B0503020204020204" pitchFamily="34" charset="-122"/>
                <a:ea typeface="微软雅黑" panose="020B0503020204020204" pitchFamily="34" charset="-122"/>
              </a:rPr>
              <a:t>可以学习到通用的语言表示能力。</a:t>
            </a:r>
          </a:p>
        </p:txBody>
      </p:sp>
      <p:sp>
        <p:nvSpPr>
          <p:cNvPr id="10" name="文本框 9">
            <a:extLst>
              <a:ext uri="{FF2B5EF4-FFF2-40B4-BE49-F238E27FC236}">
                <a16:creationId xmlns:a16="http://schemas.microsoft.com/office/drawing/2014/main" id="{3E7A539D-A213-17A5-7B7C-749B79575DC7}"/>
              </a:ext>
            </a:extLst>
          </p:cNvPr>
          <p:cNvSpPr txBox="1"/>
          <p:nvPr/>
        </p:nvSpPr>
        <p:spPr>
          <a:xfrm>
            <a:off x="127678" y="2349206"/>
            <a:ext cx="2367304" cy="830997"/>
          </a:xfrm>
          <a:prstGeom prst="rect">
            <a:avLst/>
          </a:prstGeom>
          <a:noFill/>
        </p:spPr>
        <p:txBody>
          <a:bodyPr wrap="square">
            <a:spAutoFit/>
          </a:bodyPr>
          <a:lstStyle/>
          <a:p>
            <a:r>
              <a:rPr lang="en-US" altLang="zh-CN" sz="1600" b="0" i="0" dirty="0">
                <a:solidFill>
                  <a:srgbClr val="404040"/>
                </a:solidFill>
                <a:effectLst/>
                <a:latin typeface="DeepSeek-CJK-patch"/>
              </a:rPr>
              <a:t>BERT</a:t>
            </a:r>
            <a:r>
              <a:rPr lang="zh-CN" altLang="en-US" sz="1600" b="0" i="0" dirty="0">
                <a:solidFill>
                  <a:srgbClr val="404040"/>
                </a:solidFill>
                <a:effectLst/>
                <a:latin typeface="DeepSeek-CJK-patch"/>
              </a:rPr>
              <a:t>的掩码预训练推动了“预训练</a:t>
            </a:r>
            <a:r>
              <a:rPr lang="en-US" altLang="zh-CN" sz="1600" b="0" i="0" dirty="0">
                <a:solidFill>
                  <a:srgbClr val="404040"/>
                </a:solidFill>
                <a:effectLst/>
                <a:latin typeface="DeepSeek-CJK-patch"/>
              </a:rPr>
              <a:t>+</a:t>
            </a:r>
            <a:r>
              <a:rPr lang="zh-CN" altLang="en-US" sz="1600" b="0" i="0" dirty="0">
                <a:solidFill>
                  <a:srgbClr val="404040"/>
                </a:solidFill>
                <a:effectLst/>
                <a:latin typeface="DeepSeek-CJK-patch"/>
              </a:rPr>
              <a:t>微调”成为</a:t>
            </a:r>
            <a:r>
              <a:rPr lang="en-US" altLang="zh-CN" sz="1600" b="0" i="0" dirty="0">
                <a:solidFill>
                  <a:srgbClr val="404040"/>
                </a:solidFill>
                <a:effectLst/>
                <a:latin typeface="DeepSeek-CJK-patch"/>
              </a:rPr>
              <a:t>NLP</a:t>
            </a:r>
            <a:r>
              <a:rPr lang="zh-CN" altLang="en-US" sz="1600" b="0" i="0" dirty="0">
                <a:solidFill>
                  <a:srgbClr val="404040"/>
                </a:solidFill>
                <a:effectLst/>
                <a:latin typeface="DeepSeek-CJK-patch"/>
              </a:rPr>
              <a:t>任务的标准流程。</a:t>
            </a:r>
            <a:endParaRPr lang="en-US" altLang="zh-CN" sz="1600" b="0" i="0" dirty="0">
              <a:solidFill>
                <a:srgbClr val="404040"/>
              </a:solidFill>
              <a:effectLst/>
              <a:latin typeface="DeepSeek-CJK-patch"/>
            </a:endParaRPr>
          </a:p>
        </p:txBody>
      </p:sp>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D50FC40A-D9B1-4486-E6C7-AEE2BD81B306}"/>
                  </a:ext>
                </a:extLst>
              </p14:cNvPr>
              <p14:cNvContentPartPr/>
              <p14:nvPr/>
            </p14:nvContentPartPr>
            <p14:xfrm>
              <a:off x="262080" y="1743120"/>
              <a:ext cx="8386920" cy="3348360"/>
            </p14:xfrm>
          </p:contentPart>
        </mc:Choice>
        <mc:Fallback>
          <p:pic>
            <p:nvPicPr>
              <p:cNvPr id="7" name="墨迹 6">
                <a:extLst>
                  <a:ext uri="{FF2B5EF4-FFF2-40B4-BE49-F238E27FC236}">
                    <a16:creationId xmlns:a16="http://schemas.microsoft.com/office/drawing/2014/main" id="{D50FC40A-D9B1-4486-E6C7-AEE2BD81B306}"/>
                  </a:ext>
                </a:extLst>
              </p:cNvPr>
              <p:cNvPicPr/>
              <p:nvPr/>
            </p:nvPicPr>
            <p:blipFill>
              <a:blip r:embed="rId6"/>
              <a:stretch>
                <a:fillRect/>
              </a:stretch>
            </p:blipFill>
            <p:spPr>
              <a:xfrm>
                <a:off x="252720" y="1733760"/>
                <a:ext cx="8405640" cy="3367080"/>
              </a:xfrm>
              <a:prstGeom prst="rect">
                <a:avLst/>
              </a:prstGeom>
            </p:spPr>
          </p:pic>
        </mc:Fallback>
      </mc:AlternateContent>
    </p:spTree>
    <p:extLst>
      <p:ext uri="{BB962C8B-B14F-4D97-AF65-F5344CB8AC3E}">
        <p14:creationId xmlns:p14="http://schemas.microsoft.com/office/powerpoint/2010/main" val="15805151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A6771-FF79-461D-B0F7-E1D54855F3F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9F49A055-C731-D017-A9BC-1853130E63B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092F1851-D861-C5AB-4426-A7124C0AE7CA}"/>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en-US" altLang="zh-CN" sz="2400" b="1" dirty="0">
                <a:solidFill>
                  <a:srgbClr val="333333"/>
                </a:solidFill>
                <a:latin typeface="Microsoft YaHei" pitchFamily="34" charset="0"/>
                <a:ea typeface="Microsoft YaHei" pitchFamily="34" charset="-122"/>
                <a:cs typeface="Microsoft YaHei" pitchFamily="34" charset="-120"/>
              </a:rPr>
              <a:t>Transformer</a:t>
            </a:r>
            <a:r>
              <a:rPr lang="zh-CN" altLang="en-US" sz="2400" b="1" dirty="0">
                <a:solidFill>
                  <a:srgbClr val="333333"/>
                </a:solidFill>
                <a:latin typeface="Microsoft YaHei" pitchFamily="34" charset="0"/>
                <a:ea typeface="Microsoft YaHei" pitchFamily="34" charset="-122"/>
                <a:cs typeface="Microsoft YaHei" pitchFamily="34" charset="-120"/>
              </a:rPr>
              <a:t>的原理</a:t>
            </a:r>
          </a:p>
        </p:txBody>
      </p:sp>
      <p:sp>
        <p:nvSpPr>
          <p:cNvPr id="5" name="Text 2">
            <a:extLst>
              <a:ext uri="{FF2B5EF4-FFF2-40B4-BE49-F238E27FC236}">
                <a16:creationId xmlns:a16="http://schemas.microsoft.com/office/drawing/2014/main" id="{0D5D0E21-9477-12A1-35DF-34ADE85CD582}"/>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BBB237E9-45E5-13EC-E842-9FE23FE22998}"/>
              </a:ext>
            </a:extLst>
          </p:cNvPr>
          <p:cNvSpPr/>
          <p:nvPr/>
        </p:nvSpPr>
        <p:spPr>
          <a:xfrm>
            <a:off x="571499" y="1238250"/>
            <a:ext cx="6112329" cy="471159"/>
          </a:xfrm>
          <a:prstGeom prst="rect">
            <a:avLst/>
          </a:prstGeom>
          <a:noFill/>
          <a:ln/>
        </p:spPr>
        <p:txBody>
          <a:bodyPr vert="horz" wrap="square" lIns="0" tIns="0" rIns="0" bIns="0" rtlCol="0" anchor="ctr"/>
          <a:lstStyle/>
          <a:p>
            <a:pPr marL="0" indent="0" algn="l">
              <a:lnSpc>
                <a:spcPts val="3150"/>
              </a:lnSpc>
              <a:buNone/>
            </a:pPr>
            <a:r>
              <a:rPr lang="en-US" altLang="zh-CN" sz="1600" b="1" dirty="0">
                <a:solidFill>
                  <a:srgbClr val="333333"/>
                </a:solidFill>
                <a:latin typeface="Microsoft YaHei" pitchFamily="34" charset="0"/>
                <a:ea typeface="Microsoft YaHei" pitchFamily="34" charset="-122"/>
              </a:rPr>
              <a:t>BERT</a:t>
            </a:r>
            <a:endParaRPr lang="en-US" sz="1600" dirty="0"/>
          </a:p>
        </p:txBody>
      </p:sp>
      <p:sp>
        <p:nvSpPr>
          <p:cNvPr id="6" name="矩形 5">
            <a:extLst>
              <a:ext uri="{FF2B5EF4-FFF2-40B4-BE49-F238E27FC236}">
                <a16:creationId xmlns:a16="http://schemas.microsoft.com/office/drawing/2014/main" id="{CF372141-48F5-C58A-AD1F-E6964B5053F1}"/>
              </a:ext>
            </a:extLst>
          </p:cNvPr>
          <p:cNvSpPr/>
          <p:nvPr/>
        </p:nvSpPr>
        <p:spPr>
          <a:xfrm>
            <a:off x="318273" y="2109995"/>
            <a:ext cx="914400" cy="7569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句子</a:t>
            </a:r>
          </a:p>
        </p:txBody>
      </p:sp>
      <p:sp>
        <p:nvSpPr>
          <p:cNvPr id="8" name="矩形 7">
            <a:extLst>
              <a:ext uri="{FF2B5EF4-FFF2-40B4-BE49-F238E27FC236}">
                <a16:creationId xmlns:a16="http://schemas.microsoft.com/office/drawing/2014/main" id="{29747728-DD32-27DD-BED1-5E2F4C7C528C}"/>
              </a:ext>
            </a:extLst>
          </p:cNvPr>
          <p:cNvSpPr/>
          <p:nvPr/>
        </p:nvSpPr>
        <p:spPr>
          <a:xfrm>
            <a:off x="2452915" y="2098044"/>
            <a:ext cx="914400" cy="7569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token</a:t>
            </a:r>
            <a:endParaRPr lang="zh-CN" altLang="en-US" dirty="0"/>
          </a:p>
        </p:txBody>
      </p:sp>
      <p:sp>
        <p:nvSpPr>
          <p:cNvPr id="9" name="矩形 8">
            <a:extLst>
              <a:ext uri="{FF2B5EF4-FFF2-40B4-BE49-F238E27FC236}">
                <a16:creationId xmlns:a16="http://schemas.microsoft.com/office/drawing/2014/main" id="{706C12E7-8D01-7303-AC13-AAF2FB64BF11}"/>
              </a:ext>
            </a:extLst>
          </p:cNvPr>
          <p:cNvSpPr/>
          <p:nvPr/>
        </p:nvSpPr>
        <p:spPr>
          <a:xfrm>
            <a:off x="4013201" y="2098044"/>
            <a:ext cx="1567542" cy="7569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掩码预训练</a:t>
            </a:r>
          </a:p>
        </p:txBody>
      </p:sp>
      <p:sp>
        <p:nvSpPr>
          <p:cNvPr id="10" name="矩形 9">
            <a:extLst>
              <a:ext uri="{FF2B5EF4-FFF2-40B4-BE49-F238E27FC236}">
                <a16:creationId xmlns:a16="http://schemas.microsoft.com/office/drawing/2014/main" id="{E9356547-96B9-7191-B8A6-45F8243F8038}"/>
              </a:ext>
            </a:extLst>
          </p:cNvPr>
          <p:cNvSpPr/>
          <p:nvPr/>
        </p:nvSpPr>
        <p:spPr>
          <a:xfrm>
            <a:off x="6226629" y="2098043"/>
            <a:ext cx="1567542" cy="7569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得到高质量嵌入向量</a:t>
            </a:r>
          </a:p>
        </p:txBody>
      </p:sp>
      <p:sp>
        <p:nvSpPr>
          <p:cNvPr id="11" name="矩形 10">
            <a:extLst>
              <a:ext uri="{FF2B5EF4-FFF2-40B4-BE49-F238E27FC236}">
                <a16:creationId xmlns:a16="http://schemas.microsoft.com/office/drawing/2014/main" id="{8AEF531F-2C15-06BD-895D-2F583CD482DB}"/>
              </a:ext>
            </a:extLst>
          </p:cNvPr>
          <p:cNvSpPr/>
          <p:nvPr/>
        </p:nvSpPr>
        <p:spPr>
          <a:xfrm>
            <a:off x="6241143" y="3714745"/>
            <a:ext cx="1567542" cy="7569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模型添加</a:t>
            </a:r>
            <a:r>
              <a:rPr lang="en-US" altLang="zh-CN" dirty="0"/>
              <a:t>MLP</a:t>
            </a:r>
            <a:endParaRPr lang="zh-CN" altLang="en-US" dirty="0"/>
          </a:p>
        </p:txBody>
      </p:sp>
      <p:sp>
        <p:nvSpPr>
          <p:cNvPr id="12" name="矩形 11">
            <a:extLst>
              <a:ext uri="{FF2B5EF4-FFF2-40B4-BE49-F238E27FC236}">
                <a16:creationId xmlns:a16="http://schemas.microsoft.com/office/drawing/2014/main" id="{AA83E299-424C-2BAB-EA66-2694AEBD2F20}"/>
              </a:ext>
            </a:extLst>
          </p:cNvPr>
          <p:cNvSpPr/>
          <p:nvPr/>
        </p:nvSpPr>
        <p:spPr>
          <a:xfrm>
            <a:off x="3911600" y="3714744"/>
            <a:ext cx="1872343" cy="7569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冻结</a:t>
            </a:r>
            <a:r>
              <a:rPr lang="en-US" altLang="zh-CN" dirty="0"/>
              <a:t>BERT</a:t>
            </a:r>
            <a:r>
              <a:rPr lang="zh-CN" altLang="en-US" dirty="0"/>
              <a:t>部分层进行微调任务</a:t>
            </a:r>
          </a:p>
        </p:txBody>
      </p:sp>
      <p:cxnSp>
        <p:nvCxnSpPr>
          <p:cNvPr id="14" name="直接箭头连接符 13">
            <a:extLst>
              <a:ext uri="{FF2B5EF4-FFF2-40B4-BE49-F238E27FC236}">
                <a16:creationId xmlns:a16="http://schemas.microsoft.com/office/drawing/2014/main" id="{27A8B3A7-EE7F-403D-C75C-B40FCAF51943}"/>
              </a:ext>
            </a:extLst>
          </p:cNvPr>
          <p:cNvCxnSpPr>
            <a:stCxn id="6" idx="3"/>
            <a:endCxn id="8" idx="1"/>
          </p:cNvCxnSpPr>
          <p:nvPr/>
        </p:nvCxnSpPr>
        <p:spPr>
          <a:xfrm flipV="1">
            <a:off x="1232673" y="2476499"/>
            <a:ext cx="1220242" cy="11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7CE24A8B-848C-68ED-71C9-1CDC8D05B42C}"/>
              </a:ext>
            </a:extLst>
          </p:cNvPr>
          <p:cNvCxnSpPr>
            <a:stCxn id="8" idx="3"/>
            <a:endCxn id="9" idx="1"/>
          </p:cNvCxnSpPr>
          <p:nvPr/>
        </p:nvCxnSpPr>
        <p:spPr>
          <a:xfrm>
            <a:off x="3367315" y="2476499"/>
            <a:ext cx="6458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45B801E2-D414-976A-18A3-B641BD3A4569}"/>
              </a:ext>
            </a:extLst>
          </p:cNvPr>
          <p:cNvCxnSpPr/>
          <p:nvPr/>
        </p:nvCxnSpPr>
        <p:spPr>
          <a:xfrm>
            <a:off x="5580743" y="2476497"/>
            <a:ext cx="6458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C1ADFC46-F9E8-9791-6828-F00DDCAEFAB7}"/>
              </a:ext>
            </a:extLst>
          </p:cNvPr>
          <p:cNvCxnSpPr>
            <a:cxnSpLocks/>
          </p:cNvCxnSpPr>
          <p:nvPr/>
        </p:nvCxnSpPr>
        <p:spPr>
          <a:xfrm>
            <a:off x="7017657" y="2854952"/>
            <a:ext cx="14514" cy="859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2767CDF7-E851-D418-6780-67E97D49B927}"/>
              </a:ext>
            </a:extLst>
          </p:cNvPr>
          <p:cNvCxnSpPr>
            <a:cxnSpLocks/>
            <a:stCxn id="11" idx="1"/>
            <a:endCxn id="12" idx="3"/>
          </p:cNvCxnSpPr>
          <p:nvPr/>
        </p:nvCxnSpPr>
        <p:spPr>
          <a:xfrm flipH="1" flipV="1">
            <a:off x="5783943" y="4093199"/>
            <a:ext cx="45720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05C03EAB-D94D-C2D8-5997-7598B9A888CD}"/>
              </a:ext>
            </a:extLst>
          </p:cNvPr>
          <p:cNvSpPr txBox="1"/>
          <p:nvPr/>
        </p:nvSpPr>
        <p:spPr>
          <a:xfrm>
            <a:off x="1310436" y="2154289"/>
            <a:ext cx="1064715" cy="646331"/>
          </a:xfrm>
          <a:prstGeom prst="rect">
            <a:avLst/>
          </a:prstGeom>
          <a:noFill/>
        </p:spPr>
        <p:txBody>
          <a:bodyPr wrap="none" rtlCol="0">
            <a:spAutoFit/>
          </a:bodyPr>
          <a:lstStyle/>
          <a:p>
            <a:pPr algn="ctr"/>
            <a:r>
              <a:rPr lang="zh-CN" altLang="en-US" dirty="0"/>
              <a:t>分词器</a:t>
            </a:r>
            <a:endParaRPr lang="en-US" altLang="zh-CN" dirty="0"/>
          </a:p>
          <a:p>
            <a:pPr algn="ctr"/>
            <a:r>
              <a:rPr lang="en-US" altLang="zh-CN" dirty="0"/>
              <a:t>tokenizer</a:t>
            </a:r>
            <a:endParaRPr lang="zh-CN" altLang="en-US" dirty="0"/>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7095B98B-E1B0-AF81-F87E-E685974C8BDB}"/>
                  </a:ext>
                </a:extLst>
              </p14:cNvPr>
              <p14:cNvContentPartPr/>
              <p14:nvPr/>
            </p14:nvContentPartPr>
            <p14:xfrm>
              <a:off x="119160" y="1500120"/>
              <a:ext cx="7882200" cy="2277000"/>
            </p14:xfrm>
          </p:contentPart>
        </mc:Choice>
        <mc:Fallback>
          <p:pic>
            <p:nvPicPr>
              <p:cNvPr id="7" name="墨迹 6">
                <a:extLst>
                  <a:ext uri="{FF2B5EF4-FFF2-40B4-BE49-F238E27FC236}">
                    <a16:creationId xmlns:a16="http://schemas.microsoft.com/office/drawing/2014/main" id="{7095B98B-E1B0-AF81-F87E-E685974C8BDB}"/>
                  </a:ext>
                </a:extLst>
              </p:cNvPr>
              <p:cNvPicPr/>
              <p:nvPr/>
            </p:nvPicPr>
            <p:blipFill>
              <a:blip r:embed="rId5"/>
              <a:stretch>
                <a:fillRect/>
              </a:stretch>
            </p:blipFill>
            <p:spPr>
              <a:xfrm>
                <a:off x="109800" y="1490760"/>
                <a:ext cx="7900920" cy="2295720"/>
              </a:xfrm>
              <a:prstGeom prst="rect">
                <a:avLst/>
              </a:prstGeom>
            </p:spPr>
          </p:pic>
        </mc:Fallback>
      </mc:AlternateContent>
    </p:spTree>
    <p:extLst>
      <p:ext uri="{BB962C8B-B14F-4D97-AF65-F5344CB8AC3E}">
        <p14:creationId xmlns:p14="http://schemas.microsoft.com/office/powerpoint/2010/main" val="887858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2647950"/>
            <a:ext cx="4762500" cy="1333500"/>
          </a:xfrm>
          <a:prstGeom prst="rect">
            <a:avLst/>
          </a:prstGeom>
          <a:noFill/>
          <a:ln/>
        </p:spPr>
        <p:txBody>
          <a:bodyPr vert="horz" wrap="square" lIns="0" tIns="0" rIns="0" bIns="0" rtlCol="0" anchor="ctr"/>
          <a:lstStyle/>
          <a:p>
            <a:pPr marL="0" indent="0" algn="l">
              <a:lnSpc>
                <a:spcPts val="5250"/>
              </a:lnSpc>
              <a:buNone/>
            </a:pPr>
            <a:r>
              <a:rPr lang="en-US" altLang="zh-CN" sz="3750" b="1" dirty="0">
                <a:solidFill>
                  <a:srgbClr val="333333"/>
                </a:solidFill>
                <a:latin typeface="Microsoft YaHei" pitchFamily="34" charset="0"/>
                <a:ea typeface="Microsoft YaHei" pitchFamily="34" charset="-122"/>
              </a:rPr>
              <a:t>Transformer</a:t>
            </a:r>
            <a:r>
              <a:rPr lang="zh-CN" altLang="en-US" sz="3750" b="1" dirty="0">
                <a:solidFill>
                  <a:srgbClr val="333333"/>
                </a:solidFill>
                <a:latin typeface="Microsoft YaHei" pitchFamily="34" charset="0"/>
                <a:ea typeface="Microsoft YaHei" pitchFamily="34" charset="-122"/>
              </a:rPr>
              <a:t>的实现</a:t>
            </a:r>
          </a:p>
        </p:txBody>
      </p:sp>
      <p:sp>
        <p:nvSpPr>
          <p:cNvPr id="4" name="Shape 1"/>
          <p:cNvSpPr/>
          <p:nvPr/>
        </p:nvSpPr>
        <p:spPr>
          <a:xfrm>
            <a:off x="571500" y="4157662"/>
            <a:ext cx="4762500" cy="14288"/>
          </a:xfrm>
          <a:prstGeom prst="rect">
            <a:avLst/>
          </a:prstGeom>
          <a:solidFill>
            <a:srgbClr val="666666">
              <a:alpha val="30000"/>
            </a:srgbClr>
          </a:solidFill>
          <a:ln/>
        </p:spPr>
      </p:sp>
      <p:sp>
        <p:nvSpPr>
          <p:cNvPr id="5" name="Text 2"/>
          <p:cNvSpPr/>
          <p:nvPr/>
        </p:nvSpPr>
        <p:spPr>
          <a:xfrm>
            <a:off x="571500" y="4362450"/>
            <a:ext cx="4762500" cy="209550"/>
          </a:xfrm>
          <a:prstGeom prst="rect">
            <a:avLst/>
          </a:prstGeom>
          <a:noFill/>
          <a:ln/>
        </p:spPr>
        <p:txBody>
          <a:bodyPr vert="horz" wrap="square" lIns="0" tIns="0" rIns="0" bIns="0" rtlCol="0" anchor="ctr"/>
          <a:lstStyle/>
          <a:p>
            <a:pPr marL="0" indent="0" algn="l">
              <a:lnSpc>
                <a:spcPts val="1650"/>
              </a:lnSpc>
              <a:buNone/>
            </a:pPr>
            <a:endParaRPr lang="en-US" sz="1050" dirty="0"/>
          </a:p>
        </p:txBody>
      </p:sp>
      <p:sp>
        <p:nvSpPr>
          <p:cNvPr id="6" name="Text 3"/>
          <p:cNvSpPr/>
          <p:nvPr/>
        </p:nvSpPr>
        <p:spPr>
          <a:xfrm>
            <a:off x="5419725" y="3009900"/>
            <a:ext cx="3729038" cy="2857500"/>
          </a:xfrm>
          <a:prstGeom prst="rect">
            <a:avLst/>
          </a:prstGeom>
          <a:noFill/>
          <a:ln/>
        </p:spPr>
        <p:txBody>
          <a:bodyPr vert="horz" wrap="square" lIns="0" tIns="0" rIns="0" bIns="0" rtlCol="0" anchor="ctr"/>
          <a:lstStyle/>
          <a:p>
            <a:pPr marL="0" indent="0" algn="ctr">
              <a:lnSpc>
                <a:spcPts val="22500"/>
              </a:lnSpc>
              <a:buNone/>
            </a:pPr>
            <a:r>
              <a:rPr lang="en-US" sz="22500" b="1" dirty="0">
                <a:solidFill>
                  <a:srgbClr val="FFFFFF">
                    <a:alpha val="70000"/>
                  </a:srgbClr>
                </a:solidFill>
                <a:latin typeface="Microsoft YaHei" pitchFamily="34" charset="0"/>
                <a:ea typeface="Microsoft YaHei" pitchFamily="34" charset="-122"/>
                <a:cs typeface="Microsoft YaHei" pitchFamily="34" charset="-120"/>
              </a:rPr>
              <a:t>04</a:t>
            </a:r>
            <a:endParaRPr lang="en-US" sz="225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171FA-687B-7A55-84C4-21E9503AA609}"/>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80A70485-83AE-295F-FDCB-58976A43595A}"/>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62DCDCC2-29E8-85F6-C8C7-677FB1961407}"/>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en-US" altLang="zh-CN" sz="2400" b="1" dirty="0">
                <a:solidFill>
                  <a:srgbClr val="333333"/>
                </a:solidFill>
                <a:latin typeface="Microsoft YaHei" pitchFamily="34" charset="0"/>
                <a:ea typeface="Microsoft YaHei" pitchFamily="34" charset="-122"/>
              </a:rPr>
              <a:t>Transformer</a:t>
            </a:r>
            <a:r>
              <a:rPr lang="zh-CN" altLang="en-US" sz="2400" b="1" dirty="0">
                <a:solidFill>
                  <a:srgbClr val="333333"/>
                </a:solidFill>
                <a:latin typeface="Microsoft YaHei" pitchFamily="34" charset="0"/>
                <a:ea typeface="Microsoft YaHei" pitchFamily="34" charset="-122"/>
              </a:rPr>
              <a:t>的实现</a:t>
            </a:r>
          </a:p>
        </p:txBody>
      </p:sp>
      <p:sp>
        <p:nvSpPr>
          <p:cNvPr id="5" name="Text 2">
            <a:extLst>
              <a:ext uri="{FF2B5EF4-FFF2-40B4-BE49-F238E27FC236}">
                <a16:creationId xmlns:a16="http://schemas.microsoft.com/office/drawing/2014/main" id="{F6DD82AC-923B-6B57-1974-44F2D74B2A49}"/>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63A367D4-116A-6323-4F1D-536CDDF5401A}"/>
              </a:ext>
            </a:extLst>
          </p:cNvPr>
          <p:cNvSpPr/>
          <p:nvPr/>
        </p:nvSpPr>
        <p:spPr>
          <a:xfrm>
            <a:off x="571500" y="1238250"/>
            <a:ext cx="3243262" cy="471159"/>
          </a:xfrm>
          <a:prstGeom prst="rect">
            <a:avLst/>
          </a:prstGeom>
          <a:noFill/>
          <a:ln/>
        </p:spPr>
        <p:txBody>
          <a:bodyPr vert="horz" wrap="square" lIns="0" tIns="0" rIns="0" bIns="0" rtlCol="0" anchor="ctr"/>
          <a:lstStyle/>
          <a:p>
            <a:pPr marL="0" indent="0" algn="l">
              <a:lnSpc>
                <a:spcPts val="3150"/>
              </a:lnSpc>
              <a:buNone/>
            </a:pPr>
            <a:endParaRPr lang="en-US" sz="1600" dirty="0"/>
          </a:p>
        </p:txBody>
      </p:sp>
      <p:sp>
        <p:nvSpPr>
          <p:cNvPr id="6" name="Text 1">
            <a:extLst>
              <a:ext uri="{FF2B5EF4-FFF2-40B4-BE49-F238E27FC236}">
                <a16:creationId xmlns:a16="http://schemas.microsoft.com/office/drawing/2014/main" id="{2A2143F2-7935-6166-A199-A5B472339A6B}"/>
              </a:ext>
            </a:extLst>
          </p:cNvPr>
          <p:cNvSpPr/>
          <p:nvPr/>
        </p:nvSpPr>
        <p:spPr>
          <a:xfrm>
            <a:off x="1045028" y="2477407"/>
            <a:ext cx="6306458" cy="471159"/>
          </a:xfrm>
          <a:prstGeom prst="rect">
            <a:avLst/>
          </a:prstGeom>
          <a:noFill/>
          <a:ln/>
        </p:spPr>
        <p:txBody>
          <a:bodyPr vert="horz" wrap="square" lIns="0" tIns="0" rIns="0" bIns="0" rtlCol="0" anchor="ctr"/>
          <a:lstStyle/>
          <a:p>
            <a:pPr marL="0" indent="0" algn="ctr">
              <a:lnSpc>
                <a:spcPts val="3150"/>
              </a:lnSpc>
              <a:buNone/>
            </a:pPr>
            <a:r>
              <a:rPr lang="zh-CN" altLang="en-US" sz="1600" b="1" dirty="0">
                <a:solidFill>
                  <a:srgbClr val="333333"/>
                </a:solidFill>
                <a:latin typeface="Microsoft YaHei" pitchFamily="34" charset="0"/>
                <a:ea typeface="Microsoft YaHei" pitchFamily="34" charset="-122"/>
              </a:rPr>
              <a:t>讲解</a:t>
            </a:r>
            <a:r>
              <a:rPr lang="en-US" altLang="zh-CN" sz="1600" b="1" dirty="0" err="1">
                <a:solidFill>
                  <a:srgbClr val="333333"/>
                </a:solidFill>
                <a:latin typeface="Microsoft YaHei" pitchFamily="34" charset="0"/>
                <a:ea typeface="Microsoft YaHei" pitchFamily="34" charset="-122"/>
              </a:rPr>
              <a:t>Geneformer</a:t>
            </a:r>
            <a:r>
              <a:rPr lang="zh-CN" altLang="en-US" sz="1600" b="1" dirty="0">
                <a:solidFill>
                  <a:srgbClr val="333333"/>
                </a:solidFill>
                <a:latin typeface="Microsoft YaHei" pitchFamily="34" charset="0"/>
                <a:ea typeface="Microsoft YaHei" pitchFamily="34" charset="-122"/>
              </a:rPr>
              <a:t>源码</a:t>
            </a:r>
            <a:endParaRPr lang="en-US" altLang="zh-CN" sz="1600" b="1" dirty="0">
              <a:solidFill>
                <a:srgbClr val="333333"/>
              </a:solidFill>
              <a:latin typeface="Microsoft YaHei" pitchFamily="34" charset="0"/>
              <a:ea typeface="Microsoft YaHei" pitchFamily="34" charset="-122"/>
            </a:endParaRPr>
          </a:p>
          <a:p>
            <a:pPr marL="0" indent="0" algn="ctr">
              <a:lnSpc>
                <a:spcPts val="3150"/>
              </a:lnSpc>
              <a:buNone/>
            </a:pPr>
            <a:r>
              <a:rPr lang="en-US" sz="1600" dirty="0"/>
              <a:t>BERT </a:t>
            </a:r>
            <a:r>
              <a:rPr lang="en-US" altLang="zh-CN" sz="1600" dirty="0" err="1"/>
              <a:t>huggingface</a:t>
            </a:r>
            <a:r>
              <a:rPr lang="zh-CN" altLang="en-US" sz="1600" dirty="0"/>
              <a:t>官方教程：</a:t>
            </a:r>
            <a:endParaRPr lang="en-US" altLang="zh-CN" sz="1600" dirty="0"/>
          </a:p>
          <a:p>
            <a:pPr marL="0" indent="0" algn="ctr">
              <a:lnSpc>
                <a:spcPts val="3150"/>
              </a:lnSpc>
              <a:buNone/>
            </a:pPr>
            <a:r>
              <a:rPr lang="en-US" sz="1600" dirty="0"/>
              <a:t>https://huggingface.co/docs/transformers/model_doc/bert</a:t>
            </a: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D73AE620-42EE-C023-4683-6EC9BA1D0F7A}"/>
                  </a:ext>
                </a:extLst>
              </p14:cNvPr>
              <p14:cNvContentPartPr/>
              <p14:nvPr/>
            </p14:nvContentPartPr>
            <p14:xfrm>
              <a:off x="1757520" y="2523960"/>
              <a:ext cx="5077080" cy="1048320"/>
            </p14:xfrm>
          </p:contentPart>
        </mc:Choice>
        <mc:Fallback>
          <p:pic>
            <p:nvPicPr>
              <p:cNvPr id="7" name="墨迹 6">
                <a:extLst>
                  <a:ext uri="{FF2B5EF4-FFF2-40B4-BE49-F238E27FC236}">
                    <a16:creationId xmlns:a16="http://schemas.microsoft.com/office/drawing/2014/main" id="{D73AE620-42EE-C023-4683-6EC9BA1D0F7A}"/>
                  </a:ext>
                </a:extLst>
              </p:cNvPr>
              <p:cNvPicPr/>
              <p:nvPr/>
            </p:nvPicPr>
            <p:blipFill>
              <a:blip r:embed="rId5"/>
              <a:stretch>
                <a:fillRect/>
              </a:stretch>
            </p:blipFill>
            <p:spPr>
              <a:xfrm>
                <a:off x="1748160" y="2514600"/>
                <a:ext cx="5095800" cy="1067040"/>
              </a:xfrm>
              <a:prstGeom prst="rect">
                <a:avLst/>
              </a:prstGeom>
            </p:spPr>
          </p:pic>
        </mc:Fallback>
      </mc:AlternateContent>
    </p:spTree>
    <p:extLst>
      <p:ext uri="{BB962C8B-B14F-4D97-AF65-F5344CB8AC3E}">
        <p14:creationId xmlns:p14="http://schemas.microsoft.com/office/powerpoint/2010/main" val="209055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571500" y="2014538"/>
            <a:ext cx="8001000" cy="666750"/>
          </a:xfrm>
          <a:prstGeom prst="rect">
            <a:avLst/>
          </a:prstGeom>
          <a:noFill/>
          <a:ln/>
        </p:spPr>
        <p:txBody>
          <a:bodyPr vert="horz" wrap="square" lIns="0" tIns="0" rIns="0" bIns="0" rtlCol="0" anchor="ctr"/>
          <a:lstStyle/>
          <a:p>
            <a:pPr marL="0" indent="0" algn="l">
              <a:lnSpc>
                <a:spcPts val="5250"/>
              </a:lnSpc>
              <a:buNone/>
            </a:pPr>
            <a:r>
              <a:rPr lang="en-US" sz="3750" b="1" dirty="0">
                <a:solidFill>
                  <a:srgbClr val="666666"/>
                </a:solidFill>
                <a:latin typeface="Microsoft YaHei" pitchFamily="34" charset="0"/>
                <a:ea typeface="Microsoft YaHei" pitchFamily="34" charset="-122"/>
                <a:cs typeface="Microsoft YaHei" pitchFamily="34" charset="-120"/>
              </a:rPr>
              <a:t>THANKS</a:t>
            </a:r>
            <a:endParaRPr lang="en-US" sz="3750" dirty="0"/>
          </a:p>
        </p:txBody>
      </p:sp>
      <p:sp>
        <p:nvSpPr>
          <p:cNvPr id="4" name="Shape 1"/>
          <p:cNvSpPr/>
          <p:nvPr/>
        </p:nvSpPr>
        <p:spPr>
          <a:xfrm>
            <a:off x="571500" y="3014663"/>
            <a:ext cx="604838" cy="114300"/>
          </a:xfrm>
          <a:prstGeom prst="rect">
            <a:avLst/>
          </a:prstGeom>
          <a:solidFill>
            <a:srgbClr val="5438FF"/>
          </a:solid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90E2E-E755-350F-9775-15A5E96A1D0E}"/>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E131ADD3-BA7E-7970-E3DD-CAC278190E65}"/>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FB8C75D4-E99A-59CC-C80E-DE977649206F}"/>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自然语言处理基础</a:t>
            </a:r>
            <a:endParaRPr lang="en-US" altLang="zh-CN" sz="2400" b="1" dirty="0"/>
          </a:p>
        </p:txBody>
      </p:sp>
      <p:sp>
        <p:nvSpPr>
          <p:cNvPr id="5" name="Text 2">
            <a:extLst>
              <a:ext uri="{FF2B5EF4-FFF2-40B4-BE49-F238E27FC236}">
                <a16:creationId xmlns:a16="http://schemas.microsoft.com/office/drawing/2014/main" id="{062B8EBE-A657-3B7E-5AEA-67D77A84AB4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6A607E37-F5B4-6E08-CF85-3425CA38D40B}"/>
              </a:ext>
            </a:extLst>
          </p:cNvPr>
          <p:cNvSpPr/>
          <p:nvPr/>
        </p:nvSpPr>
        <p:spPr>
          <a:xfrm>
            <a:off x="571499" y="1642317"/>
            <a:ext cx="8086526" cy="1337476"/>
          </a:xfrm>
          <a:prstGeom prst="rect">
            <a:avLst/>
          </a:prstGeom>
          <a:noFill/>
          <a:ln/>
        </p:spPr>
        <p:txBody>
          <a:bodyPr vert="horz" wrap="square" lIns="0" tIns="0" rIns="0" bIns="0" rtlCol="0" anchor="ctr"/>
          <a:lstStyle/>
          <a:p>
            <a:pPr>
              <a:lnSpc>
                <a:spcPts val="1688"/>
              </a:lnSpc>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语言模型是自然语言处理的关键，我们可以通过机器翻译任务来了解语言模型。</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a:lnSpc>
                <a:spcPts val="1688"/>
              </a:lnSpc>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sp>
        <p:nvSpPr>
          <p:cNvPr id="2" name="Text 1">
            <a:extLst>
              <a:ext uri="{FF2B5EF4-FFF2-40B4-BE49-F238E27FC236}">
                <a16:creationId xmlns:a16="http://schemas.microsoft.com/office/drawing/2014/main" id="{D5EFA66D-DCB6-8280-ED83-9A58FD4EC350}"/>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什么是语言模型🤔</a:t>
            </a:r>
            <a:endParaRPr lang="en-US" sz="1600" dirty="0"/>
          </a:p>
        </p:txBody>
      </p:sp>
      <p:sp>
        <p:nvSpPr>
          <p:cNvPr id="6" name="Text 7">
            <a:extLst>
              <a:ext uri="{FF2B5EF4-FFF2-40B4-BE49-F238E27FC236}">
                <a16:creationId xmlns:a16="http://schemas.microsoft.com/office/drawing/2014/main" id="{FBB81192-4223-24B5-DD06-8882FC65979F}"/>
              </a:ext>
            </a:extLst>
          </p:cNvPr>
          <p:cNvSpPr/>
          <p:nvPr/>
        </p:nvSpPr>
        <p:spPr>
          <a:xfrm>
            <a:off x="571500" y="2046385"/>
            <a:ext cx="8086526" cy="1950117"/>
          </a:xfrm>
          <a:prstGeom prst="rect">
            <a:avLst/>
          </a:prstGeom>
          <a:noFill/>
          <a:ln/>
        </p:spPr>
        <p:txBody>
          <a:bodyPr vert="horz" wrap="square" lIns="0" tIns="0" rIns="0" bIns="0" rtlCol="0" anchor="ctr"/>
          <a:lstStyle/>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统计机器翻译（</a:t>
            </a:r>
            <a:r>
              <a:rPr lang="en-US" altLang="zh-CN" sz="1200" b="1" dirty="0">
                <a:solidFill>
                  <a:schemeClr val="tx1">
                    <a:lumMod val="50000"/>
                    <a:lumOff val="50000"/>
                  </a:schemeClr>
                </a:solidFill>
                <a:latin typeface="Microsoft YaHei" pitchFamily="34" charset="0"/>
                <a:ea typeface="Microsoft YaHei" pitchFamily="34" charset="-122"/>
              </a:rPr>
              <a:t>statistical machine translation, SMT</a:t>
            </a:r>
            <a:r>
              <a:rPr lang="zh-CN" altLang="en-US" sz="1200" b="1" dirty="0">
                <a:solidFill>
                  <a:schemeClr val="tx1">
                    <a:lumMod val="50000"/>
                    <a:lumOff val="50000"/>
                  </a:schemeClr>
                </a:solidFill>
                <a:latin typeface="Microsoft YaHei" pitchFamily="34" charset="0"/>
                <a:ea typeface="Microsoft YaHei" pitchFamily="34" charset="-122"/>
              </a:rPr>
              <a:t>）和神经机器翻译（</a:t>
            </a:r>
            <a:r>
              <a:rPr lang="en-US" altLang="zh-CN" sz="1200" b="1" dirty="0">
                <a:solidFill>
                  <a:schemeClr val="tx1">
                    <a:lumMod val="50000"/>
                    <a:lumOff val="50000"/>
                  </a:schemeClr>
                </a:solidFill>
                <a:latin typeface="Microsoft YaHei" pitchFamily="34" charset="0"/>
                <a:ea typeface="Microsoft YaHei" pitchFamily="34" charset="-122"/>
              </a:rPr>
              <a:t>neural machine translation, NMT</a:t>
            </a:r>
            <a:r>
              <a:rPr lang="zh-CN" altLang="en-US" sz="1200" b="1" dirty="0">
                <a:solidFill>
                  <a:schemeClr val="tx1">
                    <a:lumMod val="50000"/>
                    <a:lumOff val="50000"/>
                  </a:schemeClr>
                </a:solidFill>
                <a:latin typeface="Microsoft YaHei" pitchFamily="34" charset="0"/>
                <a:ea typeface="Microsoft YaHei" pitchFamily="34" charset="-122"/>
              </a:rPr>
              <a:t>）是两种不同的翻译模型体系，在神经网络模型兴起之前，统计学方法在这一领域一直占据主导地位。</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rPr>
              <a:t>SMT</a:t>
            </a:r>
            <a:r>
              <a:rPr lang="zh-CN" altLang="en-US" sz="1200" b="1" dirty="0">
                <a:solidFill>
                  <a:schemeClr val="tx1">
                    <a:lumMod val="50000"/>
                    <a:lumOff val="50000"/>
                  </a:schemeClr>
                </a:solidFill>
                <a:latin typeface="Microsoft YaHei" pitchFamily="34" charset="0"/>
                <a:ea typeface="Microsoft YaHei" pitchFamily="34" charset="-122"/>
              </a:rPr>
              <a:t>依赖很多统计建模（比如概率推理、词对齐、短语提取等），而 </a:t>
            </a:r>
            <a:r>
              <a:rPr lang="en-US" altLang="zh-CN" sz="1200" b="1" dirty="0">
                <a:solidFill>
                  <a:schemeClr val="tx1">
                    <a:lumMod val="50000"/>
                    <a:lumOff val="50000"/>
                  </a:schemeClr>
                </a:solidFill>
                <a:latin typeface="Microsoft YaHei" pitchFamily="34" charset="0"/>
                <a:ea typeface="Microsoft YaHei" pitchFamily="34" charset="-122"/>
              </a:rPr>
              <a:t>NMT </a:t>
            </a:r>
            <a:r>
              <a:rPr lang="zh-CN" altLang="en-US" sz="1200" b="1" dirty="0">
                <a:solidFill>
                  <a:schemeClr val="tx1">
                    <a:lumMod val="50000"/>
                    <a:lumOff val="50000"/>
                  </a:schemeClr>
                </a:solidFill>
                <a:latin typeface="Microsoft YaHei" pitchFamily="34" charset="0"/>
                <a:ea typeface="Microsoft YaHei" pitchFamily="34" charset="-122"/>
              </a:rPr>
              <a:t>则是直接使用神经网络进行端到端的学习。</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什么叫端到端：把整句 编码成向量，送进 </a:t>
            </a:r>
            <a:r>
              <a:rPr lang="en-US" altLang="zh-CN" sz="1200" b="1" dirty="0">
                <a:solidFill>
                  <a:schemeClr val="tx1">
                    <a:lumMod val="50000"/>
                    <a:lumOff val="50000"/>
                  </a:schemeClr>
                </a:solidFill>
                <a:latin typeface="Microsoft YaHei" pitchFamily="34" charset="0"/>
                <a:ea typeface="Microsoft YaHei" pitchFamily="34" charset="-122"/>
              </a:rPr>
              <a:t>Transformer </a:t>
            </a:r>
            <a:r>
              <a:rPr lang="zh-CN" altLang="en-US" sz="1200" b="1" dirty="0">
                <a:solidFill>
                  <a:schemeClr val="tx1">
                    <a:lumMod val="50000"/>
                    <a:lumOff val="50000"/>
                  </a:schemeClr>
                </a:solidFill>
                <a:latin typeface="Microsoft YaHei" pitchFamily="34" charset="0"/>
                <a:ea typeface="Microsoft YaHei" pitchFamily="34" charset="-122"/>
              </a:rPr>
              <a:t>或 </a:t>
            </a:r>
            <a:r>
              <a:rPr lang="en-US" altLang="zh-CN" sz="1200" b="1" dirty="0">
                <a:solidFill>
                  <a:schemeClr val="tx1">
                    <a:lumMod val="50000"/>
                    <a:lumOff val="50000"/>
                  </a:schemeClr>
                </a:solidFill>
                <a:latin typeface="Microsoft YaHei" pitchFamily="34" charset="0"/>
                <a:ea typeface="Microsoft YaHei" pitchFamily="34" charset="-122"/>
              </a:rPr>
              <a:t>RNN </a:t>
            </a:r>
            <a:r>
              <a:rPr lang="zh-CN" altLang="en-US" sz="1200" b="1" dirty="0">
                <a:solidFill>
                  <a:schemeClr val="tx1">
                    <a:lumMod val="50000"/>
                    <a:lumOff val="50000"/>
                  </a:schemeClr>
                </a:solidFill>
                <a:latin typeface="Microsoft YaHei" pitchFamily="34" charset="0"/>
                <a:ea typeface="Microsoft YaHei" pitchFamily="34" charset="-122"/>
              </a:rPr>
              <a:t>模型，让它直接输出 “我爱你”。</a:t>
            </a: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79508399-C960-C247-FA36-6336767FF88C}"/>
                  </a:ext>
                </a:extLst>
              </p14:cNvPr>
              <p14:cNvContentPartPr/>
              <p14:nvPr/>
            </p14:nvContentPartPr>
            <p14:xfrm>
              <a:off x="614520" y="2681280"/>
              <a:ext cx="7639200" cy="1281600"/>
            </p14:xfrm>
          </p:contentPart>
        </mc:Choice>
        <mc:Fallback>
          <p:pic>
            <p:nvPicPr>
              <p:cNvPr id="7" name="墨迹 6">
                <a:extLst>
                  <a:ext uri="{FF2B5EF4-FFF2-40B4-BE49-F238E27FC236}">
                    <a16:creationId xmlns:a16="http://schemas.microsoft.com/office/drawing/2014/main" id="{79508399-C960-C247-FA36-6336767FF88C}"/>
                  </a:ext>
                </a:extLst>
              </p:cNvPr>
              <p:cNvPicPr/>
              <p:nvPr/>
            </p:nvPicPr>
            <p:blipFill>
              <a:blip r:embed="rId5"/>
              <a:stretch>
                <a:fillRect/>
              </a:stretch>
            </p:blipFill>
            <p:spPr>
              <a:xfrm>
                <a:off x="605160" y="2671920"/>
                <a:ext cx="7657920" cy="1300320"/>
              </a:xfrm>
              <a:prstGeom prst="rect">
                <a:avLst/>
              </a:prstGeom>
            </p:spPr>
          </p:pic>
        </mc:Fallback>
      </mc:AlternateContent>
    </p:spTree>
    <p:extLst>
      <p:ext uri="{BB962C8B-B14F-4D97-AF65-F5344CB8AC3E}">
        <p14:creationId xmlns:p14="http://schemas.microsoft.com/office/powerpoint/2010/main" val="242748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E7E30-B3BC-8C09-AFBD-1F88A28ED54A}"/>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223E2182-55BE-3591-0281-697C5B1EF5C7}"/>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8F99B8FD-1690-76B3-6D2F-859BA6B0DB3C}"/>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自然语言处理基础</a:t>
            </a:r>
            <a:endParaRPr lang="en-US" altLang="zh-CN" sz="2400" b="1" dirty="0"/>
          </a:p>
        </p:txBody>
      </p:sp>
      <p:sp>
        <p:nvSpPr>
          <p:cNvPr id="5" name="Text 2">
            <a:extLst>
              <a:ext uri="{FF2B5EF4-FFF2-40B4-BE49-F238E27FC236}">
                <a16:creationId xmlns:a16="http://schemas.microsoft.com/office/drawing/2014/main" id="{CCE502A9-68F3-446E-550D-28BC04C900D0}"/>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11" name="Text 7">
            <a:extLst>
              <a:ext uri="{FF2B5EF4-FFF2-40B4-BE49-F238E27FC236}">
                <a16:creationId xmlns:a16="http://schemas.microsoft.com/office/drawing/2014/main" id="{F00E3B89-56F9-C869-4487-EFC29D78478C}"/>
              </a:ext>
            </a:extLst>
          </p:cNvPr>
          <p:cNvSpPr/>
          <p:nvPr/>
        </p:nvSpPr>
        <p:spPr>
          <a:xfrm>
            <a:off x="571499" y="1642317"/>
            <a:ext cx="8086526" cy="825923"/>
          </a:xfrm>
          <a:prstGeom prst="rect">
            <a:avLst/>
          </a:prstGeom>
          <a:noFill/>
          <a:ln/>
        </p:spPr>
        <p:txBody>
          <a:bodyPr vert="horz" wrap="square" lIns="0" tIns="0" rIns="0" bIns="0" rtlCol="0" anchor="ctr"/>
          <a:lstStyle/>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p:txBody>
      </p:sp>
      <p:sp>
        <p:nvSpPr>
          <p:cNvPr id="2" name="Text 1">
            <a:extLst>
              <a:ext uri="{FF2B5EF4-FFF2-40B4-BE49-F238E27FC236}">
                <a16:creationId xmlns:a16="http://schemas.microsoft.com/office/drawing/2014/main" id="{047AFF85-6626-580C-CAC9-1995A408B5E4}"/>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什么是语言模型🤔</a:t>
            </a:r>
            <a:endParaRPr lang="en-US" sz="1600" dirty="0"/>
          </a:p>
        </p:txBody>
      </p:sp>
      <p:sp>
        <p:nvSpPr>
          <p:cNvPr id="6" name="Text 7">
            <a:extLst>
              <a:ext uri="{FF2B5EF4-FFF2-40B4-BE49-F238E27FC236}">
                <a16:creationId xmlns:a16="http://schemas.microsoft.com/office/drawing/2014/main" id="{E424517E-21AC-3128-E3D5-1AE5752157D2}"/>
              </a:ext>
            </a:extLst>
          </p:cNvPr>
          <p:cNvSpPr/>
          <p:nvPr/>
        </p:nvSpPr>
        <p:spPr>
          <a:xfrm>
            <a:off x="571500" y="1524001"/>
            <a:ext cx="8086526" cy="3274248"/>
          </a:xfrm>
          <a:prstGeom prst="rect">
            <a:avLst/>
          </a:prstGeom>
          <a:noFill/>
          <a:ln/>
        </p:spPr>
        <p:txBody>
          <a:bodyPr vert="horz" wrap="square" lIns="0" tIns="0" rIns="0" bIns="0" rtlCol="0" anchor="ctr"/>
          <a:lstStyle/>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🧠统计机器翻译：</a:t>
            </a:r>
            <a:r>
              <a:rPr lang="zh-CN" altLang="en-US" sz="1000" b="1" dirty="0">
                <a:solidFill>
                  <a:schemeClr val="tx1">
                    <a:lumMod val="50000"/>
                    <a:lumOff val="50000"/>
                  </a:schemeClr>
                </a:solidFill>
                <a:latin typeface="Microsoft YaHei" pitchFamily="34" charset="0"/>
                <a:ea typeface="Microsoft YaHei" pitchFamily="34" charset="-122"/>
              </a:rPr>
              <a:t>老派翻译员 </a:t>
            </a:r>
            <a:r>
              <a:rPr lang="en-US" altLang="zh-CN" sz="1000" b="1" dirty="0">
                <a:solidFill>
                  <a:schemeClr val="tx1">
                    <a:lumMod val="50000"/>
                    <a:lumOff val="50000"/>
                  </a:schemeClr>
                </a:solidFill>
                <a:latin typeface="Microsoft YaHei" pitchFamily="34" charset="0"/>
                <a:ea typeface="Microsoft YaHei" pitchFamily="34" charset="-122"/>
              </a:rPr>
              <a:t>SMT</a:t>
            </a:r>
            <a:r>
              <a:rPr lang="zh-CN" altLang="en-US" sz="1000" b="1" dirty="0">
                <a:solidFill>
                  <a:schemeClr val="tx1">
                    <a:lumMod val="50000"/>
                    <a:lumOff val="50000"/>
                  </a:schemeClr>
                </a:solidFill>
                <a:latin typeface="Microsoft YaHei" pitchFamily="34" charset="0"/>
                <a:ea typeface="Microsoft YaHei" pitchFamily="34" charset="-122"/>
              </a:rPr>
              <a:t>他特别擅长做表格，查字典，算概率。</a:t>
            </a:r>
            <a:endParaRPr lang="en-US" altLang="zh-CN" sz="10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000" b="1" dirty="0">
                <a:solidFill>
                  <a:schemeClr val="tx1">
                    <a:lumMod val="50000"/>
                    <a:lumOff val="50000"/>
                  </a:schemeClr>
                </a:solidFill>
                <a:latin typeface="Microsoft YaHei" pitchFamily="34" charset="0"/>
                <a:ea typeface="Microsoft YaHei" pitchFamily="34" charset="-122"/>
              </a:rPr>
              <a:t>比如你给他一句英文：“</a:t>
            </a:r>
            <a:r>
              <a:rPr lang="en-US" altLang="zh-CN" sz="1000" b="1" dirty="0">
                <a:solidFill>
                  <a:schemeClr val="tx1">
                    <a:lumMod val="50000"/>
                    <a:lumOff val="50000"/>
                  </a:schemeClr>
                </a:solidFill>
                <a:latin typeface="Microsoft YaHei" pitchFamily="34" charset="0"/>
                <a:ea typeface="Microsoft YaHei" pitchFamily="34" charset="-122"/>
              </a:rPr>
              <a:t>I love you”</a:t>
            </a:r>
            <a:r>
              <a:rPr lang="zh-CN" altLang="en-US" sz="1000" b="1" dirty="0">
                <a:solidFill>
                  <a:schemeClr val="tx1">
                    <a:lumMod val="50000"/>
                    <a:lumOff val="50000"/>
                  </a:schemeClr>
                </a:solidFill>
                <a:latin typeface="Microsoft YaHei" pitchFamily="34" charset="0"/>
                <a:ea typeface="Microsoft YaHei" pitchFamily="34" charset="-122"/>
              </a:rPr>
              <a:t>，他会说：好的，我先看看历史数据</a:t>
            </a:r>
            <a:r>
              <a:rPr lang="en-US" altLang="zh-CN" sz="1000" b="1" dirty="0">
                <a:solidFill>
                  <a:schemeClr val="tx1">
                    <a:lumMod val="50000"/>
                    <a:lumOff val="50000"/>
                  </a:schemeClr>
                </a:solidFill>
                <a:latin typeface="Microsoft YaHei" pitchFamily="34" charset="0"/>
                <a:ea typeface="Microsoft YaHei" pitchFamily="34" charset="-122"/>
              </a:rPr>
              <a:t>……“I” </a:t>
            </a:r>
            <a:r>
              <a:rPr lang="zh-CN" altLang="en-US" sz="1000" b="1" dirty="0">
                <a:solidFill>
                  <a:schemeClr val="tx1">
                    <a:lumMod val="50000"/>
                    <a:lumOff val="50000"/>
                  </a:schemeClr>
                </a:solidFill>
                <a:latin typeface="Microsoft YaHei" pitchFamily="34" charset="0"/>
                <a:ea typeface="Microsoft YaHei" pitchFamily="34" charset="-122"/>
              </a:rPr>
              <a:t>通常翻译成 “我”（概率</a:t>
            </a:r>
            <a:r>
              <a:rPr lang="en-US" altLang="zh-CN" sz="1000" b="1" dirty="0">
                <a:solidFill>
                  <a:schemeClr val="tx1">
                    <a:lumMod val="50000"/>
                    <a:lumOff val="50000"/>
                  </a:schemeClr>
                </a:solidFill>
                <a:latin typeface="Microsoft YaHei" pitchFamily="34" charset="0"/>
                <a:ea typeface="Microsoft YaHei" pitchFamily="34" charset="-122"/>
              </a:rPr>
              <a:t>90%</a:t>
            </a:r>
            <a:r>
              <a:rPr lang="zh-CN" altLang="en-US" sz="1000" b="1" dirty="0">
                <a:solidFill>
                  <a:schemeClr val="tx1">
                    <a:lumMod val="50000"/>
                    <a:lumOff val="50000"/>
                  </a:schemeClr>
                </a:solidFill>
                <a:latin typeface="Microsoft YaHei" pitchFamily="34" charset="0"/>
                <a:ea typeface="Microsoft YaHei" pitchFamily="34" charset="-122"/>
              </a:rPr>
              <a:t>）“</a:t>
            </a:r>
            <a:r>
              <a:rPr lang="en-US" altLang="zh-CN" sz="1000" b="1" dirty="0">
                <a:solidFill>
                  <a:schemeClr val="tx1">
                    <a:lumMod val="50000"/>
                    <a:lumOff val="50000"/>
                  </a:schemeClr>
                </a:solidFill>
                <a:latin typeface="Microsoft YaHei" pitchFamily="34" charset="0"/>
                <a:ea typeface="Microsoft YaHei" pitchFamily="34" charset="-122"/>
              </a:rPr>
              <a:t>love” </a:t>
            </a:r>
            <a:r>
              <a:rPr lang="zh-CN" altLang="en-US" sz="1000" b="1" dirty="0">
                <a:solidFill>
                  <a:schemeClr val="tx1">
                    <a:lumMod val="50000"/>
                    <a:lumOff val="50000"/>
                  </a:schemeClr>
                </a:solidFill>
                <a:latin typeface="Microsoft YaHei" pitchFamily="34" charset="0"/>
                <a:ea typeface="Microsoft YaHei" pitchFamily="34" charset="-122"/>
              </a:rPr>
              <a:t>通常翻译成 “爱” 或 “喜欢” （根据上下文和统计概率选择），“</a:t>
            </a:r>
            <a:r>
              <a:rPr lang="en-US" altLang="zh-CN" sz="1000" b="1" dirty="0">
                <a:solidFill>
                  <a:schemeClr val="tx1">
                    <a:lumMod val="50000"/>
                    <a:lumOff val="50000"/>
                  </a:schemeClr>
                </a:solidFill>
                <a:latin typeface="Microsoft YaHei" pitchFamily="34" charset="0"/>
                <a:ea typeface="Microsoft YaHei" pitchFamily="34" charset="-122"/>
              </a:rPr>
              <a:t>you” </a:t>
            </a:r>
            <a:r>
              <a:rPr lang="zh-CN" altLang="en-US" sz="1000" b="1" dirty="0">
                <a:solidFill>
                  <a:schemeClr val="tx1">
                    <a:lumMod val="50000"/>
                    <a:lumOff val="50000"/>
                  </a:schemeClr>
                </a:solidFill>
                <a:latin typeface="Microsoft YaHei" pitchFamily="34" charset="0"/>
                <a:ea typeface="Microsoft YaHei" pitchFamily="34" charset="-122"/>
              </a:rPr>
              <a:t>翻译成 “你” ，没问题！然后他用一个“语言模型”来排个序，最后选出最通顺的那一句：“我爱你”。他工作非常认真、细致、讲逻辑，但太依赖以前的语料库，对一些新词、新句型会有点懵，比如“我社恐但我爱你”这种网络句子他就有点翻不出来。</a:t>
            </a:r>
            <a:endParaRPr lang="en-US" altLang="zh-CN" sz="10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🧠神经机器翻译：</a:t>
            </a:r>
            <a:r>
              <a:rPr lang="zh-CN" altLang="en-US" sz="1050" b="1" dirty="0">
                <a:solidFill>
                  <a:schemeClr val="tx1">
                    <a:lumMod val="50000"/>
                    <a:lumOff val="50000"/>
                  </a:schemeClr>
                </a:solidFill>
                <a:latin typeface="Microsoft YaHei" pitchFamily="34" charset="0"/>
                <a:ea typeface="Microsoft YaHei" pitchFamily="34" charset="-122"/>
              </a:rPr>
              <a:t>年轻翻译员 </a:t>
            </a:r>
            <a:r>
              <a:rPr lang="en-US" altLang="zh-CN" sz="1050" b="1" dirty="0">
                <a:solidFill>
                  <a:schemeClr val="tx1">
                    <a:lumMod val="50000"/>
                    <a:lumOff val="50000"/>
                  </a:schemeClr>
                </a:solidFill>
                <a:latin typeface="Microsoft YaHei" pitchFamily="34" charset="0"/>
                <a:ea typeface="Microsoft YaHei" pitchFamily="34" charset="-122"/>
              </a:rPr>
              <a:t>NMT</a:t>
            </a:r>
            <a:r>
              <a:rPr lang="zh-CN" altLang="en-US" sz="1050" b="1" dirty="0">
                <a:solidFill>
                  <a:schemeClr val="tx1">
                    <a:lumMod val="50000"/>
                    <a:lumOff val="50000"/>
                  </a:schemeClr>
                </a:solidFill>
                <a:latin typeface="Microsoft YaHei" pitchFamily="34" charset="0"/>
                <a:ea typeface="Microsoft YaHei" pitchFamily="34" charset="-122"/>
              </a:rPr>
              <a:t>这个人完全不同</a:t>
            </a:r>
            <a:r>
              <a:rPr lang="en-US" altLang="zh-CN" sz="1050" b="1" dirty="0">
                <a:solidFill>
                  <a:schemeClr val="tx1">
                    <a:lumMod val="50000"/>
                    <a:lumOff val="50000"/>
                  </a:schemeClr>
                </a:solidFill>
                <a:latin typeface="Microsoft YaHei" pitchFamily="34" charset="0"/>
                <a:ea typeface="Microsoft YaHei" pitchFamily="34" charset="-122"/>
              </a:rPr>
              <a:t>—</a:t>
            </a:r>
            <a:r>
              <a:rPr lang="zh-CN" altLang="en-US" sz="1050" b="1" dirty="0">
                <a:solidFill>
                  <a:schemeClr val="tx1">
                    <a:lumMod val="50000"/>
                    <a:lumOff val="50000"/>
                  </a:schemeClr>
                </a:solidFill>
                <a:latin typeface="Microsoft YaHei" pitchFamily="34" charset="0"/>
                <a:ea typeface="Microsoft YaHei" pitchFamily="34" charset="-122"/>
              </a:rPr>
              <a:t>你给他整句话：“</a:t>
            </a:r>
            <a:r>
              <a:rPr lang="en-US" altLang="zh-CN" sz="1050" b="1" dirty="0">
                <a:solidFill>
                  <a:schemeClr val="tx1">
                    <a:lumMod val="50000"/>
                    <a:lumOff val="50000"/>
                  </a:schemeClr>
                </a:solidFill>
                <a:latin typeface="Microsoft YaHei" pitchFamily="34" charset="0"/>
                <a:ea typeface="Microsoft YaHei" pitchFamily="34" charset="-122"/>
              </a:rPr>
              <a:t>I love you”</a:t>
            </a:r>
            <a:r>
              <a:rPr lang="zh-CN" altLang="en-US" sz="1050" b="1" dirty="0">
                <a:solidFill>
                  <a:schemeClr val="tx1">
                    <a:lumMod val="50000"/>
                    <a:lumOff val="50000"/>
                  </a:schemeClr>
                </a:solidFill>
                <a:latin typeface="Microsoft YaHei" pitchFamily="34" charset="0"/>
                <a:ea typeface="Microsoft YaHei" pitchFamily="34" charset="-122"/>
              </a:rPr>
              <a:t>，他不看词典、不拆词、不按套路出牌，直接端到端看整句，说：啊，这句我学过，我知道整体意思，我直接给你翻译成 “我爱你”。他靠的是大量训练出来的“直觉”</a:t>
            </a:r>
            <a:r>
              <a:rPr lang="en-US" altLang="zh-CN" sz="1050" b="1" dirty="0">
                <a:solidFill>
                  <a:schemeClr val="tx1">
                    <a:lumMod val="50000"/>
                    <a:lumOff val="50000"/>
                  </a:schemeClr>
                </a:solidFill>
                <a:latin typeface="Microsoft YaHei" pitchFamily="34" charset="0"/>
                <a:ea typeface="Microsoft YaHei" pitchFamily="34" charset="-122"/>
              </a:rPr>
              <a:t>——</a:t>
            </a:r>
            <a:r>
              <a:rPr lang="zh-CN" altLang="en-US" sz="1050" b="1" dirty="0">
                <a:solidFill>
                  <a:schemeClr val="tx1">
                    <a:lumMod val="50000"/>
                    <a:lumOff val="50000"/>
                  </a:schemeClr>
                </a:solidFill>
                <a:latin typeface="Microsoft YaHei" pitchFamily="34" charset="0"/>
                <a:ea typeface="Microsoft YaHei" pitchFamily="34" charset="-122"/>
              </a:rPr>
              <a:t>就像人类在学语言一样，靠的是感觉 </a:t>
            </a:r>
            <a:r>
              <a:rPr lang="en-US" altLang="zh-CN" sz="1050" b="1" dirty="0">
                <a:solidFill>
                  <a:schemeClr val="tx1">
                    <a:lumMod val="50000"/>
                    <a:lumOff val="50000"/>
                  </a:schemeClr>
                </a:solidFill>
                <a:latin typeface="Microsoft YaHei" pitchFamily="34" charset="0"/>
                <a:ea typeface="Microsoft YaHei" pitchFamily="34" charset="-122"/>
              </a:rPr>
              <a:t>+ </a:t>
            </a:r>
            <a:r>
              <a:rPr lang="zh-CN" altLang="en-US" sz="1050" b="1" dirty="0">
                <a:solidFill>
                  <a:schemeClr val="tx1">
                    <a:lumMod val="50000"/>
                    <a:lumOff val="50000"/>
                  </a:schemeClr>
                </a:solidFill>
                <a:latin typeface="Microsoft YaHei" pitchFamily="34" charset="0"/>
                <a:ea typeface="Microsoft YaHei" pitchFamily="34" charset="-122"/>
              </a:rPr>
              <a:t>模型 </a:t>
            </a:r>
            <a:r>
              <a:rPr lang="en-US" altLang="zh-CN" sz="1050" b="1" dirty="0">
                <a:solidFill>
                  <a:schemeClr val="tx1">
                    <a:lumMod val="50000"/>
                    <a:lumOff val="50000"/>
                  </a:schemeClr>
                </a:solidFill>
                <a:latin typeface="Microsoft YaHei" pitchFamily="34" charset="0"/>
                <a:ea typeface="Microsoft YaHei" pitchFamily="34" charset="-122"/>
              </a:rPr>
              <a:t>+ </a:t>
            </a:r>
            <a:r>
              <a:rPr lang="zh-CN" altLang="en-US" sz="1050" b="1" dirty="0">
                <a:solidFill>
                  <a:schemeClr val="tx1">
                    <a:lumMod val="50000"/>
                    <a:lumOff val="50000"/>
                  </a:schemeClr>
                </a:solidFill>
                <a:latin typeface="Microsoft YaHei" pitchFamily="34" charset="0"/>
                <a:ea typeface="Microsoft YaHei" pitchFamily="34" charset="-122"/>
              </a:rPr>
              <a:t>数据。你教他足够多的中英文句对，他就能举一反三！</a:t>
            </a:r>
            <a:endParaRPr lang="en-US" altLang="zh-CN" sz="105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 谁更厉害？</a:t>
            </a:r>
            <a:r>
              <a:rPr lang="en-US" altLang="zh-CN" sz="1200" b="1" dirty="0">
                <a:solidFill>
                  <a:schemeClr val="tx1">
                    <a:lumMod val="50000"/>
                    <a:lumOff val="50000"/>
                  </a:schemeClr>
                </a:solidFill>
                <a:latin typeface="Microsoft YaHei" pitchFamily="34" charset="0"/>
                <a:ea typeface="Microsoft YaHei" pitchFamily="34" charset="-122"/>
              </a:rPr>
              <a:t>SMT </a:t>
            </a:r>
            <a:r>
              <a:rPr lang="zh-CN" altLang="en-US" sz="1200" b="1" dirty="0">
                <a:solidFill>
                  <a:schemeClr val="tx1">
                    <a:lumMod val="50000"/>
                    <a:lumOff val="50000"/>
                  </a:schemeClr>
                </a:solidFill>
                <a:latin typeface="Microsoft YaHei" pitchFamily="34" charset="0"/>
                <a:ea typeface="Microsoft YaHei" pitchFamily="34" charset="-122"/>
              </a:rPr>
              <a:t>更稳定、透明，适合结构清晰、术语固定的内容（比如法律翻译）</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en-US" altLang="zh-CN" sz="1200" b="1" dirty="0">
                <a:solidFill>
                  <a:schemeClr val="tx1">
                    <a:lumMod val="50000"/>
                    <a:lumOff val="50000"/>
                  </a:schemeClr>
                </a:solidFill>
                <a:latin typeface="Microsoft YaHei" pitchFamily="34" charset="0"/>
                <a:ea typeface="Microsoft YaHei" pitchFamily="34" charset="-122"/>
              </a:rPr>
              <a:t>NMT </a:t>
            </a:r>
            <a:r>
              <a:rPr lang="zh-CN" altLang="en-US" sz="1200" b="1" dirty="0">
                <a:solidFill>
                  <a:schemeClr val="tx1">
                    <a:lumMod val="50000"/>
                    <a:lumOff val="50000"/>
                  </a:schemeClr>
                </a:solidFill>
                <a:latin typeface="Microsoft YaHei" pitchFamily="34" charset="0"/>
                <a:ea typeface="Microsoft YaHei" pitchFamily="34" charset="-122"/>
              </a:rPr>
              <a:t>更灵活，效果越来越好，现在主流翻译工具（比如 </a:t>
            </a:r>
            <a:r>
              <a:rPr lang="en-US" altLang="zh-CN" sz="1200" b="1" dirty="0">
                <a:solidFill>
                  <a:schemeClr val="tx1">
                    <a:lumMod val="50000"/>
                    <a:lumOff val="50000"/>
                  </a:schemeClr>
                </a:solidFill>
                <a:latin typeface="Microsoft YaHei" pitchFamily="34" charset="0"/>
                <a:ea typeface="Microsoft YaHei" pitchFamily="34" charset="-122"/>
              </a:rPr>
              <a:t>Google</a:t>
            </a:r>
            <a:r>
              <a:rPr lang="zh-CN" altLang="en-US" sz="1200" b="1" dirty="0">
                <a:solidFill>
                  <a:schemeClr val="tx1">
                    <a:lumMod val="50000"/>
                    <a:lumOff val="50000"/>
                  </a:schemeClr>
                </a:solidFill>
                <a:latin typeface="Microsoft YaHei" pitchFamily="34" charset="0"/>
                <a:ea typeface="Microsoft YaHei" pitchFamily="34" charset="-122"/>
              </a:rPr>
              <a:t>、百度翻译）用的都是 </a:t>
            </a:r>
            <a:r>
              <a:rPr lang="en-US" altLang="zh-CN" sz="1200" b="1" dirty="0">
                <a:solidFill>
                  <a:schemeClr val="tx1">
                    <a:lumMod val="50000"/>
                    <a:lumOff val="50000"/>
                  </a:schemeClr>
                </a:solidFill>
                <a:latin typeface="Microsoft YaHei" pitchFamily="34" charset="0"/>
                <a:ea typeface="Microsoft YaHei" pitchFamily="34" charset="-122"/>
              </a:rPr>
              <a:t>NMT</a:t>
            </a:r>
            <a:r>
              <a:rPr lang="zh-CN" altLang="en-US" sz="1200" b="1" dirty="0">
                <a:solidFill>
                  <a:schemeClr val="tx1">
                    <a:lumMod val="50000"/>
                    <a:lumOff val="50000"/>
                  </a:schemeClr>
                </a:solidFill>
                <a:latin typeface="Microsoft YaHei" pitchFamily="34" charset="0"/>
                <a:ea typeface="Microsoft YaHei" pitchFamily="34" charset="-122"/>
              </a:rPr>
              <a:t>！</a:t>
            </a:r>
            <a:endParaRPr lang="en-US"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296F94C8-8273-DCE8-1062-B5C19B18CDC2}"/>
                  </a:ext>
                </a:extLst>
              </p14:cNvPr>
              <p14:cNvContentPartPr/>
              <p14:nvPr/>
            </p14:nvContentPartPr>
            <p14:xfrm>
              <a:off x="614520" y="2162160"/>
              <a:ext cx="7910640" cy="2462760"/>
            </p14:xfrm>
          </p:contentPart>
        </mc:Choice>
        <mc:Fallback>
          <p:pic>
            <p:nvPicPr>
              <p:cNvPr id="7" name="墨迹 6">
                <a:extLst>
                  <a:ext uri="{FF2B5EF4-FFF2-40B4-BE49-F238E27FC236}">
                    <a16:creationId xmlns:a16="http://schemas.microsoft.com/office/drawing/2014/main" id="{296F94C8-8273-DCE8-1062-B5C19B18CDC2}"/>
                  </a:ext>
                </a:extLst>
              </p:cNvPr>
              <p:cNvPicPr/>
              <p:nvPr/>
            </p:nvPicPr>
            <p:blipFill>
              <a:blip r:embed="rId5"/>
              <a:stretch>
                <a:fillRect/>
              </a:stretch>
            </p:blipFill>
            <p:spPr>
              <a:xfrm>
                <a:off x="605160" y="2152800"/>
                <a:ext cx="7929360" cy="2481480"/>
              </a:xfrm>
              <a:prstGeom prst="rect">
                <a:avLst/>
              </a:prstGeom>
            </p:spPr>
          </p:pic>
        </mc:Fallback>
      </mc:AlternateContent>
    </p:spTree>
    <p:extLst>
      <p:ext uri="{BB962C8B-B14F-4D97-AF65-F5344CB8AC3E}">
        <p14:creationId xmlns:p14="http://schemas.microsoft.com/office/powerpoint/2010/main" val="4140726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DA7C8-CE6F-9CD7-3B4C-E20DEB45D5F1}"/>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A62386BA-4E01-5E78-1B9C-071AFB3326C0}"/>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54647875-879E-456E-958C-EABE764F1762}"/>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自然语言处理基础</a:t>
            </a:r>
            <a:endParaRPr lang="en-US" altLang="zh-CN" sz="2400" b="1" dirty="0"/>
          </a:p>
        </p:txBody>
      </p:sp>
      <p:sp>
        <p:nvSpPr>
          <p:cNvPr id="5" name="Text 2">
            <a:extLst>
              <a:ext uri="{FF2B5EF4-FFF2-40B4-BE49-F238E27FC236}">
                <a16:creationId xmlns:a16="http://schemas.microsoft.com/office/drawing/2014/main" id="{A2CC32B8-8782-4E76-572C-BA00BB2658DF}"/>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30955A6C-A3DA-DF14-E130-AF30340FFCA5}"/>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词元</a:t>
            </a:r>
            <a:endParaRPr lang="en-US" sz="1600" dirty="0"/>
          </a:p>
        </p:txBody>
      </p:sp>
      <p:sp>
        <p:nvSpPr>
          <p:cNvPr id="6" name="Text 7">
            <a:extLst>
              <a:ext uri="{FF2B5EF4-FFF2-40B4-BE49-F238E27FC236}">
                <a16:creationId xmlns:a16="http://schemas.microsoft.com/office/drawing/2014/main" id="{D455A469-1A0B-EBD0-51B8-B3562399FFB3}"/>
              </a:ext>
            </a:extLst>
          </p:cNvPr>
          <p:cNvSpPr/>
          <p:nvPr/>
        </p:nvSpPr>
        <p:spPr>
          <a:xfrm>
            <a:off x="571500" y="1696687"/>
            <a:ext cx="8086525" cy="3161064"/>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“词元”（</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token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），则是连接语言和模型之间的桥梁。</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👨人类读“我爱你”，一眼就懂了意思。但💻计算机呢？它能懂“我爱你”这三个字吗？或者说，我们怎么把句子输入到计算机里？（计算机思想，万物皆可</a:t>
            </a:r>
            <a:r>
              <a:rPr lang="en-US" altLang="zh-CN" sz="1200" b="1" dirty="0">
                <a:solidFill>
                  <a:schemeClr val="tx1">
                    <a:lumMod val="50000"/>
                    <a:lumOff val="50000"/>
                  </a:schemeClr>
                </a:solidFill>
                <a:latin typeface="Microsoft YaHei" pitchFamily="34" charset="0"/>
                <a:ea typeface="Microsoft YaHei" pitchFamily="34" charset="-122"/>
              </a:rPr>
              <a:t>01</a:t>
            </a: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我们要把一句自然语言，先拆成小块，再把这些小块转换成数字，这个过程叫做“分词和编码”。那这些小块，就叫做</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词元（</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比如“我爱你”，我们可以按字来拆，变成三个词元：👉 </a:t>
            </a:r>
            <a:r>
              <a:rPr lang="en-US" altLang="zh-CN" sz="1200" b="1" dirty="0">
                <a:solidFill>
                  <a:schemeClr val="tx1">
                    <a:lumMod val="50000"/>
                    <a:lumOff val="50000"/>
                  </a:schemeClr>
                </a:solidFill>
                <a:latin typeface="Microsoft YaHei" pitchFamily="34" charset="0"/>
                <a:ea typeface="Microsoft YaHei" pitchFamily="34" charset="-122"/>
              </a:rPr>
              <a:t>[“</a:t>
            </a:r>
            <a:r>
              <a:rPr lang="zh-CN" altLang="en-US" sz="1200" b="1" dirty="0">
                <a:solidFill>
                  <a:schemeClr val="tx1">
                    <a:lumMod val="50000"/>
                    <a:lumOff val="50000"/>
                  </a:schemeClr>
                </a:solidFill>
                <a:latin typeface="Microsoft YaHei" pitchFamily="34" charset="0"/>
                <a:ea typeface="Microsoft YaHei" pitchFamily="34" charset="-122"/>
              </a:rPr>
              <a:t>我”</a:t>
            </a:r>
            <a:r>
              <a:rPr lang="en-US" altLang="zh-CN" sz="1200" b="1" dirty="0">
                <a:solidFill>
                  <a:schemeClr val="tx1">
                    <a:lumMod val="50000"/>
                    <a:lumOff val="50000"/>
                  </a:schemeClr>
                </a:solidFill>
                <a:latin typeface="Microsoft YaHei" pitchFamily="34" charset="0"/>
                <a:ea typeface="Microsoft YaHei" pitchFamily="34" charset="-122"/>
              </a:rPr>
              <a:t>, “</a:t>
            </a:r>
            <a:r>
              <a:rPr lang="zh-CN" altLang="en-US" sz="1200" b="1" dirty="0">
                <a:solidFill>
                  <a:schemeClr val="tx1">
                    <a:lumMod val="50000"/>
                    <a:lumOff val="50000"/>
                  </a:schemeClr>
                </a:solidFill>
                <a:latin typeface="Microsoft YaHei" pitchFamily="34" charset="0"/>
                <a:ea typeface="Microsoft YaHei" pitchFamily="34" charset="-122"/>
              </a:rPr>
              <a:t>爱”</a:t>
            </a:r>
            <a:r>
              <a:rPr lang="en-US" altLang="zh-CN" sz="1200" b="1" dirty="0">
                <a:solidFill>
                  <a:schemeClr val="tx1">
                    <a:lumMod val="50000"/>
                    <a:lumOff val="50000"/>
                  </a:schemeClr>
                </a:solidFill>
                <a:latin typeface="Microsoft YaHei" pitchFamily="34" charset="0"/>
                <a:ea typeface="Microsoft YaHei" pitchFamily="34" charset="-122"/>
              </a:rPr>
              <a:t>, “</a:t>
            </a:r>
            <a:r>
              <a:rPr lang="zh-CN" altLang="en-US" sz="1200" b="1" dirty="0">
                <a:solidFill>
                  <a:schemeClr val="tx1">
                    <a:lumMod val="50000"/>
                    <a:lumOff val="50000"/>
                  </a:schemeClr>
                </a:solidFill>
                <a:latin typeface="Microsoft YaHei" pitchFamily="34" charset="0"/>
                <a:ea typeface="Microsoft YaHei" pitchFamily="34" charset="-122"/>
              </a:rPr>
              <a:t>你”</a:t>
            </a:r>
            <a:r>
              <a:rPr lang="en-US" altLang="zh-CN" sz="1200" b="1" dirty="0">
                <a:solidFill>
                  <a:schemeClr val="tx1">
                    <a:lumMod val="50000"/>
                    <a:lumOff val="50000"/>
                  </a:schemeClr>
                </a:solidFill>
                <a:latin typeface="Microsoft YaHei" pitchFamily="34" charset="0"/>
                <a:ea typeface="Microsoft YaHei" pitchFamily="34" charset="-122"/>
              </a:rPr>
              <a:t>]</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然后我们给每个词元一个编号，比如： “我” → </a:t>
            </a:r>
            <a:r>
              <a:rPr lang="en-US" altLang="zh-CN" sz="1200" b="1" dirty="0">
                <a:solidFill>
                  <a:schemeClr val="tx1">
                    <a:lumMod val="50000"/>
                    <a:lumOff val="50000"/>
                  </a:schemeClr>
                </a:solidFill>
                <a:latin typeface="Microsoft YaHei" pitchFamily="34" charset="0"/>
                <a:ea typeface="Microsoft YaHei" pitchFamily="34" charset="-122"/>
              </a:rPr>
              <a:t>101</a:t>
            </a:r>
            <a:r>
              <a:rPr lang="zh-CN" altLang="en-US" sz="1200" b="1" dirty="0">
                <a:solidFill>
                  <a:schemeClr val="tx1">
                    <a:lumMod val="50000"/>
                    <a:lumOff val="50000"/>
                  </a:schemeClr>
                </a:solidFill>
                <a:latin typeface="Microsoft YaHei" pitchFamily="34" charset="0"/>
                <a:ea typeface="Microsoft YaHei" pitchFamily="34" charset="-122"/>
              </a:rPr>
              <a:t>，  “爱” → </a:t>
            </a:r>
            <a:r>
              <a:rPr lang="en-US" altLang="zh-CN" sz="1200" b="1" dirty="0">
                <a:solidFill>
                  <a:schemeClr val="tx1">
                    <a:lumMod val="50000"/>
                    <a:lumOff val="50000"/>
                  </a:schemeClr>
                </a:solidFill>
                <a:latin typeface="Microsoft YaHei" pitchFamily="34" charset="0"/>
                <a:ea typeface="Microsoft YaHei" pitchFamily="34" charset="-122"/>
              </a:rPr>
              <a:t>102</a:t>
            </a:r>
            <a:r>
              <a:rPr lang="zh-CN" altLang="en-US" sz="1200" b="1" dirty="0">
                <a:solidFill>
                  <a:schemeClr val="tx1">
                    <a:lumMod val="50000"/>
                    <a:lumOff val="50000"/>
                  </a:schemeClr>
                </a:solidFill>
                <a:latin typeface="Microsoft YaHei" pitchFamily="34" charset="0"/>
                <a:ea typeface="Microsoft YaHei" pitchFamily="34" charset="-122"/>
              </a:rPr>
              <a:t>，  “你” → </a:t>
            </a:r>
            <a:r>
              <a:rPr lang="en-US" altLang="zh-CN" sz="1200" b="1" dirty="0">
                <a:solidFill>
                  <a:schemeClr val="tx1">
                    <a:lumMod val="50000"/>
                    <a:lumOff val="50000"/>
                  </a:schemeClr>
                </a:solidFill>
                <a:latin typeface="Microsoft YaHei" pitchFamily="34" charset="0"/>
                <a:ea typeface="Microsoft YaHei" pitchFamily="34" charset="-122"/>
              </a:rPr>
              <a:t>103</a:t>
            </a: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那么整句话就变成了一个数字序列：</a:t>
            </a:r>
            <a:r>
              <a:rPr lang="en-US" altLang="zh-CN" sz="1200" b="1" dirty="0">
                <a:solidFill>
                  <a:schemeClr val="tx1">
                    <a:lumMod val="50000"/>
                    <a:lumOff val="50000"/>
                  </a:schemeClr>
                </a:solidFill>
                <a:latin typeface="Microsoft YaHei" pitchFamily="34" charset="0"/>
                <a:ea typeface="Microsoft YaHei" pitchFamily="34" charset="-122"/>
              </a:rPr>
              <a:t>[101, 102, 103]</a:t>
            </a: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你喂给计算机，它直呼：</a:t>
            </a:r>
            <a:r>
              <a:rPr lang="en-US" altLang="zh-CN" sz="1200" b="1" dirty="0">
                <a:solidFill>
                  <a:schemeClr val="tx1">
                    <a:lumMod val="50000"/>
                    <a:lumOff val="50000"/>
                  </a:schemeClr>
                </a:solidFill>
                <a:latin typeface="Microsoft YaHei" pitchFamily="34" charset="0"/>
                <a:ea typeface="Microsoft YaHei" pitchFamily="34" charset="-122"/>
              </a:rPr>
              <a:t>101 DONT 102 103!!!</a:t>
            </a:r>
            <a:r>
              <a:rPr lang="zh-CN" altLang="en-US" sz="1200" b="1" dirty="0">
                <a:solidFill>
                  <a:schemeClr val="tx1">
                    <a:lumMod val="50000"/>
                    <a:lumOff val="50000"/>
                  </a:schemeClr>
                </a:solidFill>
                <a:latin typeface="Microsoft YaHei" pitchFamily="34" charset="0"/>
                <a:ea typeface="Microsoft YaHei" pitchFamily="34" charset="-122"/>
              </a:rPr>
              <a:t>😡。</a:t>
            </a:r>
            <a:endParaRPr lang="en-US" altLang="zh-CN" sz="1200" b="1" dirty="0">
              <a:solidFill>
                <a:schemeClr val="tx1">
                  <a:lumMod val="50000"/>
                  <a:lumOff val="50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EE874C0E-26AA-EF35-727E-34FA3B0E166F}"/>
                  </a:ext>
                </a:extLst>
              </p14:cNvPr>
              <p14:cNvContentPartPr/>
              <p14:nvPr/>
            </p14:nvContentPartPr>
            <p14:xfrm>
              <a:off x="704880" y="2543040"/>
              <a:ext cx="6243840" cy="2167560"/>
            </p14:xfrm>
          </p:contentPart>
        </mc:Choice>
        <mc:Fallback>
          <p:pic>
            <p:nvPicPr>
              <p:cNvPr id="7" name="墨迹 6">
                <a:extLst>
                  <a:ext uri="{FF2B5EF4-FFF2-40B4-BE49-F238E27FC236}">
                    <a16:creationId xmlns:a16="http://schemas.microsoft.com/office/drawing/2014/main" id="{EE874C0E-26AA-EF35-727E-34FA3B0E166F}"/>
                  </a:ext>
                </a:extLst>
              </p:cNvPr>
              <p:cNvPicPr/>
              <p:nvPr/>
            </p:nvPicPr>
            <p:blipFill>
              <a:blip r:embed="rId5"/>
              <a:stretch>
                <a:fillRect/>
              </a:stretch>
            </p:blipFill>
            <p:spPr>
              <a:xfrm>
                <a:off x="695520" y="2533680"/>
                <a:ext cx="6262560" cy="2186280"/>
              </a:xfrm>
              <a:prstGeom prst="rect">
                <a:avLst/>
              </a:prstGeom>
            </p:spPr>
          </p:pic>
        </mc:Fallback>
      </mc:AlternateContent>
    </p:spTree>
    <p:extLst>
      <p:ext uri="{BB962C8B-B14F-4D97-AF65-F5344CB8AC3E}">
        <p14:creationId xmlns:p14="http://schemas.microsoft.com/office/powerpoint/2010/main" val="1921771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02422-5637-9615-4EF1-D59090EBA6AB}"/>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B8AF8BD3-026F-19AB-76C7-EF70FE8A90B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4E668370-A3A2-12DE-C417-BCF2FF44A491}"/>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自然语言处理基础</a:t>
            </a:r>
            <a:endParaRPr lang="en-US" altLang="zh-CN" sz="2400" b="1" dirty="0"/>
          </a:p>
        </p:txBody>
      </p:sp>
      <p:sp>
        <p:nvSpPr>
          <p:cNvPr id="5" name="Text 2">
            <a:extLst>
              <a:ext uri="{FF2B5EF4-FFF2-40B4-BE49-F238E27FC236}">
                <a16:creationId xmlns:a16="http://schemas.microsoft.com/office/drawing/2014/main" id="{25352BBA-F962-FB21-2A53-E6C9ED0577CC}"/>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39162432-D174-3942-02BE-2013669CCD30}"/>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分词器</a:t>
            </a:r>
            <a:endParaRPr lang="en-US" sz="1600" dirty="0"/>
          </a:p>
        </p:txBody>
      </p:sp>
      <p:sp>
        <p:nvSpPr>
          <p:cNvPr id="6" name="Text 7">
            <a:extLst>
              <a:ext uri="{FF2B5EF4-FFF2-40B4-BE49-F238E27FC236}">
                <a16:creationId xmlns:a16="http://schemas.microsoft.com/office/drawing/2014/main" id="{FC444E53-3D51-3B8B-78CB-0A13C72E867A}"/>
              </a:ext>
            </a:extLst>
          </p:cNvPr>
          <p:cNvSpPr/>
          <p:nvPr/>
        </p:nvSpPr>
        <p:spPr>
          <a:xfrm>
            <a:off x="571500" y="3753515"/>
            <a:ext cx="8086525" cy="140677"/>
          </a:xfrm>
          <a:prstGeom prst="rect">
            <a:avLst/>
          </a:prstGeom>
          <a:noFill/>
          <a:ln/>
        </p:spPr>
        <p:txBody>
          <a:bodyPr vert="horz" wrap="square" lIns="0" tIns="0" rIns="0" bIns="0" rtlCol="0" anchor="ctr"/>
          <a:lstStyle/>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同时还会有一些特殊的</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token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用于将序列填充到相同长度的填充</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a:t>
            </a:r>
            <a:r>
              <a:rPr lang="en-US" altLang="zh-CN" sz="1200" b="1" dirty="0">
                <a:solidFill>
                  <a:schemeClr val="tx1">
                    <a:lumMod val="50000"/>
                    <a:lumOff val="50000"/>
                  </a:schemeClr>
                </a:solidFill>
                <a:latin typeface="Microsoft YaHei" pitchFamily="34" charset="0"/>
                <a:ea typeface="Microsoft YaHei" pitchFamily="34" charset="-122"/>
              </a:rPr>
              <a:t>&lt;pad&gt;”</a:t>
            </a:r>
            <a:r>
              <a:rPr lang="zh-CN" altLang="en-US" sz="1200" b="1" dirty="0">
                <a:solidFill>
                  <a:schemeClr val="tx1">
                    <a:lumMod val="50000"/>
                    <a:lumOff val="50000"/>
                  </a:schemeClr>
                </a:solidFill>
                <a:latin typeface="Microsoft YaHei" pitchFamily="34" charset="0"/>
                <a:ea typeface="Microsoft YaHei" pitchFamily="34" charset="-122"/>
              </a:rPr>
              <a:t>，因为模式的输入长度往往是固定的，对于没得到模型输入长度的</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我们用</a:t>
            </a:r>
            <a:r>
              <a:rPr lang="en-US" altLang="zh-CN" sz="1200" b="1" dirty="0">
                <a:solidFill>
                  <a:schemeClr val="tx1">
                    <a:lumMod val="50000"/>
                    <a:lumOff val="50000"/>
                  </a:schemeClr>
                </a:solidFill>
                <a:latin typeface="Microsoft YaHei" pitchFamily="34" charset="0"/>
                <a:ea typeface="Microsoft YaHei" pitchFamily="34" charset="-122"/>
              </a:rPr>
              <a:t>&lt;pad&gt;</a:t>
            </a:r>
            <a:r>
              <a:rPr lang="zh-CN" altLang="en-US" sz="1200" b="1" dirty="0">
                <a:solidFill>
                  <a:schemeClr val="tx1">
                    <a:lumMod val="50000"/>
                    <a:lumOff val="50000"/>
                  </a:schemeClr>
                </a:solidFill>
                <a:latin typeface="Microsoft YaHei" pitchFamily="34" charset="0"/>
                <a:ea typeface="Microsoft YaHei" pitchFamily="34" charset="-122"/>
              </a:rPr>
              <a:t>填充到固定长度，而超过的会直接截断。</a:t>
            </a: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rPr>
              <a:t>序列往往还会有开始</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a:t>
            </a:r>
            <a:r>
              <a:rPr lang="en-US" altLang="zh-CN" sz="1200" b="1" dirty="0">
                <a:solidFill>
                  <a:schemeClr val="tx1">
                    <a:lumMod val="50000"/>
                    <a:lumOff val="50000"/>
                  </a:schemeClr>
                </a:solidFill>
                <a:latin typeface="Microsoft YaHei" pitchFamily="34" charset="0"/>
                <a:ea typeface="Microsoft YaHei" pitchFamily="34" charset="-122"/>
              </a:rPr>
              <a:t>&lt;</a:t>
            </a:r>
            <a:r>
              <a:rPr lang="en-US" altLang="zh-CN" sz="1200" b="1" dirty="0" err="1">
                <a:solidFill>
                  <a:schemeClr val="tx1">
                    <a:lumMod val="50000"/>
                    <a:lumOff val="50000"/>
                  </a:schemeClr>
                </a:solidFill>
                <a:latin typeface="Microsoft YaHei" pitchFamily="34" charset="0"/>
                <a:ea typeface="Microsoft YaHei" pitchFamily="34" charset="-122"/>
              </a:rPr>
              <a:t>bos</a:t>
            </a:r>
            <a:r>
              <a:rPr lang="en-US" altLang="zh-CN" sz="1200" b="1" dirty="0">
                <a:solidFill>
                  <a:schemeClr val="tx1">
                    <a:lumMod val="50000"/>
                    <a:lumOff val="50000"/>
                  </a:schemeClr>
                </a:solidFill>
                <a:latin typeface="Microsoft YaHei" pitchFamily="34" charset="0"/>
                <a:ea typeface="Microsoft YaHei" pitchFamily="34" charset="-122"/>
              </a:rPr>
              <a:t>&gt;”</a:t>
            </a:r>
            <a:r>
              <a:rPr lang="zh-CN" altLang="en-US" sz="1200" b="1" dirty="0">
                <a:solidFill>
                  <a:schemeClr val="tx1">
                    <a:lumMod val="50000"/>
                    <a:lumOff val="50000"/>
                  </a:schemeClr>
                </a:solidFill>
                <a:latin typeface="Microsoft YaHei" pitchFamily="34" charset="0"/>
                <a:ea typeface="Microsoft YaHei" pitchFamily="34" charset="-122"/>
              </a:rPr>
              <a:t>和结束</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a:t>
            </a:r>
            <a:r>
              <a:rPr lang="en-US" altLang="zh-CN" sz="1200" b="1" dirty="0">
                <a:solidFill>
                  <a:schemeClr val="tx1">
                    <a:lumMod val="50000"/>
                    <a:lumOff val="50000"/>
                  </a:schemeClr>
                </a:solidFill>
                <a:latin typeface="Microsoft YaHei" pitchFamily="34" charset="0"/>
                <a:ea typeface="Microsoft YaHei" pitchFamily="34" charset="-122"/>
              </a:rPr>
              <a:t>&lt;</a:t>
            </a:r>
            <a:r>
              <a:rPr lang="en-US" altLang="zh-CN" sz="1200" b="1" dirty="0" err="1">
                <a:solidFill>
                  <a:schemeClr val="tx1">
                    <a:lumMod val="50000"/>
                    <a:lumOff val="50000"/>
                  </a:schemeClr>
                </a:solidFill>
                <a:latin typeface="Microsoft YaHei" pitchFamily="34" charset="0"/>
                <a:ea typeface="Microsoft YaHei" pitchFamily="34" charset="-122"/>
              </a:rPr>
              <a:t>eos</a:t>
            </a:r>
            <a:r>
              <a:rPr lang="en-US" altLang="zh-CN" sz="1200" b="1" dirty="0">
                <a:solidFill>
                  <a:schemeClr val="tx1">
                    <a:lumMod val="50000"/>
                    <a:lumOff val="50000"/>
                  </a:schemeClr>
                </a:solidFill>
                <a:latin typeface="Microsoft YaHei" pitchFamily="34" charset="0"/>
                <a:ea typeface="Microsoft YaHei" pitchFamily="34" charset="-122"/>
              </a:rPr>
              <a:t>&gt;”</a:t>
            </a:r>
            <a:r>
              <a:rPr lang="zh-CN" altLang="en-US" sz="1200" b="1" dirty="0">
                <a:solidFill>
                  <a:schemeClr val="tx1">
                    <a:lumMod val="50000"/>
                    <a:lumOff val="50000"/>
                  </a:schemeClr>
                </a:solidFill>
                <a:latin typeface="Microsoft YaHei" pitchFamily="34" charset="0"/>
                <a:ea typeface="Microsoft YaHei" pitchFamily="34" charset="-122"/>
              </a:rPr>
              <a:t>，后面</a:t>
            </a:r>
            <a:r>
              <a:rPr lang="en-US" altLang="zh-CN" sz="1200" b="1" dirty="0">
                <a:solidFill>
                  <a:schemeClr val="tx1">
                    <a:lumMod val="50000"/>
                    <a:lumOff val="50000"/>
                  </a:schemeClr>
                </a:solidFill>
                <a:latin typeface="Microsoft YaHei" pitchFamily="34" charset="0"/>
                <a:ea typeface="Microsoft YaHei" pitchFamily="34" charset="-122"/>
              </a:rPr>
              <a:t>transformer</a:t>
            </a:r>
            <a:r>
              <a:rPr lang="zh-CN" altLang="en-US" sz="1200" b="1" dirty="0">
                <a:solidFill>
                  <a:schemeClr val="tx1">
                    <a:lumMod val="50000"/>
                    <a:lumOff val="50000"/>
                  </a:schemeClr>
                </a:solidFill>
                <a:latin typeface="Microsoft YaHei" pitchFamily="34" charset="0"/>
                <a:ea typeface="Microsoft YaHei" pitchFamily="34" charset="-122"/>
              </a:rPr>
              <a:t>甚至有一种</a:t>
            </a:r>
            <a:r>
              <a:rPr lang="en-US" altLang="zh-CN" sz="1200" b="1" dirty="0">
                <a:solidFill>
                  <a:schemeClr val="tx1">
                    <a:lumMod val="50000"/>
                    <a:lumOff val="50000"/>
                  </a:schemeClr>
                </a:solidFill>
                <a:latin typeface="Microsoft YaHei" pitchFamily="34" charset="0"/>
                <a:ea typeface="Microsoft YaHei" pitchFamily="34" charset="-122"/>
              </a:rPr>
              <a:t>&lt;</a:t>
            </a:r>
            <a:r>
              <a:rPr lang="en-US" altLang="zh-CN" sz="1200" b="1" dirty="0" err="1">
                <a:solidFill>
                  <a:schemeClr val="tx1">
                    <a:lumMod val="50000"/>
                    <a:lumOff val="50000"/>
                  </a:schemeClr>
                </a:solidFill>
                <a:latin typeface="Microsoft YaHei" pitchFamily="34" charset="0"/>
                <a:ea typeface="Microsoft YaHei" pitchFamily="34" charset="-122"/>
              </a:rPr>
              <a:t>cls</a:t>
            </a:r>
            <a:r>
              <a:rPr lang="en-US" altLang="zh-CN" sz="1200" b="1" dirty="0">
                <a:solidFill>
                  <a:schemeClr val="tx1">
                    <a:lumMod val="50000"/>
                    <a:lumOff val="50000"/>
                  </a:schemeClr>
                </a:solidFill>
                <a:latin typeface="Microsoft YaHei" pitchFamily="34" charset="0"/>
                <a:ea typeface="Microsoft YaHei" pitchFamily="34" charset="-122"/>
              </a:rPr>
              <a:t>&gt;token</a:t>
            </a:r>
            <a:r>
              <a:rPr lang="zh-CN" altLang="en-US" sz="1200" b="1" dirty="0">
                <a:solidFill>
                  <a:schemeClr val="tx1">
                    <a:lumMod val="50000"/>
                    <a:lumOff val="50000"/>
                  </a:schemeClr>
                </a:solidFill>
                <a:latin typeface="Microsoft YaHei" pitchFamily="34" charset="0"/>
                <a:ea typeface="Microsoft YaHei" pitchFamily="34" charset="-122"/>
              </a:rPr>
              <a:t>，这一个</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会包含整个序列的信息（这一个</a:t>
            </a:r>
            <a:r>
              <a:rPr lang="en-US" altLang="zh-CN" sz="1200" b="1" dirty="0">
                <a:solidFill>
                  <a:schemeClr val="tx1">
                    <a:lumMod val="50000"/>
                    <a:lumOff val="50000"/>
                  </a:schemeClr>
                </a:solidFill>
                <a:latin typeface="Microsoft YaHei" pitchFamily="34" charset="0"/>
                <a:ea typeface="Microsoft YaHei" pitchFamily="34" charset="-122"/>
              </a:rPr>
              <a:t>token</a:t>
            </a:r>
            <a:r>
              <a:rPr lang="zh-CN" altLang="en-US" sz="1200" b="1" dirty="0">
                <a:solidFill>
                  <a:schemeClr val="tx1">
                    <a:lumMod val="50000"/>
                    <a:lumOff val="50000"/>
                  </a:schemeClr>
                </a:solidFill>
                <a:latin typeface="Microsoft YaHei" pitchFamily="34" charset="0"/>
                <a:ea typeface="Microsoft YaHei" pitchFamily="34" charset="-122"/>
              </a:rPr>
              <a:t>代表整个句子）。</a:t>
            </a:r>
            <a:endParaRPr lang="en-US" altLang="zh-CN" sz="1200" b="1" dirty="0">
              <a:solidFill>
                <a:schemeClr val="tx1">
                  <a:lumMod val="50000"/>
                  <a:lumOff val="50000"/>
                </a:schemeClr>
              </a:solidFill>
              <a:latin typeface="Microsoft YaHei" pitchFamily="34" charset="0"/>
              <a:ea typeface="Microsoft YaHei" pitchFamily="34" charset="-122"/>
            </a:endParaRPr>
          </a:p>
        </p:txBody>
      </p:sp>
      <p:pic>
        <p:nvPicPr>
          <p:cNvPr id="10" name="图片 9">
            <a:extLst>
              <a:ext uri="{FF2B5EF4-FFF2-40B4-BE49-F238E27FC236}">
                <a16:creationId xmlns:a16="http://schemas.microsoft.com/office/drawing/2014/main" id="{8C132D57-C798-D206-48AC-17FD165C9E38}"/>
              </a:ext>
            </a:extLst>
          </p:cNvPr>
          <p:cNvPicPr>
            <a:picLocks noChangeAspect="1"/>
          </p:cNvPicPr>
          <p:nvPr/>
        </p:nvPicPr>
        <p:blipFill>
          <a:blip r:embed="rId4"/>
          <a:stretch>
            <a:fillRect/>
          </a:stretch>
        </p:blipFill>
        <p:spPr>
          <a:xfrm>
            <a:off x="1425951" y="1562532"/>
            <a:ext cx="6108789" cy="1501165"/>
          </a:xfrm>
          <a:prstGeom prst="rect">
            <a:avLst/>
          </a:prstGeom>
        </p:spPr>
      </p:pic>
      <mc:AlternateContent xmlns:mc="http://schemas.openxmlformats.org/markup-compatibility/2006">
        <mc:Choice xmlns:p14="http://schemas.microsoft.com/office/powerpoint/2010/main" Requires="p14">
          <p:contentPart p14:bwMode="auto" r:id="rId5">
            <p14:nvContentPartPr>
              <p14:cNvPr id="7" name="墨迹 6">
                <a:extLst>
                  <a:ext uri="{FF2B5EF4-FFF2-40B4-BE49-F238E27FC236}">
                    <a16:creationId xmlns:a16="http://schemas.microsoft.com/office/drawing/2014/main" id="{52AB1735-B568-AFC6-B04D-9613CD0A9F9C}"/>
                  </a:ext>
                </a:extLst>
              </p14:cNvPr>
              <p14:cNvContentPartPr/>
              <p14:nvPr/>
            </p14:nvContentPartPr>
            <p14:xfrm>
              <a:off x="1395360" y="1776240"/>
              <a:ext cx="6687000" cy="2967480"/>
            </p14:xfrm>
          </p:contentPart>
        </mc:Choice>
        <mc:Fallback>
          <p:pic>
            <p:nvPicPr>
              <p:cNvPr id="7" name="墨迹 6">
                <a:extLst>
                  <a:ext uri="{FF2B5EF4-FFF2-40B4-BE49-F238E27FC236}">
                    <a16:creationId xmlns:a16="http://schemas.microsoft.com/office/drawing/2014/main" id="{52AB1735-B568-AFC6-B04D-9613CD0A9F9C}"/>
                  </a:ext>
                </a:extLst>
              </p:cNvPr>
              <p:cNvPicPr/>
              <p:nvPr/>
            </p:nvPicPr>
            <p:blipFill>
              <a:blip r:embed="rId6"/>
              <a:stretch>
                <a:fillRect/>
              </a:stretch>
            </p:blipFill>
            <p:spPr>
              <a:xfrm>
                <a:off x="1386000" y="1766880"/>
                <a:ext cx="6705720" cy="2986200"/>
              </a:xfrm>
              <a:prstGeom prst="rect">
                <a:avLst/>
              </a:prstGeom>
            </p:spPr>
          </p:pic>
        </mc:Fallback>
      </mc:AlternateContent>
    </p:spTree>
    <p:extLst>
      <p:ext uri="{BB962C8B-B14F-4D97-AF65-F5344CB8AC3E}">
        <p14:creationId xmlns:p14="http://schemas.microsoft.com/office/powerpoint/2010/main" val="33852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CFCEC-1BAD-077B-CCF2-D4B295068FFC}"/>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65C12449-E128-7B44-270F-3A478295C6BC}"/>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F20580CF-93CD-444D-C3A0-7FE1E0CDAB0D}"/>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自然语言处理基础</a:t>
            </a:r>
            <a:endParaRPr lang="en-US" altLang="zh-CN" sz="2400" b="1" dirty="0"/>
          </a:p>
        </p:txBody>
      </p:sp>
      <p:sp>
        <p:nvSpPr>
          <p:cNvPr id="5" name="Text 2">
            <a:extLst>
              <a:ext uri="{FF2B5EF4-FFF2-40B4-BE49-F238E27FC236}">
                <a16:creationId xmlns:a16="http://schemas.microsoft.com/office/drawing/2014/main" id="{B117BC3F-9FDE-B7A5-9827-916B4ACB7020}"/>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47D490FD-DD88-EECA-210C-BC7FCC5AE184}"/>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词向量（</a:t>
            </a:r>
            <a:r>
              <a:rPr lang="en-US" altLang="zh-CN" sz="1600" b="1" dirty="0">
                <a:solidFill>
                  <a:srgbClr val="333333"/>
                </a:solidFill>
                <a:latin typeface="Microsoft YaHei" pitchFamily="34" charset="0"/>
                <a:ea typeface="Microsoft YaHei" pitchFamily="34" charset="-122"/>
              </a:rPr>
              <a:t>token embedding</a:t>
            </a:r>
            <a:r>
              <a:rPr lang="zh-CN" altLang="en-US" sz="1600" b="1" dirty="0">
                <a:solidFill>
                  <a:srgbClr val="333333"/>
                </a:solidFill>
                <a:latin typeface="Microsoft YaHei" pitchFamily="34" charset="0"/>
                <a:ea typeface="Microsoft YaHei" pitchFamily="34" charset="-122"/>
              </a:rPr>
              <a:t>）</a:t>
            </a:r>
            <a:endParaRPr lang="en-US" sz="1600" dirty="0"/>
          </a:p>
        </p:txBody>
      </p:sp>
      <p:sp>
        <p:nvSpPr>
          <p:cNvPr id="6" name="Text 7">
            <a:extLst>
              <a:ext uri="{FF2B5EF4-FFF2-40B4-BE49-F238E27FC236}">
                <a16:creationId xmlns:a16="http://schemas.microsoft.com/office/drawing/2014/main" id="{254B43ED-30E1-733C-E90B-0407E72C40DA}"/>
              </a:ext>
            </a:extLst>
          </p:cNvPr>
          <p:cNvSpPr/>
          <p:nvPr/>
        </p:nvSpPr>
        <p:spPr>
          <a:xfrm>
            <a:off x="571500" y="1696687"/>
            <a:ext cx="8086525" cy="3254136"/>
          </a:xfrm>
          <a:prstGeom prst="rect">
            <a:avLst/>
          </a:prstGeom>
          <a:noFill/>
          <a:ln/>
        </p:spPr>
        <p:txBody>
          <a:bodyPr vert="horz" wrap="square" lIns="0" tIns="0" rIns="0" bIns="0" rtlCol="0" anchor="ctr"/>
          <a:lstStyle/>
          <a:p>
            <a:pPr marL="0" indent="0">
              <a:lnSpc>
                <a:spcPts val="1688"/>
              </a:lnSpc>
              <a:buNone/>
            </a:pPr>
            <a:r>
              <a:rPr lang="zh-CN" altLang="en-US" sz="1200" b="1" dirty="0">
                <a:latin typeface="Microsoft YaHei" pitchFamily="34" charset="0"/>
                <a:ea typeface="Microsoft YaHei" pitchFamily="34" charset="-122"/>
                <a:cs typeface="Microsoft YaHei" pitchFamily="34" charset="-120"/>
              </a:rPr>
              <a:t>用一个数字表示</a:t>
            </a:r>
            <a:r>
              <a:rPr lang="en-US" altLang="zh-CN" sz="1200" b="1" dirty="0">
                <a:latin typeface="Microsoft YaHei" pitchFamily="34" charset="0"/>
                <a:ea typeface="Microsoft YaHei" pitchFamily="34" charset="-122"/>
                <a:cs typeface="Microsoft YaHei" pitchFamily="34" charset="-120"/>
              </a:rPr>
              <a:t>token</a:t>
            </a:r>
            <a:r>
              <a:rPr lang="zh-CN" altLang="en-US" sz="1200" b="1" dirty="0">
                <a:latin typeface="Microsoft YaHei" pitchFamily="34" charset="0"/>
                <a:ea typeface="Microsoft YaHei" pitchFamily="34" charset="-122"/>
                <a:cs typeface="Microsoft YaHei" pitchFamily="34" charset="-120"/>
              </a:rPr>
              <a:t>的局限性：</a:t>
            </a:r>
            <a:endParaRPr lang="en-US" altLang="zh-CN" sz="1200" b="1" dirty="0">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离散且稀疏：用一个整数（如 “我”→</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1234</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）来表示词元，仅仅是区分不同 </a:t>
            </a:r>
            <a:r>
              <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rPr>
              <a:t>token</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a:t>
            </a:r>
            <a:r>
              <a:rPr lang="zh-CN" altLang="en-US" sz="1200" b="1" dirty="0">
                <a:latin typeface="Microsoft YaHei" pitchFamily="34" charset="0"/>
                <a:ea typeface="Microsoft YaHei" pitchFamily="34" charset="-122"/>
                <a:cs typeface="Microsoft YaHei" pitchFamily="34" charset="-120"/>
              </a:rPr>
              <a:t>但不具备任何相似度信息</a:t>
            </a:r>
            <a:r>
              <a:rPr lang="zh-CN" altLang="en-US" sz="1200" b="1" dirty="0">
                <a:solidFill>
                  <a:schemeClr val="tx1">
                    <a:lumMod val="50000"/>
                    <a:lumOff val="50000"/>
                  </a:schemeClr>
                </a:solidFill>
                <a:latin typeface="Microsoft YaHei" pitchFamily="34" charset="0"/>
                <a:ea typeface="Microsoft YaHei" pitchFamily="34" charset="-122"/>
                <a:cs typeface="Microsoft YaHei" pitchFamily="34" charset="-120"/>
              </a:rPr>
              <a:t>，网络无法通过整数本身判断“我”与“你”在语义上更接近还是更远。</a:t>
            </a:r>
            <a:endParaRPr lang="en-US" altLang="zh-CN" sz="1200" b="1" dirty="0">
              <a:solidFill>
                <a:schemeClr val="tx1">
                  <a:lumMod val="50000"/>
                  <a:lumOff val="50000"/>
                </a:schemeClr>
              </a:solidFill>
              <a:latin typeface="Microsoft YaHei" pitchFamily="34" charset="0"/>
              <a:ea typeface="Microsoft YaHei" pitchFamily="34" charset="-122"/>
              <a:cs typeface="Microsoft YaHei" pitchFamily="34" charset="-120"/>
            </a:endParaRPr>
          </a:p>
          <a:p>
            <a:pPr marL="0" indent="0">
              <a:lnSpc>
                <a:spcPts val="1688"/>
              </a:lnSpc>
              <a:buNone/>
            </a:pPr>
            <a:endParaRPr lang="en-US" altLang="zh-CN" sz="1200" b="1" dirty="0">
              <a:solidFill>
                <a:schemeClr val="tx1">
                  <a:lumMod val="50000"/>
                  <a:lumOff val="50000"/>
                </a:schemeClr>
              </a:solidFill>
              <a:latin typeface="Microsoft YaHei" pitchFamily="34" charset="0"/>
              <a:ea typeface="Microsoft YaHei" pitchFamily="34" charset="-122"/>
            </a:endParaRPr>
          </a:p>
          <a:p>
            <a:pPr marL="0" indent="0">
              <a:lnSpc>
                <a:spcPts val="1688"/>
              </a:lnSpc>
              <a:buNone/>
            </a:pPr>
            <a:r>
              <a:rPr lang="zh-CN" altLang="en-US" sz="1200" b="1" dirty="0">
                <a:latin typeface="Microsoft YaHei" pitchFamily="34" charset="0"/>
                <a:ea typeface="Microsoft YaHei" pitchFamily="34" charset="-122"/>
              </a:rPr>
              <a:t>向量嵌入（</a:t>
            </a:r>
            <a:r>
              <a:rPr lang="en-US" altLang="zh-CN" sz="1200" b="1" dirty="0">
                <a:latin typeface="Microsoft YaHei" pitchFamily="34" charset="0"/>
                <a:ea typeface="Microsoft YaHei" pitchFamily="34" charset="-122"/>
              </a:rPr>
              <a:t>embedding</a:t>
            </a:r>
            <a:r>
              <a:rPr lang="zh-CN" altLang="en-US" sz="1200" b="1" dirty="0">
                <a:latin typeface="Microsoft YaHei" pitchFamily="34" charset="0"/>
                <a:ea typeface="Microsoft YaHei" pitchFamily="34" charset="-122"/>
              </a:rPr>
              <a:t>）的优势</a:t>
            </a:r>
            <a:r>
              <a:rPr lang="en-US" altLang="zh-CN" sz="1200" b="1" dirty="0">
                <a:latin typeface="Microsoft YaHei" pitchFamily="34" charset="0"/>
                <a:ea typeface="Microsoft YaHei" pitchFamily="34" charset="-122"/>
              </a:rPr>
              <a:t>:</a:t>
            </a:r>
          </a:p>
          <a:p>
            <a:pPr marL="0" indent="0">
              <a:lnSpc>
                <a:spcPts val="1688"/>
              </a:lnSpc>
              <a:buNone/>
            </a:pPr>
            <a:endParaRPr lang="en-US" altLang="zh-CN" sz="1200" b="1" dirty="0">
              <a:latin typeface="Microsoft YaHei" pitchFamily="34" charset="0"/>
              <a:ea typeface="Microsoft YaHei" pitchFamily="34" charset="-122"/>
            </a:endParaRPr>
          </a:p>
          <a:p>
            <a:pPr marL="0" indent="0">
              <a:lnSpc>
                <a:spcPts val="1688"/>
              </a:lnSpc>
              <a:buNone/>
            </a:pPr>
            <a:r>
              <a:rPr lang="zh-CN" altLang="en-US" sz="1200" b="1" dirty="0">
                <a:solidFill>
                  <a:schemeClr val="accent3">
                    <a:lumMod val="75000"/>
                  </a:schemeClr>
                </a:solidFill>
                <a:latin typeface="Microsoft YaHei" pitchFamily="34" charset="0"/>
                <a:ea typeface="Microsoft YaHei" pitchFamily="34" charset="-122"/>
              </a:rPr>
              <a:t>语义相似词向量邻近：嵌入向量学习到的空间结构能让“国王</a:t>
            </a:r>
            <a:r>
              <a:rPr lang="en-US" altLang="zh-CN" sz="1200" b="1" dirty="0">
                <a:solidFill>
                  <a:schemeClr val="accent3">
                    <a:lumMod val="75000"/>
                  </a:schemeClr>
                </a:solidFill>
                <a:latin typeface="Microsoft YaHei" pitchFamily="34" charset="0"/>
                <a:ea typeface="Microsoft YaHei" pitchFamily="34" charset="-122"/>
              </a:rPr>
              <a:t>–</a:t>
            </a:r>
            <a:r>
              <a:rPr lang="zh-CN" altLang="en-US" sz="1200" b="1" dirty="0">
                <a:solidFill>
                  <a:schemeClr val="accent3">
                    <a:lumMod val="75000"/>
                  </a:schemeClr>
                </a:solidFill>
                <a:latin typeface="Microsoft YaHei" pitchFamily="34" charset="0"/>
                <a:ea typeface="Microsoft YaHei" pitchFamily="34" charset="-122"/>
              </a:rPr>
              <a:t>王后”“医生</a:t>
            </a:r>
            <a:r>
              <a:rPr lang="en-US" altLang="zh-CN" sz="1200" b="1" dirty="0">
                <a:solidFill>
                  <a:schemeClr val="accent3">
                    <a:lumMod val="75000"/>
                  </a:schemeClr>
                </a:solidFill>
                <a:latin typeface="Microsoft YaHei" pitchFamily="34" charset="0"/>
                <a:ea typeface="Microsoft YaHei" pitchFamily="34" charset="-122"/>
              </a:rPr>
              <a:t>–</a:t>
            </a:r>
            <a:r>
              <a:rPr lang="zh-CN" altLang="en-US" sz="1200" b="1" dirty="0">
                <a:solidFill>
                  <a:schemeClr val="accent3">
                    <a:lumMod val="75000"/>
                  </a:schemeClr>
                </a:solidFill>
                <a:latin typeface="Microsoft YaHei" pitchFamily="34" charset="0"/>
                <a:ea typeface="Microsoft YaHei" pitchFamily="34" charset="-122"/>
              </a:rPr>
              <a:t>护士”等语义相近的词在向量空间中彼此靠近。 在更高级的预训练模型（如 </a:t>
            </a:r>
            <a:r>
              <a:rPr lang="en-US" altLang="zh-CN" sz="1200" b="1" dirty="0">
                <a:solidFill>
                  <a:schemeClr val="accent3">
                    <a:lumMod val="75000"/>
                  </a:schemeClr>
                </a:solidFill>
                <a:latin typeface="Microsoft YaHei" pitchFamily="34" charset="0"/>
                <a:ea typeface="Microsoft YaHei" pitchFamily="34" charset="-122"/>
              </a:rPr>
              <a:t>BERT</a:t>
            </a:r>
            <a:r>
              <a:rPr lang="zh-CN" altLang="en-US" sz="1200" b="1" dirty="0">
                <a:solidFill>
                  <a:schemeClr val="accent3">
                    <a:lumMod val="75000"/>
                  </a:schemeClr>
                </a:solidFill>
                <a:latin typeface="Microsoft YaHei" pitchFamily="34" charset="0"/>
                <a:ea typeface="Microsoft YaHei" pitchFamily="34" charset="-122"/>
              </a:rPr>
              <a:t>、</a:t>
            </a:r>
            <a:r>
              <a:rPr lang="en-US" altLang="zh-CN" sz="1200" b="1" dirty="0">
                <a:solidFill>
                  <a:schemeClr val="accent3">
                    <a:lumMod val="75000"/>
                  </a:schemeClr>
                </a:solidFill>
                <a:latin typeface="Microsoft YaHei" pitchFamily="34" charset="0"/>
                <a:ea typeface="Microsoft YaHei" pitchFamily="34" charset="-122"/>
              </a:rPr>
              <a:t>GPT</a:t>
            </a:r>
            <a:r>
              <a:rPr lang="zh-CN" altLang="en-US" sz="1200" b="1" dirty="0">
                <a:solidFill>
                  <a:schemeClr val="accent3">
                    <a:lumMod val="75000"/>
                  </a:schemeClr>
                </a:solidFill>
                <a:latin typeface="Microsoft YaHei" pitchFamily="34" charset="0"/>
                <a:ea typeface="Microsoft YaHei" pitchFamily="34" charset="-122"/>
              </a:rPr>
              <a:t>）中，</a:t>
            </a:r>
            <a:r>
              <a:rPr lang="en-US" altLang="zh-CN" sz="1200" b="1" dirty="0">
                <a:solidFill>
                  <a:schemeClr val="accent3">
                    <a:lumMod val="75000"/>
                  </a:schemeClr>
                </a:solidFill>
                <a:latin typeface="Microsoft YaHei" pitchFamily="34" charset="0"/>
                <a:ea typeface="Microsoft YaHei" pitchFamily="34" charset="-122"/>
              </a:rPr>
              <a:t>Embedding </a:t>
            </a:r>
            <a:r>
              <a:rPr lang="zh-CN" altLang="en-US" sz="1200" b="1" dirty="0">
                <a:solidFill>
                  <a:schemeClr val="accent3">
                    <a:lumMod val="75000"/>
                  </a:schemeClr>
                </a:solidFill>
                <a:latin typeface="Microsoft YaHei" pitchFamily="34" charset="0"/>
                <a:ea typeface="Microsoft YaHei" pitchFamily="34" charset="-122"/>
              </a:rPr>
              <a:t>甚至会根据前后文动态调整，进一步丰富语义表达。</a:t>
            </a:r>
            <a:endParaRPr lang="en-US" altLang="zh-CN" sz="1200" b="1" dirty="0">
              <a:solidFill>
                <a:schemeClr val="accent3">
                  <a:lumMod val="75000"/>
                </a:schemeClr>
              </a:solidFill>
              <a:latin typeface="Microsoft YaHei" pitchFamily="34" charset="0"/>
              <a:ea typeface="Microsoft YaHei" pitchFamily="34" charset="-122"/>
            </a:endParaRPr>
          </a:p>
          <a:p>
            <a:pPr marL="0" indent="0">
              <a:lnSpc>
                <a:spcPts val="1688"/>
              </a:lnSpc>
              <a:buNone/>
            </a:pPr>
            <a:endParaRPr lang="en-US" altLang="zh-CN" sz="1200" b="1" dirty="0">
              <a:solidFill>
                <a:schemeClr val="accent3">
                  <a:lumMod val="75000"/>
                </a:schemeClr>
              </a:solidFill>
              <a:latin typeface="Microsoft YaHei" pitchFamily="34" charset="0"/>
              <a:ea typeface="Microsoft YaHei" pitchFamily="34" charset="-122"/>
            </a:endParaRPr>
          </a:p>
          <a:p>
            <a:pPr marL="0" indent="0">
              <a:lnSpc>
                <a:spcPts val="1688"/>
              </a:lnSpc>
              <a:buNone/>
            </a:pPr>
            <a:r>
              <a:rPr lang="zh-CN" altLang="en-US" sz="1200" b="1" dirty="0">
                <a:solidFill>
                  <a:schemeClr val="accent3">
                    <a:lumMod val="75000"/>
                  </a:schemeClr>
                </a:solidFill>
                <a:latin typeface="Microsoft YaHei" pitchFamily="34" charset="0"/>
                <a:ea typeface="Microsoft YaHei" pitchFamily="34" charset="-122"/>
              </a:rPr>
              <a:t>这样，模型才能“看得懂”语言，不再只是数字的拼凑，而是能够在高维空间里“理解”与“推理”。我们能用</a:t>
            </a:r>
            <a:r>
              <a:rPr lang="zh-CN" altLang="en-US" sz="1200" b="1" dirty="0">
                <a:latin typeface="Microsoft YaHei" pitchFamily="34" charset="0"/>
                <a:ea typeface="Microsoft YaHei" pitchFamily="34" charset="-122"/>
              </a:rPr>
              <a:t>多个</a:t>
            </a:r>
            <a:r>
              <a:rPr lang="en-US" altLang="zh-CN" sz="1200" b="1" dirty="0">
                <a:solidFill>
                  <a:srgbClr val="333333"/>
                </a:solidFill>
                <a:latin typeface="Microsoft YaHei" pitchFamily="34" charset="0"/>
                <a:ea typeface="Microsoft YaHei" pitchFamily="34" charset="-122"/>
              </a:rPr>
              <a:t>token</a:t>
            </a:r>
            <a:r>
              <a:rPr lang="zh-CN" altLang="en-US" sz="1200" b="1" dirty="0">
                <a:solidFill>
                  <a:srgbClr val="333333"/>
                </a:solidFill>
                <a:latin typeface="Microsoft YaHei" pitchFamily="34" charset="0"/>
                <a:ea typeface="Microsoft YaHei" pitchFamily="34" charset="-122"/>
              </a:rPr>
              <a:t>及其</a:t>
            </a:r>
            <a:r>
              <a:rPr lang="en-US" altLang="zh-CN" sz="1200" b="1" dirty="0">
                <a:solidFill>
                  <a:srgbClr val="333333"/>
                </a:solidFill>
                <a:latin typeface="Microsoft YaHei" pitchFamily="34" charset="0"/>
                <a:ea typeface="Microsoft YaHei" pitchFamily="34" charset="-122"/>
              </a:rPr>
              <a:t>embedding</a:t>
            </a:r>
            <a:r>
              <a:rPr lang="zh-CN" altLang="en-US" sz="1200" b="1" dirty="0">
                <a:solidFill>
                  <a:srgbClr val="333333"/>
                </a:solidFill>
                <a:latin typeface="Microsoft YaHei" pitchFamily="34" charset="0"/>
                <a:ea typeface="Microsoft YaHei" pitchFamily="34" charset="-122"/>
              </a:rPr>
              <a:t>来表示一句话。</a:t>
            </a:r>
            <a:endParaRPr lang="en-US" altLang="zh-CN" sz="1200" b="1" dirty="0">
              <a:solidFill>
                <a:srgbClr val="333333"/>
              </a:solidFill>
              <a:latin typeface="Microsoft YaHei" pitchFamily="34" charset="0"/>
              <a:ea typeface="Microsoft YaHei" pitchFamily="34" charset="-122"/>
            </a:endParaRPr>
          </a:p>
          <a:p>
            <a:pPr marL="0" indent="0">
              <a:lnSpc>
                <a:spcPts val="1688"/>
              </a:lnSpc>
              <a:buNone/>
            </a:pPr>
            <a:endParaRPr lang="en-US" altLang="zh-CN" sz="1200" b="1" dirty="0">
              <a:solidFill>
                <a:srgbClr val="333333"/>
              </a:solidFill>
              <a:latin typeface="Microsoft YaHei" pitchFamily="34" charset="0"/>
              <a:ea typeface="Microsoft YaHei" pitchFamily="34" charset="-122"/>
            </a:endParaRPr>
          </a:p>
          <a:p>
            <a:pPr marL="0" indent="0">
              <a:lnSpc>
                <a:spcPts val="1688"/>
              </a:lnSpc>
              <a:buNone/>
            </a:pPr>
            <a:r>
              <a:rPr lang="zh-CN" altLang="en-US" sz="1200" b="1" dirty="0">
                <a:solidFill>
                  <a:schemeClr val="accent3">
                    <a:lumMod val="75000"/>
                  </a:schemeClr>
                </a:solidFill>
                <a:latin typeface="Microsoft YaHei" pitchFamily="34" charset="0"/>
                <a:ea typeface="Microsoft YaHei" pitchFamily="34" charset="-122"/>
              </a:rPr>
              <a:t>提问：</a:t>
            </a:r>
            <a:r>
              <a:rPr lang="zh-CN" altLang="en-US" sz="1200" b="1" dirty="0">
                <a:latin typeface="Microsoft YaHei" pitchFamily="34" charset="0"/>
                <a:ea typeface="Microsoft YaHei" pitchFamily="34" charset="-122"/>
              </a:rPr>
              <a:t>向量之间怎么求相似性？</a:t>
            </a:r>
            <a:r>
              <a:rPr lang="zh-CN" altLang="en-US" sz="1200" b="1" dirty="0">
                <a:solidFill>
                  <a:schemeClr val="accent3">
                    <a:lumMod val="75000"/>
                  </a:schemeClr>
                </a:solidFill>
                <a:latin typeface="Microsoft YaHei" pitchFamily="34" charset="0"/>
                <a:ea typeface="Microsoft YaHei" pitchFamily="34" charset="-122"/>
              </a:rPr>
              <a:t>（不知道的话高中数学老师会哭死的😭</a:t>
            </a:r>
            <a:endParaRPr lang="en-US" altLang="zh-CN" sz="1200" b="1" dirty="0">
              <a:solidFill>
                <a:schemeClr val="accent3">
                  <a:lumMod val="75000"/>
                </a:schemeClr>
              </a:solidFill>
              <a:latin typeface="Microsoft YaHei" pitchFamily="34" charset="0"/>
              <a:ea typeface="Microsoft YaHei" pitchFamily="34" charset="-122"/>
            </a:endParaRPr>
          </a:p>
        </p:txBody>
      </p:sp>
      <mc:AlternateContent xmlns:mc="http://schemas.openxmlformats.org/markup-compatibility/2006">
        <mc:Choice xmlns:p14="http://schemas.microsoft.com/office/powerpoint/2010/main" Requires="p14">
          <p:contentPart p14:bwMode="auto" r:id="rId4">
            <p14:nvContentPartPr>
              <p14:cNvPr id="7" name="墨迹 6">
                <a:extLst>
                  <a:ext uri="{FF2B5EF4-FFF2-40B4-BE49-F238E27FC236}">
                    <a16:creationId xmlns:a16="http://schemas.microsoft.com/office/drawing/2014/main" id="{FD07308B-80C8-A175-C8A5-064CD826107B}"/>
                  </a:ext>
                </a:extLst>
              </p14:cNvPr>
              <p14:cNvContentPartPr/>
              <p14:nvPr/>
            </p14:nvContentPartPr>
            <p14:xfrm>
              <a:off x="528480" y="1585800"/>
              <a:ext cx="7558560" cy="3420000"/>
            </p14:xfrm>
          </p:contentPart>
        </mc:Choice>
        <mc:Fallback>
          <p:pic>
            <p:nvPicPr>
              <p:cNvPr id="7" name="墨迹 6">
                <a:extLst>
                  <a:ext uri="{FF2B5EF4-FFF2-40B4-BE49-F238E27FC236}">
                    <a16:creationId xmlns:a16="http://schemas.microsoft.com/office/drawing/2014/main" id="{FD07308B-80C8-A175-C8A5-064CD826107B}"/>
                  </a:ext>
                </a:extLst>
              </p:cNvPr>
              <p:cNvPicPr/>
              <p:nvPr/>
            </p:nvPicPr>
            <p:blipFill>
              <a:blip r:embed="rId5"/>
              <a:stretch>
                <a:fillRect/>
              </a:stretch>
            </p:blipFill>
            <p:spPr>
              <a:xfrm>
                <a:off x="519120" y="1576440"/>
                <a:ext cx="7577280" cy="34387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9" name="墨迹 8">
                <a:extLst>
                  <a:ext uri="{FF2B5EF4-FFF2-40B4-BE49-F238E27FC236}">
                    <a16:creationId xmlns:a16="http://schemas.microsoft.com/office/drawing/2014/main" id="{FAED5719-B8A2-CD5A-BE48-0FA7225C1C90}"/>
                  </a:ext>
                </a:extLst>
              </p14:cNvPr>
              <p14:cNvContentPartPr/>
              <p14:nvPr/>
            </p14:nvContentPartPr>
            <p14:xfrm>
              <a:off x="519120" y="3071880"/>
              <a:ext cx="7801200" cy="1528920"/>
            </p14:xfrm>
          </p:contentPart>
        </mc:Choice>
        <mc:Fallback>
          <p:pic>
            <p:nvPicPr>
              <p:cNvPr id="9" name="墨迹 8">
                <a:extLst>
                  <a:ext uri="{FF2B5EF4-FFF2-40B4-BE49-F238E27FC236}">
                    <a16:creationId xmlns:a16="http://schemas.microsoft.com/office/drawing/2014/main" id="{FAED5719-B8A2-CD5A-BE48-0FA7225C1C90}"/>
                  </a:ext>
                </a:extLst>
              </p:cNvPr>
              <p:cNvPicPr/>
              <p:nvPr/>
            </p:nvPicPr>
            <p:blipFill>
              <a:blip r:embed="rId7"/>
              <a:stretch>
                <a:fillRect/>
              </a:stretch>
            </p:blipFill>
            <p:spPr>
              <a:xfrm>
                <a:off x="509760" y="3062520"/>
                <a:ext cx="7819920" cy="1547640"/>
              </a:xfrm>
              <a:prstGeom prst="rect">
                <a:avLst/>
              </a:prstGeom>
            </p:spPr>
          </p:pic>
        </mc:Fallback>
      </mc:AlternateContent>
    </p:spTree>
    <p:extLst>
      <p:ext uri="{BB962C8B-B14F-4D97-AF65-F5344CB8AC3E}">
        <p14:creationId xmlns:p14="http://schemas.microsoft.com/office/powerpoint/2010/main" val="3897962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67048-E8FA-194E-97C5-E4F0E836D050}"/>
            </a:ext>
          </a:extLst>
        </p:cNvPr>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CCBD8DDF-9B8C-AD45-4BA9-CC78BEE6D61D}"/>
              </a:ext>
            </a:extLst>
          </p:cNvPr>
          <p:cNvPicPr>
            <a:picLocks noChangeAspect="1"/>
          </p:cNvPicPr>
          <p:nvPr/>
        </p:nvPicPr>
        <p:blipFill>
          <a:blip r:embed="rId3"/>
          <a:srcRect t="3571" b="3571"/>
          <a:stretch/>
        </p:blipFill>
        <p:spPr>
          <a:xfrm>
            <a:off x="0" y="0"/>
            <a:ext cx="9144000" cy="1238250"/>
          </a:xfrm>
          <a:prstGeom prst="rect">
            <a:avLst/>
          </a:prstGeom>
        </p:spPr>
      </p:pic>
      <p:sp>
        <p:nvSpPr>
          <p:cNvPr id="4" name="Text 1">
            <a:extLst>
              <a:ext uri="{FF2B5EF4-FFF2-40B4-BE49-F238E27FC236}">
                <a16:creationId xmlns:a16="http://schemas.microsoft.com/office/drawing/2014/main" id="{2F57958B-7919-D6F3-C360-F01FD24E5A18}"/>
              </a:ext>
            </a:extLst>
          </p:cNvPr>
          <p:cNvSpPr/>
          <p:nvPr/>
        </p:nvSpPr>
        <p:spPr>
          <a:xfrm>
            <a:off x="571500" y="285750"/>
            <a:ext cx="8001000" cy="400050"/>
          </a:xfrm>
          <a:prstGeom prst="rect">
            <a:avLst/>
          </a:prstGeom>
          <a:noFill/>
          <a:ln/>
        </p:spPr>
        <p:txBody>
          <a:bodyPr vert="horz" wrap="square" lIns="0" tIns="0" rIns="0" bIns="0" rtlCol="0" anchor="ctr"/>
          <a:lstStyle/>
          <a:p>
            <a:pPr marL="0" indent="0" algn="l">
              <a:lnSpc>
                <a:spcPts val="5250"/>
              </a:lnSpc>
              <a:buNone/>
            </a:pPr>
            <a:r>
              <a:rPr lang="zh-CN" altLang="en-US" sz="2400" b="1" dirty="0"/>
              <a:t>自然语言处理基础</a:t>
            </a:r>
            <a:endParaRPr lang="en-US" altLang="zh-CN" sz="2400" b="1" dirty="0"/>
          </a:p>
        </p:txBody>
      </p:sp>
      <p:sp>
        <p:nvSpPr>
          <p:cNvPr id="5" name="Text 2">
            <a:extLst>
              <a:ext uri="{FF2B5EF4-FFF2-40B4-BE49-F238E27FC236}">
                <a16:creationId xmlns:a16="http://schemas.microsoft.com/office/drawing/2014/main" id="{444A44F6-A940-9DC2-B194-C61BFE12C09A}"/>
              </a:ext>
            </a:extLst>
          </p:cNvPr>
          <p:cNvSpPr/>
          <p:nvPr/>
        </p:nvSpPr>
        <p:spPr>
          <a:xfrm>
            <a:off x="571500" y="742950"/>
            <a:ext cx="8001000" cy="209550"/>
          </a:xfrm>
          <a:prstGeom prst="rect">
            <a:avLst/>
          </a:prstGeom>
          <a:noFill/>
          <a:ln/>
        </p:spPr>
        <p:txBody>
          <a:bodyPr vert="horz" wrap="square" lIns="0" tIns="0" rIns="0" bIns="0" rtlCol="0" anchor="ctr"/>
          <a:lstStyle/>
          <a:p>
            <a:pPr marL="0" indent="0" algn="l">
              <a:lnSpc>
                <a:spcPts val="1650"/>
              </a:lnSpc>
              <a:buNone/>
            </a:pPr>
            <a:endParaRPr lang="en-US" sz="1200" dirty="0"/>
          </a:p>
        </p:txBody>
      </p:sp>
      <p:sp>
        <p:nvSpPr>
          <p:cNvPr id="2" name="Text 1">
            <a:extLst>
              <a:ext uri="{FF2B5EF4-FFF2-40B4-BE49-F238E27FC236}">
                <a16:creationId xmlns:a16="http://schemas.microsoft.com/office/drawing/2014/main" id="{1B81A0EF-BC2A-AF41-56E2-7FAD1A2EE084}"/>
              </a:ext>
            </a:extLst>
          </p:cNvPr>
          <p:cNvSpPr/>
          <p:nvPr/>
        </p:nvSpPr>
        <p:spPr>
          <a:xfrm>
            <a:off x="571500" y="1292619"/>
            <a:ext cx="3243262" cy="349699"/>
          </a:xfrm>
          <a:prstGeom prst="rect">
            <a:avLst/>
          </a:prstGeom>
          <a:noFill/>
          <a:ln/>
        </p:spPr>
        <p:txBody>
          <a:bodyPr vert="horz" wrap="square" lIns="0" tIns="0" rIns="0" bIns="0" rtlCol="0" anchor="ctr"/>
          <a:lstStyle/>
          <a:p>
            <a:pPr marL="0" indent="0" algn="l">
              <a:lnSpc>
                <a:spcPts val="3150"/>
              </a:lnSpc>
              <a:buNone/>
            </a:pPr>
            <a:r>
              <a:rPr lang="zh-CN" altLang="en-US" sz="1600" b="1" dirty="0">
                <a:solidFill>
                  <a:srgbClr val="333333"/>
                </a:solidFill>
                <a:latin typeface="Microsoft YaHei" pitchFamily="34" charset="0"/>
                <a:ea typeface="Microsoft YaHei" pitchFamily="34" charset="-122"/>
              </a:rPr>
              <a:t>词向量（</a:t>
            </a:r>
            <a:r>
              <a:rPr lang="en-US" altLang="zh-CN" sz="1600" b="1" dirty="0">
                <a:solidFill>
                  <a:srgbClr val="333333"/>
                </a:solidFill>
                <a:latin typeface="Microsoft YaHei" pitchFamily="34" charset="0"/>
                <a:ea typeface="Microsoft YaHei" pitchFamily="34" charset="-122"/>
              </a:rPr>
              <a:t>token embedding</a:t>
            </a:r>
            <a:r>
              <a:rPr lang="zh-CN" altLang="en-US" sz="1600" b="1" dirty="0">
                <a:solidFill>
                  <a:srgbClr val="333333"/>
                </a:solidFill>
                <a:latin typeface="Microsoft YaHei" pitchFamily="34" charset="0"/>
                <a:ea typeface="Microsoft YaHei" pitchFamily="34" charset="-122"/>
              </a:rPr>
              <a:t>）</a:t>
            </a:r>
            <a:endParaRPr lang="en-US" sz="1600" dirty="0"/>
          </a:p>
        </p:txBody>
      </p:sp>
      <p:sp>
        <p:nvSpPr>
          <p:cNvPr id="8" name="矩形 7">
            <a:extLst>
              <a:ext uri="{FF2B5EF4-FFF2-40B4-BE49-F238E27FC236}">
                <a16:creationId xmlns:a16="http://schemas.microsoft.com/office/drawing/2014/main" id="{F1F8A4E0-20F0-32C4-585C-B29C86F952B5}"/>
              </a:ext>
            </a:extLst>
          </p:cNvPr>
          <p:cNvSpPr/>
          <p:nvPr/>
        </p:nvSpPr>
        <p:spPr>
          <a:xfrm>
            <a:off x="721555" y="2382261"/>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I</a:t>
            </a:r>
            <a:endParaRPr lang="zh-CN" altLang="en-US" dirty="0"/>
          </a:p>
        </p:txBody>
      </p:sp>
      <p:sp>
        <p:nvSpPr>
          <p:cNvPr id="9" name="矩形 8">
            <a:extLst>
              <a:ext uri="{FF2B5EF4-FFF2-40B4-BE49-F238E27FC236}">
                <a16:creationId xmlns:a16="http://schemas.microsoft.com/office/drawing/2014/main" id="{C8BD3C71-7D24-9570-86CF-B00D5C40A9EE}"/>
              </a:ext>
            </a:extLst>
          </p:cNvPr>
          <p:cNvSpPr/>
          <p:nvPr/>
        </p:nvSpPr>
        <p:spPr>
          <a:xfrm>
            <a:off x="721555" y="2906603"/>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Love</a:t>
            </a:r>
            <a:endParaRPr lang="zh-CN" altLang="en-US" dirty="0"/>
          </a:p>
        </p:txBody>
      </p:sp>
      <p:sp>
        <p:nvSpPr>
          <p:cNvPr id="10" name="矩形 9">
            <a:extLst>
              <a:ext uri="{FF2B5EF4-FFF2-40B4-BE49-F238E27FC236}">
                <a16:creationId xmlns:a16="http://schemas.microsoft.com/office/drawing/2014/main" id="{52058D4F-3743-CEF1-02EA-0644A04BCF55}"/>
              </a:ext>
            </a:extLst>
          </p:cNvPr>
          <p:cNvSpPr/>
          <p:nvPr/>
        </p:nvSpPr>
        <p:spPr>
          <a:xfrm>
            <a:off x="721554" y="3430945"/>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You</a:t>
            </a:r>
            <a:endParaRPr lang="zh-CN" altLang="en-US" dirty="0"/>
          </a:p>
        </p:txBody>
      </p:sp>
      <p:sp>
        <p:nvSpPr>
          <p:cNvPr id="11" name="文本框 10">
            <a:extLst>
              <a:ext uri="{FF2B5EF4-FFF2-40B4-BE49-F238E27FC236}">
                <a16:creationId xmlns:a16="http://schemas.microsoft.com/office/drawing/2014/main" id="{9484E763-BC60-DADB-F1A4-E094E8BBD92D}"/>
              </a:ext>
            </a:extLst>
          </p:cNvPr>
          <p:cNvSpPr txBox="1"/>
          <p:nvPr/>
        </p:nvSpPr>
        <p:spPr>
          <a:xfrm>
            <a:off x="886189" y="1958600"/>
            <a:ext cx="3775393" cy="307777"/>
          </a:xfrm>
          <a:prstGeom prst="rect">
            <a:avLst/>
          </a:prstGeom>
          <a:noFill/>
        </p:spPr>
        <p:txBody>
          <a:bodyPr wrap="none" rtlCol="0">
            <a:spAutoFit/>
          </a:bodyPr>
          <a:lstStyle/>
          <a:p>
            <a:r>
              <a:rPr lang="zh-CN" altLang="en-US" sz="1400" dirty="0">
                <a:solidFill>
                  <a:schemeClr val="accent3">
                    <a:lumMod val="50000"/>
                  </a:schemeClr>
                </a:solidFill>
                <a:latin typeface="楷体" panose="02010609060101010101" pitchFamily="49" charset="-122"/>
                <a:ea typeface="楷体" panose="02010609060101010101" pitchFamily="49" charset="-122"/>
              </a:rPr>
              <a:t>一个样本（一句话，或者甚至</a:t>
            </a:r>
            <a:r>
              <a:rPr lang="en-US" altLang="zh-CN" sz="1400" dirty="0">
                <a:solidFill>
                  <a:schemeClr val="accent3">
                    <a:lumMod val="50000"/>
                  </a:schemeClr>
                </a:solidFill>
                <a:latin typeface="楷体" panose="02010609060101010101" pitchFamily="49" charset="-122"/>
                <a:ea typeface="楷体" panose="02010609060101010101" pitchFamily="49" charset="-122"/>
              </a:rPr>
              <a:t>…</a:t>
            </a:r>
            <a:r>
              <a:rPr lang="zh-CN" altLang="en-US" sz="1400" dirty="0">
                <a:solidFill>
                  <a:schemeClr val="accent3">
                    <a:lumMod val="50000"/>
                  </a:schemeClr>
                </a:solidFill>
                <a:latin typeface="楷体" panose="02010609060101010101" pitchFamily="49" charset="-122"/>
                <a:ea typeface="楷体" panose="02010609060101010101" pitchFamily="49" charset="-122"/>
              </a:rPr>
              <a:t>一个细胞？）</a:t>
            </a:r>
          </a:p>
        </p:txBody>
      </p:sp>
      <p:sp>
        <p:nvSpPr>
          <p:cNvPr id="14" name="矩形 13">
            <a:extLst>
              <a:ext uri="{FF2B5EF4-FFF2-40B4-BE49-F238E27FC236}">
                <a16:creationId xmlns:a16="http://schemas.microsoft.com/office/drawing/2014/main" id="{FDDE2A24-8B97-C210-2916-49E2D79586A9}"/>
              </a:ext>
            </a:extLst>
          </p:cNvPr>
          <p:cNvSpPr/>
          <p:nvPr/>
        </p:nvSpPr>
        <p:spPr>
          <a:xfrm>
            <a:off x="5399573" y="2376401"/>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I</a:t>
            </a:r>
            <a:endParaRPr lang="zh-CN" altLang="en-US" dirty="0"/>
          </a:p>
        </p:txBody>
      </p:sp>
      <p:sp>
        <p:nvSpPr>
          <p:cNvPr id="15" name="矩形 14">
            <a:extLst>
              <a:ext uri="{FF2B5EF4-FFF2-40B4-BE49-F238E27FC236}">
                <a16:creationId xmlns:a16="http://schemas.microsoft.com/office/drawing/2014/main" id="{85418E78-2CC5-A112-0B73-93CAF63BE089}"/>
              </a:ext>
            </a:extLst>
          </p:cNvPr>
          <p:cNvSpPr/>
          <p:nvPr/>
        </p:nvSpPr>
        <p:spPr>
          <a:xfrm>
            <a:off x="5399573" y="2900743"/>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Love</a:t>
            </a:r>
            <a:endParaRPr lang="zh-CN" altLang="en-US" dirty="0"/>
          </a:p>
        </p:txBody>
      </p:sp>
      <p:sp>
        <p:nvSpPr>
          <p:cNvPr id="16" name="矩形 15">
            <a:extLst>
              <a:ext uri="{FF2B5EF4-FFF2-40B4-BE49-F238E27FC236}">
                <a16:creationId xmlns:a16="http://schemas.microsoft.com/office/drawing/2014/main" id="{AD357F6A-C878-5444-BF62-579AB7411EF3}"/>
              </a:ext>
            </a:extLst>
          </p:cNvPr>
          <p:cNvSpPr/>
          <p:nvPr/>
        </p:nvSpPr>
        <p:spPr>
          <a:xfrm>
            <a:off x="5399572" y="3425085"/>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You</a:t>
            </a:r>
            <a:endParaRPr lang="zh-CN" altLang="en-US" dirty="0"/>
          </a:p>
        </p:txBody>
      </p:sp>
      <p:cxnSp>
        <p:nvCxnSpPr>
          <p:cNvPr id="18" name="直接箭头连接符 17">
            <a:extLst>
              <a:ext uri="{FF2B5EF4-FFF2-40B4-BE49-F238E27FC236}">
                <a16:creationId xmlns:a16="http://schemas.microsoft.com/office/drawing/2014/main" id="{88247BD1-B5B8-A8C8-2118-7D6C70EE412D}"/>
              </a:ext>
            </a:extLst>
          </p:cNvPr>
          <p:cNvCxnSpPr>
            <a:cxnSpLocks/>
            <a:stCxn id="9" idx="3"/>
            <a:endCxn id="37" idx="1"/>
          </p:cNvCxnSpPr>
          <p:nvPr/>
        </p:nvCxnSpPr>
        <p:spPr>
          <a:xfrm flipV="1">
            <a:off x="1463306" y="3162914"/>
            <a:ext cx="1467305" cy="5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8EA8C1BD-7037-6D26-EE20-EB90DB6693C7}"/>
              </a:ext>
            </a:extLst>
          </p:cNvPr>
          <p:cNvSpPr txBox="1"/>
          <p:nvPr/>
        </p:nvSpPr>
        <p:spPr>
          <a:xfrm>
            <a:off x="3534093" y="2900743"/>
            <a:ext cx="1865479" cy="523220"/>
          </a:xfrm>
          <a:prstGeom prst="rect">
            <a:avLst/>
          </a:prstGeom>
          <a:noFill/>
        </p:spPr>
        <p:txBody>
          <a:bodyPr wrap="square" rtlCol="0">
            <a:spAutoFit/>
          </a:bodyPr>
          <a:lstStyle/>
          <a:p>
            <a:pPr algn="ctr"/>
            <a:r>
              <a:rPr lang="en-US" altLang="zh-CN" sz="1400" dirty="0">
                <a:solidFill>
                  <a:schemeClr val="accent3">
                    <a:lumMod val="50000"/>
                  </a:schemeClr>
                </a:solidFill>
                <a:latin typeface="楷体" panose="02010609060101010101" pitchFamily="49" charset="-122"/>
                <a:ea typeface="楷体" panose="02010609060101010101" pitchFamily="49" charset="-122"/>
              </a:rPr>
              <a:t>Word2Vec</a:t>
            </a:r>
            <a:br>
              <a:rPr lang="en-US" altLang="zh-CN" sz="1400" dirty="0">
                <a:solidFill>
                  <a:schemeClr val="accent3">
                    <a:lumMod val="50000"/>
                  </a:schemeClr>
                </a:solidFill>
                <a:latin typeface="楷体" panose="02010609060101010101" pitchFamily="49" charset="-122"/>
                <a:ea typeface="楷体" panose="02010609060101010101" pitchFamily="49" charset="-122"/>
              </a:rPr>
            </a:br>
            <a:r>
              <a:rPr lang="zh-CN" altLang="en-US" sz="1400" dirty="0">
                <a:solidFill>
                  <a:schemeClr val="accent3">
                    <a:lumMod val="50000"/>
                  </a:schemeClr>
                </a:solidFill>
                <a:latin typeface="楷体" panose="02010609060101010101" pitchFamily="49" charset="-122"/>
                <a:ea typeface="楷体" panose="02010609060101010101" pitchFamily="49" charset="-122"/>
              </a:rPr>
              <a:t>或直接一个线性映射</a:t>
            </a:r>
          </a:p>
        </p:txBody>
      </p:sp>
      <p:sp>
        <p:nvSpPr>
          <p:cNvPr id="20" name="文本框 19">
            <a:extLst>
              <a:ext uri="{FF2B5EF4-FFF2-40B4-BE49-F238E27FC236}">
                <a16:creationId xmlns:a16="http://schemas.microsoft.com/office/drawing/2014/main" id="{AF5570F2-88A9-77D9-EE7E-DAF316C7CDB6}"/>
              </a:ext>
            </a:extLst>
          </p:cNvPr>
          <p:cNvSpPr txBox="1"/>
          <p:nvPr/>
        </p:nvSpPr>
        <p:spPr>
          <a:xfrm>
            <a:off x="246414" y="4488418"/>
            <a:ext cx="9068188" cy="646331"/>
          </a:xfrm>
          <a:prstGeom prst="rect">
            <a:avLst/>
          </a:prstGeom>
          <a:noFill/>
        </p:spPr>
        <p:txBody>
          <a:bodyPr wrap="none" rtlCol="0">
            <a:spAutoFit/>
          </a:bodyPr>
          <a:lstStyle/>
          <a:p>
            <a:r>
              <a:rPr lang="en-US" altLang="zh-CN" dirty="0"/>
              <a:t>Word2Vec</a:t>
            </a:r>
            <a:r>
              <a:rPr lang="zh-CN" altLang="en-US" dirty="0"/>
              <a:t>：通过一些算法让</a:t>
            </a:r>
            <a:r>
              <a:rPr lang="en-US" altLang="zh-CN" dirty="0"/>
              <a:t>token</a:t>
            </a:r>
            <a:r>
              <a:rPr lang="zh-CN" altLang="en-US" dirty="0"/>
              <a:t>转换成的向量更有语义（本质上也就是一个线性映射）</a:t>
            </a:r>
            <a:endParaRPr lang="en-US" altLang="zh-CN" dirty="0"/>
          </a:p>
          <a:p>
            <a:r>
              <a:rPr lang="zh-CN" altLang="en-US" dirty="0"/>
              <a:t>让意义相似的词的向量靠的更近（</a:t>
            </a:r>
            <a:r>
              <a:rPr lang="en-US" altLang="zh-CN" dirty="0"/>
              <a:t>https://projector.tensorflow.org/</a:t>
            </a:r>
            <a:r>
              <a:rPr lang="zh-CN" altLang="en-US" dirty="0"/>
              <a:t>）</a:t>
            </a:r>
          </a:p>
        </p:txBody>
      </p:sp>
      <p:sp>
        <p:nvSpPr>
          <p:cNvPr id="23" name="文本框 22">
            <a:extLst>
              <a:ext uri="{FF2B5EF4-FFF2-40B4-BE49-F238E27FC236}">
                <a16:creationId xmlns:a16="http://schemas.microsoft.com/office/drawing/2014/main" id="{D1669651-2CF5-8783-EB28-11F067124C9B}"/>
              </a:ext>
            </a:extLst>
          </p:cNvPr>
          <p:cNvSpPr txBox="1"/>
          <p:nvPr/>
        </p:nvSpPr>
        <p:spPr>
          <a:xfrm>
            <a:off x="6141323" y="2450090"/>
            <a:ext cx="2204450" cy="369332"/>
          </a:xfrm>
          <a:prstGeom prst="rect">
            <a:avLst/>
          </a:prstGeom>
          <a:noFill/>
        </p:spPr>
        <p:txBody>
          <a:bodyPr wrap="none" rtlCol="0">
            <a:spAutoFit/>
          </a:bodyPr>
          <a:lstStyle/>
          <a:p>
            <a:r>
              <a:rPr lang="en-US" altLang="zh-CN" dirty="0"/>
              <a:t>[0.12,-0.53,0.37,0.95]</a:t>
            </a:r>
            <a:endParaRPr lang="zh-CN" altLang="en-US" dirty="0"/>
          </a:p>
        </p:txBody>
      </p:sp>
      <p:sp>
        <p:nvSpPr>
          <p:cNvPr id="24" name="文本框 23">
            <a:extLst>
              <a:ext uri="{FF2B5EF4-FFF2-40B4-BE49-F238E27FC236}">
                <a16:creationId xmlns:a16="http://schemas.microsoft.com/office/drawing/2014/main" id="{7139DAB8-78E9-F548-40FA-16FFE386443D}"/>
              </a:ext>
            </a:extLst>
          </p:cNvPr>
          <p:cNvSpPr txBox="1"/>
          <p:nvPr/>
        </p:nvSpPr>
        <p:spPr>
          <a:xfrm>
            <a:off x="6141323" y="2983291"/>
            <a:ext cx="2345514" cy="369332"/>
          </a:xfrm>
          <a:prstGeom prst="rect">
            <a:avLst/>
          </a:prstGeom>
          <a:noFill/>
        </p:spPr>
        <p:txBody>
          <a:bodyPr wrap="none" rtlCol="0">
            <a:spAutoFit/>
          </a:bodyPr>
          <a:lstStyle/>
          <a:p>
            <a:r>
              <a:rPr lang="en-US" altLang="zh-CN" dirty="0"/>
              <a:t>[-0.21,0.88,-0.45,-0.11]</a:t>
            </a:r>
            <a:endParaRPr lang="zh-CN" altLang="en-US" dirty="0"/>
          </a:p>
        </p:txBody>
      </p:sp>
      <p:sp>
        <p:nvSpPr>
          <p:cNvPr id="25" name="文本框 24">
            <a:extLst>
              <a:ext uri="{FF2B5EF4-FFF2-40B4-BE49-F238E27FC236}">
                <a16:creationId xmlns:a16="http://schemas.microsoft.com/office/drawing/2014/main" id="{FCD71379-F356-BA77-3203-7DF2859219FD}"/>
              </a:ext>
            </a:extLst>
          </p:cNvPr>
          <p:cNvSpPr txBox="1"/>
          <p:nvPr/>
        </p:nvSpPr>
        <p:spPr>
          <a:xfrm>
            <a:off x="6141324" y="3519145"/>
            <a:ext cx="2204450" cy="369332"/>
          </a:xfrm>
          <a:prstGeom prst="rect">
            <a:avLst/>
          </a:prstGeom>
          <a:noFill/>
        </p:spPr>
        <p:txBody>
          <a:bodyPr wrap="none" rtlCol="0">
            <a:spAutoFit/>
          </a:bodyPr>
          <a:lstStyle/>
          <a:p>
            <a:r>
              <a:rPr lang="en-US" altLang="zh-CN" dirty="0"/>
              <a:t>[1.03,0.22,0.17,-0.77]</a:t>
            </a:r>
            <a:endParaRPr lang="zh-CN" altLang="en-US" dirty="0"/>
          </a:p>
        </p:txBody>
      </p:sp>
      <p:sp>
        <p:nvSpPr>
          <p:cNvPr id="26" name="文本框 25">
            <a:extLst>
              <a:ext uri="{FF2B5EF4-FFF2-40B4-BE49-F238E27FC236}">
                <a16:creationId xmlns:a16="http://schemas.microsoft.com/office/drawing/2014/main" id="{3CF820AE-18E4-2F27-18B0-4DCCEB5962DB}"/>
              </a:ext>
            </a:extLst>
          </p:cNvPr>
          <p:cNvSpPr txBox="1"/>
          <p:nvPr/>
        </p:nvSpPr>
        <p:spPr>
          <a:xfrm>
            <a:off x="246653" y="3499254"/>
            <a:ext cx="301686" cy="369332"/>
          </a:xfrm>
          <a:prstGeom prst="rect">
            <a:avLst/>
          </a:prstGeom>
          <a:noFill/>
        </p:spPr>
        <p:txBody>
          <a:bodyPr wrap="none" rtlCol="0">
            <a:spAutoFit/>
          </a:bodyPr>
          <a:lstStyle/>
          <a:p>
            <a:r>
              <a:rPr lang="en-US" altLang="zh-CN" dirty="0"/>
              <a:t>2</a:t>
            </a:r>
            <a:endParaRPr lang="zh-CN" altLang="en-US" dirty="0"/>
          </a:p>
        </p:txBody>
      </p:sp>
      <p:sp>
        <p:nvSpPr>
          <p:cNvPr id="27" name="文本框 26">
            <a:extLst>
              <a:ext uri="{FF2B5EF4-FFF2-40B4-BE49-F238E27FC236}">
                <a16:creationId xmlns:a16="http://schemas.microsoft.com/office/drawing/2014/main" id="{0A1791E2-DECD-36ED-5AE5-DB1A911B4898}"/>
              </a:ext>
            </a:extLst>
          </p:cNvPr>
          <p:cNvSpPr txBox="1"/>
          <p:nvPr/>
        </p:nvSpPr>
        <p:spPr>
          <a:xfrm>
            <a:off x="246653" y="2967622"/>
            <a:ext cx="301686" cy="369332"/>
          </a:xfrm>
          <a:prstGeom prst="rect">
            <a:avLst/>
          </a:prstGeom>
          <a:noFill/>
        </p:spPr>
        <p:txBody>
          <a:bodyPr wrap="none" rtlCol="0">
            <a:spAutoFit/>
          </a:bodyPr>
          <a:lstStyle/>
          <a:p>
            <a:r>
              <a:rPr lang="en-US" altLang="zh-CN" dirty="0"/>
              <a:t>1</a:t>
            </a:r>
            <a:endParaRPr lang="zh-CN" altLang="en-US" dirty="0"/>
          </a:p>
        </p:txBody>
      </p:sp>
      <p:sp>
        <p:nvSpPr>
          <p:cNvPr id="28" name="文本框 27">
            <a:extLst>
              <a:ext uri="{FF2B5EF4-FFF2-40B4-BE49-F238E27FC236}">
                <a16:creationId xmlns:a16="http://schemas.microsoft.com/office/drawing/2014/main" id="{635B7236-00EE-2FAA-65DB-5A6F3179C18E}"/>
              </a:ext>
            </a:extLst>
          </p:cNvPr>
          <p:cNvSpPr txBox="1"/>
          <p:nvPr/>
        </p:nvSpPr>
        <p:spPr>
          <a:xfrm>
            <a:off x="246653" y="2446028"/>
            <a:ext cx="301686" cy="369332"/>
          </a:xfrm>
          <a:prstGeom prst="rect">
            <a:avLst/>
          </a:prstGeom>
          <a:noFill/>
        </p:spPr>
        <p:txBody>
          <a:bodyPr wrap="none" rtlCol="0">
            <a:spAutoFit/>
          </a:bodyPr>
          <a:lstStyle/>
          <a:p>
            <a:r>
              <a:rPr lang="en-US" altLang="zh-CN" dirty="0"/>
              <a:t>0</a:t>
            </a:r>
            <a:endParaRPr lang="zh-CN" altLang="en-US" dirty="0"/>
          </a:p>
        </p:txBody>
      </p:sp>
      <p:sp>
        <p:nvSpPr>
          <p:cNvPr id="36" name="矩形 35">
            <a:extLst>
              <a:ext uri="{FF2B5EF4-FFF2-40B4-BE49-F238E27FC236}">
                <a16:creationId xmlns:a16="http://schemas.microsoft.com/office/drawing/2014/main" id="{33CA8FCD-B2C0-08EA-8E05-6EB7E3ECAE94}"/>
              </a:ext>
            </a:extLst>
          </p:cNvPr>
          <p:cNvSpPr/>
          <p:nvPr/>
        </p:nvSpPr>
        <p:spPr>
          <a:xfrm>
            <a:off x="2930611" y="2376401"/>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I</a:t>
            </a:r>
            <a:endParaRPr lang="zh-CN" altLang="en-US" dirty="0"/>
          </a:p>
        </p:txBody>
      </p:sp>
      <p:sp>
        <p:nvSpPr>
          <p:cNvPr id="37" name="矩形 36">
            <a:extLst>
              <a:ext uri="{FF2B5EF4-FFF2-40B4-BE49-F238E27FC236}">
                <a16:creationId xmlns:a16="http://schemas.microsoft.com/office/drawing/2014/main" id="{0CF1341C-7E8B-873C-5FE9-CD2AB2D52AE9}"/>
              </a:ext>
            </a:extLst>
          </p:cNvPr>
          <p:cNvSpPr/>
          <p:nvPr/>
        </p:nvSpPr>
        <p:spPr>
          <a:xfrm>
            <a:off x="2930611" y="2900743"/>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Love</a:t>
            </a:r>
            <a:endParaRPr lang="zh-CN" altLang="en-US" dirty="0"/>
          </a:p>
        </p:txBody>
      </p:sp>
      <p:sp>
        <p:nvSpPr>
          <p:cNvPr id="38" name="矩形 37">
            <a:extLst>
              <a:ext uri="{FF2B5EF4-FFF2-40B4-BE49-F238E27FC236}">
                <a16:creationId xmlns:a16="http://schemas.microsoft.com/office/drawing/2014/main" id="{9D625649-64E9-E6CD-E778-C9D32D27E05D}"/>
              </a:ext>
            </a:extLst>
          </p:cNvPr>
          <p:cNvSpPr/>
          <p:nvPr/>
        </p:nvSpPr>
        <p:spPr>
          <a:xfrm>
            <a:off x="2930610" y="3425085"/>
            <a:ext cx="741751" cy="52434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You</a:t>
            </a:r>
            <a:endParaRPr lang="zh-CN" altLang="en-US" dirty="0"/>
          </a:p>
        </p:txBody>
      </p:sp>
      <p:cxnSp>
        <p:nvCxnSpPr>
          <p:cNvPr id="40" name="直接箭头连接符 39">
            <a:extLst>
              <a:ext uri="{FF2B5EF4-FFF2-40B4-BE49-F238E27FC236}">
                <a16:creationId xmlns:a16="http://schemas.microsoft.com/office/drawing/2014/main" id="{1362474D-EA39-1205-6A69-F65E8CA189DF}"/>
              </a:ext>
            </a:extLst>
          </p:cNvPr>
          <p:cNvCxnSpPr>
            <a:cxnSpLocks/>
            <a:stCxn id="37" idx="3"/>
            <a:endCxn id="15" idx="1"/>
          </p:cNvCxnSpPr>
          <p:nvPr/>
        </p:nvCxnSpPr>
        <p:spPr>
          <a:xfrm>
            <a:off x="3672362" y="3162914"/>
            <a:ext cx="17272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D4F0BE24-7106-CE4C-A768-11004212E5A2}"/>
              </a:ext>
            </a:extLst>
          </p:cNvPr>
          <p:cNvSpPr txBox="1"/>
          <p:nvPr/>
        </p:nvSpPr>
        <p:spPr>
          <a:xfrm>
            <a:off x="1347271" y="2901865"/>
            <a:ext cx="1706788" cy="523220"/>
          </a:xfrm>
          <a:prstGeom prst="rect">
            <a:avLst/>
          </a:prstGeom>
          <a:noFill/>
        </p:spPr>
        <p:txBody>
          <a:bodyPr wrap="square" rtlCol="0">
            <a:spAutoFit/>
          </a:bodyPr>
          <a:lstStyle/>
          <a:p>
            <a:pPr algn="ctr"/>
            <a:r>
              <a:rPr lang="zh-CN" altLang="en-US" sz="1400" dirty="0">
                <a:solidFill>
                  <a:schemeClr val="accent3">
                    <a:lumMod val="50000"/>
                  </a:schemeClr>
                </a:solidFill>
                <a:latin typeface="楷体" panose="02010609060101010101" pitchFamily="49" charset="-122"/>
                <a:ea typeface="楷体" panose="02010609060101010101" pitchFamily="49" charset="-122"/>
              </a:rPr>
              <a:t>独热编码</a:t>
            </a:r>
            <a:endParaRPr lang="en-US" altLang="zh-CN" sz="1400" dirty="0">
              <a:solidFill>
                <a:schemeClr val="accent3">
                  <a:lumMod val="50000"/>
                </a:schemeClr>
              </a:solidFill>
              <a:latin typeface="楷体" panose="02010609060101010101" pitchFamily="49" charset="-122"/>
              <a:ea typeface="楷体" panose="02010609060101010101" pitchFamily="49" charset="-122"/>
            </a:endParaRPr>
          </a:p>
          <a:p>
            <a:pPr algn="ctr"/>
            <a:r>
              <a:rPr lang="en-US" altLang="zh-CN" sz="1400" dirty="0">
                <a:solidFill>
                  <a:schemeClr val="accent3">
                    <a:lumMod val="50000"/>
                  </a:schemeClr>
                </a:solidFill>
                <a:latin typeface="楷体" panose="02010609060101010101" pitchFamily="49" charset="-122"/>
                <a:ea typeface="楷体" panose="02010609060101010101" pitchFamily="49" charset="-122"/>
              </a:rPr>
              <a:t>One-hot encoding</a:t>
            </a:r>
            <a:endParaRPr lang="zh-CN" altLang="en-US" sz="1400" dirty="0">
              <a:solidFill>
                <a:schemeClr val="accent3">
                  <a:lumMod val="50000"/>
                </a:schemeClr>
              </a:solidFill>
              <a:latin typeface="楷体" panose="02010609060101010101" pitchFamily="49" charset="-122"/>
              <a:ea typeface="楷体" panose="02010609060101010101" pitchFamily="49" charset="-122"/>
            </a:endParaRPr>
          </a:p>
        </p:txBody>
      </p:sp>
      <p:pic>
        <p:nvPicPr>
          <p:cNvPr id="45" name="图片 44">
            <a:extLst>
              <a:ext uri="{FF2B5EF4-FFF2-40B4-BE49-F238E27FC236}">
                <a16:creationId xmlns:a16="http://schemas.microsoft.com/office/drawing/2014/main" id="{BA9BF2B1-4328-85B7-4A13-3AA3862C9F60}"/>
              </a:ext>
            </a:extLst>
          </p:cNvPr>
          <p:cNvPicPr>
            <a:picLocks noChangeAspect="1"/>
          </p:cNvPicPr>
          <p:nvPr/>
        </p:nvPicPr>
        <p:blipFill>
          <a:blip r:embed="rId4"/>
          <a:stretch>
            <a:fillRect/>
          </a:stretch>
        </p:blipFill>
        <p:spPr>
          <a:xfrm>
            <a:off x="4466832" y="1329722"/>
            <a:ext cx="1699434" cy="786930"/>
          </a:xfrm>
          <a:prstGeom prst="rect">
            <a:avLst/>
          </a:prstGeom>
        </p:spPr>
      </p:pic>
      <p:cxnSp>
        <p:nvCxnSpPr>
          <p:cNvPr id="47" name="直接箭头连接符 46">
            <a:extLst>
              <a:ext uri="{FF2B5EF4-FFF2-40B4-BE49-F238E27FC236}">
                <a16:creationId xmlns:a16="http://schemas.microsoft.com/office/drawing/2014/main" id="{0DB48A6E-E0B3-887A-D141-DDFA2F6E70D3}"/>
              </a:ext>
            </a:extLst>
          </p:cNvPr>
          <p:cNvCxnSpPr/>
          <p:nvPr/>
        </p:nvCxnSpPr>
        <p:spPr>
          <a:xfrm flipV="1">
            <a:off x="3814762" y="2168434"/>
            <a:ext cx="846820" cy="646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文本框 47">
            <a:extLst>
              <a:ext uri="{FF2B5EF4-FFF2-40B4-BE49-F238E27FC236}">
                <a16:creationId xmlns:a16="http://schemas.microsoft.com/office/drawing/2014/main" id="{F6035B24-C140-7F0D-DF9D-CA9B22F7B23C}"/>
              </a:ext>
            </a:extLst>
          </p:cNvPr>
          <p:cNvSpPr txBox="1"/>
          <p:nvPr/>
        </p:nvSpPr>
        <p:spPr>
          <a:xfrm>
            <a:off x="5945780" y="1471960"/>
            <a:ext cx="3146439" cy="430887"/>
          </a:xfrm>
          <a:prstGeom prst="rect">
            <a:avLst/>
          </a:prstGeom>
          <a:noFill/>
        </p:spPr>
        <p:txBody>
          <a:bodyPr wrap="square" rtlCol="0">
            <a:spAutoFit/>
          </a:bodyPr>
          <a:lstStyle/>
          <a:p>
            <a:r>
              <a:rPr lang="zh-CN" altLang="en-US" sz="1100" dirty="0">
                <a:solidFill>
                  <a:schemeClr val="accent3">
                    <a:lumMod val="50000"/>
                  </a:schemeClr>
                </a:solidFill>
                <a:latin typeface="楷体" panose="02010609060101010101" pitchFamily="49" charset="-122"/>
                <a:ea typeface="楷体" panose="02010609060101010101" pitchFamily="49" charset="-122"/>
              </a:rPr>
              <a:t>想让模型看懂离散类别需要将数字转换独热编码，</a:t>
            </a:r>
            <a:endParaRPr lang="en-US" altLang="zh-CN" sz="1100" dirty="0">
              <a:solidFill>
                <a:schemeClr val="accent3">
                  <a:lumMod val="50000"/>
                </a:schemeClr>
              </a:solidFill>
              <a:latin typeface="楷体" panose="02010609060101010101" pitchFamily="49" charset="-122"/>
              <a:ea typeface="楷体" panose="02010609060101010101" pitchFamily="49" charset="-122"/>
            </a:endParaRPr>
          </a:p>
          <a:p>
            <a:r>
              <a:rPr lang="zh-CN" altLang="en-US" sz="1100" dirty="0">
                <a:solidFill>
                  <a:schemeClr val="accent3">
                    <a:lumMod val="50000"/>
                  </a:schemeClr>
                </a:solidFill>
                <a:latin typeface="楷体" panose="02010609060101010101" pitchFamily="49" charset="-122"/>
                <a:ea typeface="楷体" panose="02010609060101010101" pitchFamily="49" charset="-122"/>
              </a:rPr>
              <a:t>只用数字的话，模型可能觉得</a:t>
            </a:r>
            <a:r>
              <a:rPr lang="en-US" altLang="zh-CN" sz="1100" dirty="0">
                <a:solidFill>
                  <a:schemeClr val="accent3">
                    <a:lumMod val="50000"/>
                  </a:schemeClr>
                </a:solidFill>
                <a:latin typeface="楷体" panose="02010609060101010101" pitchFamily="49" charset="-122"/>
                <a:ea typeface="楷体" panose="02010609060101010101" pitchFamily="49" charset="-122"/>
              </a:rPr>
              <a:t>Love(1)</a:t>
            </a:r>
            <a:r>
              <a:rPr lang="zh-CN" altLang="en-US" sz="1100" dirty="0">
                <a:solidFill>
                  <a:schemeClr val="accent3">
                    <a:lumMod val="50000"/>
                  </a:schemeClr>
                </a:solidFill>
                <a:latin typeface="楷体" panose="02010609060101010101" pitchFamily="49" charset="-122"/>
                <a:ea typeface="楷体" panose="02010609060101010101" pitchFamily="49" charset="-122"/>
              </a:rPr>
              <a:t>比</a:t>
            </a:r>
            <a:r>
              <a:rPr lang="en-US" altLang="zh-CN" sz="1100" dirty="0">
                <a:solidFill>
                  <a:schemeClr val="accent3">
                    <a:lumMod val="50000"/>
                  </a:schemeClr>
                </a:solidFill>
                <a:latin typeface="楷体" panose="02010609060101010101" pitchFamily="49" charset="-122"/>
                <a:ea typeface="楷体" panose="02010609060101010101" pitchFamily="49" charset="-122"/>
              </a:rPr>
              <a:t>I(0)</a:t>
            </a:r>
            <a:r>
              <a:rPr lang="zh-CN" altLang="en-US" sz="1100" dirty="0">
                <a:solidFill>
                  <a:schemeClr val="accent3">
                    <a:lumMod val="50000"/>
                  </a:schemeClr>
                </a:solidFill>
                <a:latin typeface="楷体" panose="02010609060101010101" pitchFamily="49" charset="-122"/>
                <a:ea typeface="楷体" panose="02010609060101010101" pitchFamily="49" charset="-122"/>
              </a:rPr>
              <a:t>大</a:t>
            </a:r>
          </a:p>
        </p:txBody>
      </p:sp>
      <p:pic>
        <p:nvPicPr>
          <p:cNvPr id="50" name="图片 49">
            <a:extLst>
              <a:ext uri="{FF2B5EF4-FFF2-40B4-BE49-F238E27FC236}">
                <a16:creationId xmlns:a16="http://schemas.microsoft.com/office/drawing/2014/main" id="{5A6261FA-3FC7-65D5-182A-F652248AB095}"/>
              </a:ext>
            </a:extLst>
          </p:cNvPr>
          <p:cNvPicPr>
            <a:picLocks noChangeAspect="1"/>
          </p:cNvPicPr>
          <p:nvPr/>
        </p:nvPicPr>
        <p:blipFill>
          <a:blip r:embed="rId5"/>
          <a:stretch>
            <a:fillRect/>
          </a:stretch>
        </p:blipFill>
        <p:spPr>
          <a:xfrm>
            <a:off x="3767136" y="3425085"/>
            <a:ext cx="1609727" cy="490537"/>
          </a:xfrm>
          <a:prstGeom prst="rect">
            <a:avLst/>
          </a:prstGeom>
        </p:spPr>
      </p:pic>
      <mc:AlternateContent xmlns:mc="http://schemas.openxmlformats.org/markup-compatibility/2006">
        <mc:Choice xmlns:p14="http://schemas.microsoft.com/office/powerpoint/2010/main" Requires="p14">
          <p:contentPart p14:bwMode="auto" r:id="rId6">
            <p14:nvContentPartPr>
              <p14:cNvPr id="6" name="墨迹 5">
                <a:extLst>
                  <a:ext uri="{FF2B5EF4-FFF2-40B4-BE49-F238E27FC236}">
                    <a16:creationId xmlns:a16="http://schemas.microsoft.com/office/drawing/2014/main" id="{E420ECE3-C310-7AD8-1191-E2C50AEC2380}"/>
                  </a:ext>
                </a:extLst>
              </p14:cNvPr>
              <p14:cNvContentPartPr/>
              <p14:nvPr/>
            </p14:nvContentPartPr>
            <p14:xfrm>
              <a:off x="452520" y="1314360"/>
              <a:ext cx="8282160" cy="3524760"/>
            </p14:xfrm>
          </p:contentPart>
        </mc:Choice>
        <mc:Fallback>
          <p:pic>
            <p:nvPicPr>
              <p:cNvPr id="6" name="墨迹 5">
                <a:extLst>
                  <a:ext uri="{FF2B5EF4-FFF2-40B4-BE49-F238E27FC236}">
                    <a16:creationId xmlns:a16="http://schemas.microsoft.com/office/drawing/2014/main" id="{E420ECE3-C310-7AD8-1191-E2C50AEC2380}"/>
                  </a:ext>
                </a:extLst>
              </p:cNvPr>
              <p:cNvPicPr/>
              <p:nvPr/>
            </p:nvPicPr>
            <p:blipFill>
              <a:blip r:embed="rId7"/>
              <a:stretch>
                <a:fillRect/>
              </a:stretch>
            </p:blipFill>
            <p:spPr>
              <a:xfrm>
                <a:off x="443160" y="1305000"/>
                <a:ext cx="8300880" cy="3543480"/>
              </a:xfrm>
              <a:prstGeom prst="rect">
                <a:avLst/>
              </a:prstGeom>
            </p:spPr>
          </p:pic>
        </mc:Fallback>
      </mc:AlternateContent>
    </p:spTree>
    <p:extLst>
      <p:ext uri="{BB962C8B-B14F-4D97-AF65-F5344CB8AC3E}">
        <p14:creationId xmlns:p14="http://schemas.microsoft.com/office/powerpoint/2010/main" val="627045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4861</TotalTime>
  <Words>2916</Words>
  <Application>Microsoft Office PowerPoint</Application>
  <PresentationFormat>全屏显示(16:9)</PresentationFormat>
  <Paragraphs>282</Paragraphs>
  <Slides>38</Slides>
  <Notes>38</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38</vt:i4>
      </vt:variant>
    </vt:vector>
  </HeadingPairs>
  <TitlesOfParts>
    <vt:vector size="44" baseType="lpstr">
      <vt:lpstr>DeepSeek-CJK-patch</vt:lpstr>
      <vt:lpstr>楷体</vt:lpstr>
      <vt:lpstr>Microsoft YaHei</vt:lpstr>
      <vt:lpstr>Microsoft YaHei</vt:lpstr>
      <vt:lpstr>Arial</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ONE N</cp:lastModifiedBy>
  <cp:revision>31</cp:revision>
  <dcterms:created xsi:type="dcterms:W3CDTF">2025-02-24T01:44:12Z</dcterms:created>
  <dcterms:modified xsi:type="dcterms:W3CDTF">2025-04-22T12:32:10Z</dcterms:modified>
</cp:coreProperties>
</file>