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notesSlides/notesSlide5.xml" ContentType="application/vnd.openxmlformats-officedocument.presentationml.notesSlide+xml"/>
  <Override PartName="/ppt/ink/ink2.xml" ContentType="application/inkml+xml"/>
  <Override PartName="/ppt/notesSlides/notesSlide6.xml" ContentType="application/vnd.openxmlformats-officedocument.presentationml.notesSlide+xml"/>
  <Override PartName="/ppt/ink/ink3.xml" ContentType="application/inkml+xml"/>
  <Override PartName="/ppt/notesSlides/notesSlide7.xml" ContentType="application/vnd.openxmlformats-officedocument.presentationml.notesSlide+xml"/>
  <Override PartName="/ppt/ink/ink4.xml" ContentType="application/inkml+xml"/>
  <Override PartName="/ppt/notesSlides/notesSlide8.xml" ContentType="application/vnd.openxmlformats-officedocument.presentationml.notesSlide+xml"/>
  <Override PartName="/ppt/ink/ink5.xml" ContentType="application/inkml+xml"/>
  <Override PartName="/ppt/notesSlides/notesSlide9.xml" ContentType="application/vnd.openxmlformats-officedocument.presentationml.notesSlide+xml"/>
  <Override PartName="/ppt/ink/ink6.xml" ContentType="application/inkml+xml"/>
  <Override PartName="/ppt/notesSlides/notesSlide10.xml" ContentType="application/vnd.openxmlformats-officedocument.presentationml.notesSlide+xml"/>
  <Override PartName="/ppt/ink/ink7.xml" ContentType="application/inkml+xml"/>
  <Override PartName="/ppt/notesSlides/notesSlide11.xml" ContentType="application/vnd.openxmlformats-officedocument.presentationml.notesSlide+xml"/>
  <Override PartName="/ppt/ink/ink8.xml" ContentType="application/inkml+xml"/>
  <Override PartName="/ppt/notesSlides/notesSlide12.xml" ContentType="application/vnd.openxmlformats-officedocument.presentationml.notesSlide+xml"/>
  <Override PartName="/ppt/ink/ink9.xml" ContentType="application/inkml+xml"/>
  <Override PartName="/ppt/notesSlides/notesSlide13.xml" ContentType="application/vnd.openxmlformats-officedocument.presentationml.notesSlide+xml"/>
  <Override PartName="/ppt/ink/ink10.xml" ContentType="application/inkml+xml"/>
  <Override PartName="/ppt/notesSlides/notesSlide14.xml" ContentType="application/vnd.openxmlformats-officedocument.presentationml.notesSlide+xml"/>
  <Override PartName="/ppt/ink/ink11.xml" ContentType="application/inkml+xml"/>
  <Override PartName="/ppt/notesSlides/notesSlide15.xml" ContentType="application/vnd.openxmlformats-officedocument.presentationml.notesSlide+xml"/>
  <Override PartName="/ppt/ink/ink12.xml" ContentType="application/inkml+xml"/>
  <Override PartName="/ppt/notesSlides/notesSlide16.xml" ContentType="application/vnd.openxmlformats-officedocument.presentationml.notesSlide+xml"/>
  <Override PartName="/ppt/ink/ink13.xml" ContentType="application/inkml+xml"/>
  <Override PartName="/ppt/notesSlides/notesSlide17.xml" ContentType="application/vnd.openxmlformats-officedocument.presentationml.notesSlide+xml"/>
  <Override PartName="/ppt/ink/ink14.xml" ContentType="application/inkml+xml"/>
  <Override PartName="/ppt/notesSlides/notesSlide18.xml" ContentType="application/vnd.openxmlformats-officedocument.presentationml.notesSlide+xml"/>
  <Override PartName="/ppt/ink/ink15.xml" ContentType="application/inkml+xml"/>
  <Override PartName="/ppt/notesSlides/notesSlide19.xml" ContentType="application/vnd.openxmlformats-officedocument.presentationml.notesSlide+xml"/>
  <Override PartName="/ppt/ink/ink16.xml" ContentType="application/inkml+xml"/>
  <Override PartName="/ppt/notesSlides/notesSlide20.xml" ContentType="application/vnd.openxmlformats-officedocument.presentationml.notesSlide+xml"/>
  <Override PartName="/ppt/ink/ink17.xml" ContentType="application/inkml+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ink/ink18.xml" ContentType="application/inkml+xml"/>
  <Override PartName="/ppt/notesSlides/notesSlide23.xml" ContentType="application/vnd.openxmlformats-officedocument.presentationml.notesSlide+xml"/>
  <Override PartName="/ppt/ink/ink19.xml" ContentType="application/inkml+xml"/>
  <Override PartName="/ppt/notesSlides/notesSlide24.xml" ContentType="application/vnd.openxmlformats-officedocument.presentationml.notesSlide+xml"/>
  <Override PartName="/ppt/ink/ink20.xml" ContentType="application/inkml+xml"/>
  <Override PartName="/ppt/notesSlides/notesSlide25.xml" ContentType="application/vnd.openxmlformats-officedocument.presentationml.notesSlide+xml"/>
  <Override PartName="/ppt/ink/ink21.xml" ContentType="application/inkml+xml"/>
  <Override PartName="/ppt/notesSlides/notesSlide26.xml" ContentType="application/vnd.openxmlformats-officedocument.presentationml.notesSlide+xml"/>
  <Override PartName="/ppt/ink/ink22.xml" ContentType="application/inkml+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ink/ink23.xml" ContentType="application/inkml+xml"/>
  <Override PartName="/ppt/notesSlides/notesSlide29.xml" ContentType="application/vnd.openxmlformats-officedocument.presentationml.notesSlide+xml"/>
  <Override PartName="/ppt/ink/ink24.xml" ContentType="application/inkml+xml"/>
  <Override PartName="/ppt/notesSlides/notesSlide30.xml" ContentType="application/vnd.openxmlformats-officedocument.presentationml.notesSlide+xml"/>
  <Override PartName="/ppt/ink/ink25.xml" ContentType="application/inkml+xml"/>
  <Override PartName="/ppt/notesSlides/notesSlide31.xml" ContentType="application/vnd.openxmlformats-officedocument.presentationml.notesSlide+xml"/>
  <Override PartName="/ppt/ink/ink26.xml" ContentType="application/inkml+xml"/>
  <Override PartName="/ppt/notesSlides/notesSlide32.xml" ContentType="application/vnd.openxmlformats-officedocument.presentationml.notesSlide+xml"/>
  <Override PartName="/ppt/ink/ink27.xml" ContentType="application/inkml+xml"/>
  <Override PartName="/ppt/notesSlides/notesSlide33.xml" ContentType="application/vnd.openxmlformats-officedocument.presentationml.notesSlide+xml"/>
  <Override PartName="/ppt/ink/ink28.xml" ContentType="application/inkml+xml"/>
  <Override PartName="/ppt/notesSlides/notesSlide34.xml" ContentType="application/vnd.openxmlformats-officedocument.presentationml.notesSlide+xml"/>
  <Override PartName="/ppt/ink/ink29.xml" ContentType="application/inkml+xml"/>
  <Override PartName="/ppt/notesSlides/notesSlide35.xml" ContentType="application/vnd.openxmlformats-officedocument.presentationml.notesSlide+xml"/>
  <Override PartName="/ppt/ink/ink30.xml" ContentType="application/inkml+xml"/>
  <Override PartName="/ppt/notesSlides/notesSlide36.xml" ContentType="application/vnd.openxmlformats-officedocument.presentationml.notesSlide+xml"/>
  <Override PartName="/ppt/ink/ink31.xml" ContentType="application/inkml+xml"/>
  <Override PartName="/ppt/notesSlides/notesSlide37.xml" ContentType="application/vnd.openxmlformats-officedocument.presentationml.notesSlide+xml"/>
  <Override PartName="/ppt/ink/ink32.xml" ContentType="application/inkml+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ink/ink3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sldIdLst>
    <p:sldId id="256" r:id="rId2"/>
    <p:sldId id="257" r:id="rId3"/>
    <p:sldId id="258" r:id="rId4"/>
    <p:sldId id="336" r:id="rId5"/>
    <p:sldId id="337" r:id="rId6"/>
    <p:sldId id="338" r:id="rId7"/>
    <p:sldId id="339" r:id="rId8"/>
    <p:sldId id="340" r:id="rId9"/>
    <p:sldId id="341" r:id="rId10"/>
    <p:sldId id="342" r:id="rId11"/>
    <p:sldId id="343" r:id="rId12"/>
    <p:sldId id="345" r:id="rId13"/>
    <p:sldId id="346" r:id="rId14"/>
    <p:sldId id="350" r:id="rId15"/>
    <p:sldId id="353" r:id="rId16"/>
    <p:sldId id="354" r:id="rId17"/>
    <p:sldId id="347" r:id="rId18"/>
    <p:sldId id="348" r:id="rId19"/>
    <p:sldId id="349" r:id="rId20"/>
    <p:sldId id="351" r:id="rId21"/>
    <p:sldId id="275" r:id="rId22"/>
    <p:sldId id="277" r:id="rId23"/>
    <p:sldId id="352" r:id="rId24"/>
    <p:sldId id="355" r:id="rId25"/>
    <p:sldId id="318" r:id="rId26"/>
    <p:sldId id="356" r:id="rId27"/>
    <p:sldId id="262" r:id="rId28"/>
    <p:sldId id="357" r:id="rId29"/>
    <p:sldId id="359" r:id="rId30"/>
    <p:sldId id="360" r:id="rId31"/>
    <p:sldId id="362" r:id="rId32"/>
    <p:sldId id="361" r:id="rId33"/>
    <p:sldId id="363" r:id="rId34"/>
    <p:sldId id="364" r:id="rId35"/>
    <p:sldId id="365" r:id="rId36"/>
    <p:sldId id="366" r:id="rId37"/>
    <p:sldId id="367" r:id="rId38"/>
    <p:sldId id="368" r:id="rId39"/>
    <p:sldId id="274" r:id="rId40"/>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49" d="100"/>
          <a:sy n="149" d="100"/>
        </p:scale>
        <p:origin x="30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02:54.992"/>
    </inkml:context>
    <inkml:brush xml:id="br0">
      <inkml:brushProperty name="width" value="0.05292" units="cm"/>
      <inkml:brushProperty name="height" value="0.05292" units="cm"/>
      <inkml:brushProperty name="color" value="#FF0000"/>
    </inkml:brush>
  </inkml:definitions>
  <inkml:trace contextRef="#ctx0" brushRef="#br0">4882 11655 0,'13'0'62,"106"0"-46,106 0-1,119 0 1,66 0 0,-199 13-1,-12-13-15,-1 13 16,107 14 0,-173-27-16,-26 13 15,92 14 1,-171-27-1</inkml:trace>
  <inkml:trace contextRef="#ctx0" brushRef="#br0" timeOffset="578.27">8493 11734 0,'13'0'62,"80"27"-46,-27-1-16,119 1 16,-92-27-1,-14 0-15,93 0 16,-106 0-1,1 0-15,25 0 16,-65-14 0</inkml:trace>
  <inkml:trace contextRef="#ctx0" brushRef="#br0" timeOffset="1042.11">10134 11800 0,'39'0'47,"80"0"-32,93 0 1,79 0 0,0 0-1,-13-13 1,-93 0-1,-132 13 1</inkml:trace>
  <inkml:trace contextRef="#ctx0" brushRef="#br0" timeOffset="1604.2">12250 11748 0,'13'0'31,"80"0"-15,92 0-1,53 0 1,-105 0 0,-14 0-16,0-14 15,66 1 1,-119 0-16</inkml:trace>
  <inkml:trace contextRef="#ctx0" brushRef="#br0" timeOffset="9393.59">1601 5358 0,'53'-13'63,"26"-1"-48,53 14 1,67 0-1,52 0 1,14 0 0,-14 27-1,-79-27 1,-26 0 0,-41 0-1,1 0 1,-13 0-1,39 0 17,-39 0-17,-54 0-15,1 0 16,13 0-16,0-13 16,-13 13-16,13 0 15,52 0 1,-52 0-16,106 0 31,-66 13-15,-1 0-1,1 0 1,-14 1 0,-13-14-1,0 0 1,-39 0-1,-1 0-15,1 0 16,-14 0 0,0 0-16,1 0 62</inkml:trace>
  <inkml:trace contextRef="#ctx0" brushRef="#br0" timeOffset="12571.75">6046 5371 0,'0'-13'78,"39"13"-62,54-27 15,-14 14-15,1 0-1,-1 13 1,1-13-1,12 13 1,-12 0 0,12 0-1,-52 0 1,66 0 0,-14 0-1,1 0 1,-14 0-1,-26 0 1,-13 0 0,-1 0-1,-12 0 1,-1 13 0,1 0-1,-14 0 1,0-13-1,14 14 1,-1-14 0,1 0-1,-14 0 17</inkml:trace>
  <inkml:trace contextRef="#ctx0" brushRef="#br0" timeOffset="15030.39">9710 5371 0,'40'0'31,"13"0"-15,0 0-1,-14 0 1,1 0-16,13 0 16,53 0-1,-40 0-15,-13 0 16,13 0-16,0 0 16,53 0-1,-53 0-15,-13 0 16,13 0-16,54 0 15,-68 0 1,1 0-16,-13 0 16,0 0-16,-1 0 15,-12 0 1,-1 0-16,1 0 16,-1 0-1,-13 0 1,1 0-1,12 0 1,1 0 0,-1 0-1,14 0 1,13 13 0,-14-13-1,1 0 1,-27 0-1,1 0 1,-1 0 0,0 0-1,13 14 1,-12-14 0,12 0 15,1 0-16,-1 0 1,-13 0 0,1 0-16,-1 0 15,0 0 1,0 0 0,0 0 15,14 0 0,-14 0-15</inkml:trace>
  <inkml:trace contextRef="#ctx0" brushRef="#br0" timeOffset="27453.37">13732 5371 0,'13'0'157,"0"0"-126,40 0-15,-26 0-16,-1 0 15,80-13 1,-40 13-1,-39 0 1,12 0-16,14 0 16,-26 0-1,12 0-15,-12 0 16,26 0 0,13 0-1,0-13 1,0 13-1,14 0 1,-54 0-16,27 13 16,-13-13-16,13 0 15,-14 13-15,54-13 32,-14 0-17,-13 0 1,14 0-1,-27 0 1,-27 0 0,14 0-1,-14 13 1,1-13 0,26 0-1,0 14 1,-27-14-1,27 13 1,-13-13 0,-14 0-1,-13 0 1,14 13 0</inkml:trace>
  <inkml:trace contextRef="#ctx0" brushRef="#br0" timeOffset="29229.72">16550 5437 0,'53'0'78,"52"0"-63,-38 0 1,118 0 0,-79 0-16,-1-13 15,94 13 1,-1 0 0,-52-13-1,-27 13 1,-26 0-1,-27 0 1,-13 13 0,-14-13-1,1 0 1,13 13 0,-27-13-1,1 0-15,26 13 16,-27-13-1,-13 0-15,14 0 16,-14 0 0,0 0-16,1 0 15,-1 0 1</inkml:trace>
  <inkml:trace contextRef="#ctx0" brushRef="#br0" timeOffset="33635.51">22807 5411 0,'27'13'78,"25"0"-63,-12 0-15,26-13 16,0 0-16,146 0 31,-80 0-15,-79 0 0,53 14-1,-79-1 1,-14-13-1,0 0 1</inkml:trace>
  <inkml:trace contextRef="#ctx0" brushRef="#br0" timeOffset="35014.36">1601 6019 0,'13'0'78,"13"0"-62,-12 0-16,12 0 31,-13 0-15,1 0-1,-1-13 1,0 13-1,0 0 64,0 0-64</inkml:trace>
  <inkml:trace contextRef="#ctx0" brushRef="#br0" timeOffset="37186.57">2990 6099 0,'13'0'47,"40"-14"-31,40 14-1,12-13 1,14 13 0,0 0-1,1 0 1,-15 0-1,-25 0 1,-27 0 0,-14 0-1,1 0 1,-27 0 0,27 0-1,0 0 1,-1 0-1,14 0 1,-13 0 0,-27 0-1,0 0 1,1 0 15,-1 0-15,0 0-16,0 0 15,14 13-15,12-13 16,-12 0 0,26 0-1,-13 14-15,39-14 32,-26 0-17,-13 0 1,-1 0-1,-12 0 1,12 0 0,-25 0-16,25 0 15,-12 0 1,-1 0-16,1 0 16,39 0-1,-27 0-15,54 0 16,0 0-1,-27 0 1,-26 0 0,-14 0-16,53 0 15,-52 0 1,13 0-16,39 0 16,-39 0-1,26 0 1,-40 0-1,1 0-15,-1 0 16,-13 0 0</inkml:trace>
  <inkml:trace contextRef="#ctx0" brushRef="#br0" timeOffset="38686.39">5622 6138 0,'27'0'78,"-14"0"-63,27-13-15,39 13 16,-39 0 0,26 0-16,53-13 15,-53 13 1,-13 0-16,53 0 16,-53 0-1,0 0-15,26 0 16,-39 0-1,0 0-15,26 0 16,13 0 0,-13 0-1,-26 0 1,0 0-16,26 0 16,-27 0-1,41 0 1,12 0-1,-52 0-15,13 0 16,0 0-16,106 0 31,-54 0-15,1 13 0,-53-13-1,27 0 1,-1 0-1,-53 0-15,41 0 32,-41 0-17,14 0 1,-27 0 0,0 0 15</inkml:trace>
  <inkml:trace contextRef="#ctx0" brushRef="#br0" timeOffset="46717.53">2831 7025 0,'13'0'63,"1"0"-48,25 0-15,67-14 16,53 1-1,39 0 1,-79 13 0,80 0-1,79 0 1,-212 0 0,79 0-1,-26 0 1,-13 0-1,-79 0 1,25 0 0,1 0-1,-13 0 1,0 0 0,13 0-1,0 0 1,26 0-1,0 0 1,1 0 0,-41 0-16,67 13 31,-13-13-15,26 13-1,-66 1 1,-13-14-16,12 0 15,1 13-15,13-13 16,-13 0 0,-26 0-1,26 0 1,0 0 0,-14 0-1,-25 0 1</inkml:trace>
  <inkml:trace contextRef="#ctx0" brushRef="#br0" timeOffset="54995.96">5834 7051 0,'13'0'141,"1"0"-110,-1 0-15,0-13-16,13 13 15,1 0 1,-14-13-16,53 13 31,-26 0-15,0 0-1,-1 0 1,41-14 0,-1 14-1,0-13 1,-52 13 0,-1 0-16,1 0 15,-1 0 1,-12 0-1,-1 0 1,13 0 0,1 0-1,-14 0 1,0 0 0,0 0 15,1 0-16,-1 0 1,0 0 0,0 0-1,27 0 1,-14 0 0,1 0-1,-14 0 63,0 0-46,1 0-17</inkml:trace>
  <inkml:trace contextRef="#ctx0" brushRef="#br0" timeOffset="57643.53">9141 7025 0,'27'0'62,"-1"0"-46,14 0-16,79 0 15,-40 0 1,107-14 0,38 1-1,-25 13 1,-14 0 0,-26 0-1,-27 13 1,-26 1-1,-27-14 1,-26 0 0,-26 0-1,-14 0 1,0 0 0,0 0-1,1 0 1,-1 13-1,13-13 1,1 0 0,-1 0-1,1 0 1</inkml:trace>
  <inkml:trace contextRef="#ctx0" brushRef="#br0" timeOffset="62624.18">11007 7011 0,'53'0'110,"26"0"-95,14 0 1,-27 0 0,-13 0-16,66 0 15,0 0 1,-13 0-1,13 14 1,13-14 0,0 13-1,1-13 1,-67 13 0,66-13-1,-13 13 1,-26-13-1,-40 14 1,-1-14-16,41 0 16,0 13-1,-40-13 1,52 0 0,-52 0-16,66 0 15,0 13 1,-13 0-1,0-13 1,-27 14 0,1-14-1,-40 0 1,26 0 0,-40 13-16,14-13 15,-14 0-15,1 0 16,39 0-1,-13 0 1,-13 0 0,-1 0-1,-26 0 1</inkml:trace>
  <inkml:trace contextRef="#ctx0" brushRef="#br0" timeOffset="74750.84">4194 7673 0,'13'0'31,"0"0"-15,0 0-1,14 0 1,12 0 0,41-13-1,-27 13-15,92 0 16,-52 0-1,-1 0-15,213 0 32,-120 13-17,-13-13 1,-13 13 0,-27 0-1,-13 1 1,-13-14-1,-66 13 1,-1-13-16,41 0 16,12 13-1,14-13 1,-53 0 0,13 0-16,66 0 15,14 13 1,-14-13-1,1 0 1,-14 0 0,-14 0-1,1 0 1,-40 0 0,40 0-1,13 0 1,-26 0-1,-14 0 1,1 0 0,-41 0-1,1 0-15,53 0 16,-14 0 0,0-13-1,1 13 1,-14 0-1,-13 0 1,-13 0 0,-14 0-1,-13 0-15,27 0 16,-14 0 0,1 0-1,-1 0 1,-13 0-1,1 0 64,-1 0-48,27 0-16,-1 0 1,14 0 0,-13 0-1,-14 0 1,1 0 0,-14 0-1</inkml:trace>
  <inkml:trace contextRef="#ctx0" brushRef="#br0" timeOffset="78327.67">10120 7673 0,'14'0'78,"65"0"-63,27 0 1,-40 0 0,13 0-16,93 0 15,-92 0 1,-1 0-16,80 0 15,92 13 17,-105 0-17,26 1 1,-93-1 0,0-13-16,93 13 15,-26 0 1,-67-13-16,133 0 31,-80-13-15,-13 13-1,-26 0 1,-67 0 0,40 0-1,-39 0-15,13 0 16,26 0-1,-13-13 1,-14 13 0,1 0-16,39 0 15,-39 0 1,0 0-16,26 0 31,0 0-15,-26 0-16,39 0 15,-52 0 1,12 0-16,27 0 16,1 0-1,-54 0 1,26 0 0,-12 0-16,13 0 15,13 0 1,-27 0-1,27 0 1,-40 0 0</inkml:trace>
  <inkml:trace contextRef="#ctx0" brushRef="#br0" timeOffset="86999.62">22714 7686 0,'27'0'109,"13"0"-93,-14 0 0,53 0-1,-26 0-15,40 0 16,-40 0-1,0 0-15,-13 0 16,52 13 0,-26-13-1,-26 0 1,0 0 0,-27 0-1,0 0 1,0 0-1</inkml:trace>
  <inkml:trace contextRef="#ctx0" brushRef="#br0" timeOffset="95816.97">4723 8281 0,'13'0'63,"159"0"-48,53-13 1,-106 13-1,27 0-15,-14 0 16,146 0 0,-146 0-16,93 0 15,-119 0 1,-27 0-16,14 0 16,52 13-1,-26 1 1,13-1-1,1 0 17,-54-13-17,-13 0 1,0 0 0,-39 0-1,-14 0 1</inkml:trace>
  <inkml:trace contextRef="#ctx0" brushRef="#br0" timeOffset="97812.08">7302 8281 0,'93'0'31,"39"0"-16,27 0 1,0 0 0,13-13-1,-13 0 1,-93 13 0,66-13-1,-66 13-15,14-13 16,-14 13-16,13 0 15,-13 0-15,0 0 16,1 0-16,-1 0 16,40 0-1,-54 0-15,1 0 16,53 0 0,-53 0-16,0 0 15,26 0 1,-26 0-1,-26 0-15,-1 0 32,-13 0-17,14 0 1,-1 0 0,-12-14-1,-1 14 1</inkml:trace>
  <inkml:trace contextRef="#ctx0" brushRef="#br0" timeOffset="106753.5">16470 8348 0,'0'0'0,"27"0"32,-14 0-17,40 0 1,40 13-1,26 0 1,39-13 0,14 13-1,0 1 1,27-14 0,-27 13-1,-14-13 1,28 0-1,-80 0 17,-80 0-17,-13 0 1,0 0 0</inkml:trace>
  <inkml:trace contextRef="#ctx0" brushRef="#br0" timeOffset="111778.44">20294 8281 0,'39'-13'172,"14"13"-157,13-13 1,14 0 0,-41 0-1,1 13 1,-13 0-1,12 0 1,-12 0-16,12 0 16,67 0-1,-40 13 1,-26-13 0,0 0-16,26 13 15,-26-13 1,-1 0-1,41 13 1,-41-13-16,54 13 16,-40-13-1,0 0-15,39 14 16,-12-14 0,-1 0-1,-26 0 1,0 13-1,-13-13 1,-1 0 0,-25 0-1,12 0-15,14 0 16,-14 0 0,1 0-16,-1 0 15,14 0 1,-14 0-16,27 0 15,-26 0 1,-1 0-16,0 0 16,14 0-1,-13 0-15,12 0 16,-12 0 0,-1 0-16,14 0 15,-14 0 1,1 0-16,-1 0 15,14 0 1,-14-13-16,1 13 16,-1 0-16,40 0 31,-39 0-15,-14 0 46,14 0-46,-27-14-1,13 14 1,0 0 31,0 0-16</inkml:trace>
  <inkml:trace contextRef="#ctx0" brushRef="#br0" timeOffset="120703.47">6310 8864 0,'14'0'125,"12"13"-109,-13-13-16,-13 13 15,13-13-15,1 0 31</inkml:trace>
  <inkml:trace contextRef="#ctx0" brushRef="#br0" timeOffset="126306.54">5067 8281 0,'0'14'31,"0"25"-15,-27 41-1,14 12 1,13-26 0,-13-39-1,13-14-15,0 14 16,0-1 0,0 1-1,0-14 1,0 0-16,-13-13 15,13 26 1,0-12 0</inkml:trace>
  <inkml:trace contextRef="#ctx0" brushRef="#br0" timeOffset="132213.56">10411 8956 0,'0'-13'16,"53"13"30,53-13-30,66-1 0,53-12-1,13 26 1,-106 0 0,1 0-16,92 0 15,-27 0 1,-13 0-1,-92 0 1,92 13 0,13 0-1,-12 1 1,-14-14 0,-40 0-1,-79 0 1,0 0-16,26 0 15,-39 0 1,0 0-16,12 0 16,-12 0-1,-27 0 1,14 0 0,-14 0-1,0 0 1,14 0-1,-14 0 1,0 0 0</inkml:trace>
  <inkml:trace contextRef="#ctx0" brushRef="#br0" timeOffset="145696.79">5106 10306 0,'106'-27'47,"40"27"-32,-14 0 1,-39 0 0,13 0 15,-27 0-15,-53 0-16,14-13 15,-13 13-15,52-13 31,-39-1-15,-14 14 0</inkml:trace>
  <inkml:trace contextRef="#ctx0" brushRef="#br0" timeOffset="146504.07">6324 10385 0,'52'-13'31,"68"-1"-15,-15 14-1,253 0 1,-239 0 0,66 0-1,-40 0 1,-118 0 0,-1 0-16</inkml:trace>
  <inkml:trace contextRef="#ctx0" brushRef="#br0" timeOffset="147184.51">7832 10411 0,'53'0'62,"0"0"-46,13 0-16,92 0 16,-12 0-1,-67 0 1,80-13-1,-119 0 1</inkml:trace>
  <inkml:trace contextRef="#ctx0" brushRef="#br0" timeOffset="151400.5">12674 10319 0,'0'0'0,"26"0"16,0 0-1,-12 0 1,-1 0 0,0 0-1,27 0 1,0 0 0,26 0-1,26 13 1,14-13-1,0 13 1,13-13 0,-53 0-1,-13 0 1,-13 0 0,-14 0-1,27 0 1,-26 0-16,12 0 15,-12 0 1,12 0-16,28 0 16,-41 0-1,0 0-15,1 0 16,13 0 0,-14 0-16,-13 0 15,40 0 1,-13 0-16,-14 0 15,1 0-15,-1 0 16,27 0 0,-13 0-16,13 13 15,-13-13 1,-14 0-16,27 14 16,-27-14-1</inkml:trace>
  <inkml:trace contextRef="#ctx0" brushRef="#br0" timeOffset="156985.35">17621 10398 0,'13'0'0,"27"0"16,-27 0 0,1 0-16,25 0 15,-12 0 1,-1-13-16,-13 13 15,54 0 1,-1 0 0,13 0-1,14 13 1,26 0 0,-13-13-1,-53 14 1,66-14-1,53 13 1,-53 0 0,13 0-1,-26 1 1,0-14 0,-14 0-1,-52 0 1,0 0-16,-1 0 15,14 0 1,-13 0 0,0 0-1,-14 0 1,0 0 0,-12 0-16,-1 0 15</inkml:trace>
</inkml:ink>
</file>

<file path=ppt/ink/ink10.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17:06.115"/>
    </inkml:context>
    <inkml:brush xml:id="br0">
      <inkml:brushProperty name="width" value="0.05292" units="cm"/>
      <inkml:brushProperty name="height" value="0.05292" units="cm"/>
      <inkml:brushProperty name="color" value="#FF0000"/>
    </inkml:brush>
  </inkml:definitions>
  <inkml:trace contextRef="#ctx0" brushRef="#br0">9340 5821 0,'26'0'78,"27"0"-63,40 0 1,39 13 0,-53-13-16,1 13 15,12-13-15,107 0 16,-93 0 0,66 0-1,0 14 1,-14-14-1,-25 13 1,-67-13-16,-13 0 16,0 0-16,52 0 31,-65 0-15,-13-13-1</inkml:trace>
  <inkml:trace contextRef="#ctx0" brushRef="#br0" timeOffset="3720.4">11853 5861 0,'27'0'141,"12"0"-125,14 0-1,-13 0 1,0 0-16,-1 0 15,54 0 1,13 0 0,13 13-1,-79-13-15,52 0 16,-12 0 0,-1 0-1,-13 0 1,0 0-1,-26 0 1,-14 0 0,27 0-1,-13 0 1,0 13 0,-27 0-1,66-13 1,-39 0-1,-14 0 1,-12 0-16,12 0 16,27 0-1,-13 0 1,26 0 0,-26 0-1,-14 0 1,-13 0-1,14 0 1,-14 0 0,0 0-1,-13 13 32,13-13-31</inkml:trace>
  <inkml:trace contextRef="#ctx0" brushRef="#br0" timeOffset="11075.63">4194 6416 0,'13'0'16,"53"0"-1,80-13 1,52 13 0,-66 0-1,146 0 1,26 26-1,146 1 1,-225-14 0,-79-13-1,-80 0 1,-53 0 0</inkml:trace>
  <inkml:trace contextRef="#ctx0" brushRef="#br0" timeOffset="15174.52">12581 8109 0,'-13'0'109,"-93"0"-93,66 0 0,-52 0-1,25 14-15,-38 25 16,52-25-1,-27 39 1,1 26 0,0 27-1,12 26 1,41-53 0,-27 40-1,40 1 1,13-1-1,13 39 1,40 28 0,40-1-1,-41-93 1,15-25-16,52 78 16,39-39-1,-78-53 1,158 39-1,-145-92-15,131-39 32,-91-27-17,25-14 1,-78 54 0,12-27-16,80-40 15,-26-39 1,-27-40-1,-26-53 1,-40-13 0,-53 119-1,0 13-15,-14 0 16,-92-92 0,-79 26-1,-66 0 1,119 119-16,-14 0 15,14 40-15,-133 0 16,146 13 0,0 13-16,26 0 15,-52 13 1,92-26-16,13 27 16</inkml:trace>
  <inkml:trace contextRef="#ctx0" brushRef="#br0" timeOffset="16593.14">8784 7567 0,'0'13'16,"-13"40"0,0-26-16,-14 52 15,14-26 1,0 26-16,-14 93 16,27-53-1,0 0-15,80 239 31,-27-253-15,13 1-16,13 0 16,93 79-1,-79-105-15,-1-14 16,67 26 0,-13-25-1,-41-14 1,-25-40-1,-14-26 1,-13-27 0,0-26-1,26-53 1,53-186 0,-79 28-1,-53 118 1,0 13-16,-119-224 31,40 238-15,26 52-1,-13 41 1,-27-1 0,-26 0-1,-40 27 1,-26 0-1,27 13 1,25 39 0,67-12-1</inkml:trace>
  <inkml:trace contextRef="#ctx0" brushRef="#br0" timeOffset="17410.81">10914 7646 0,'27'14'16,"-1"12"-1,27 14 1,13 13-1,-40-27 1,14 14-16,53 39 16,13 27-1,-1 0 1,1-27 0,-26 1 15,-67-67-16</inkml:trace>
  <inkml:trace contextRef="#ctx0" brushRef="#br0" timeOffset="17785.78">11456 7752 0,'-13'0'47,"-26"27"-31,12 12-16,-13 1 15,-13 13-15,-52 79 16,38-52 0,15-14-16,-54 53 15,66-79 1,-13 26 0,40-53-1</inkml:trace>
  <inkml:trace contextRef="#ctx0" brushRef="#br0" timeOffset="18767.46">13666 8083 0,'13'0'47,"-13"-13"-31,26 13-16,41-40 15,-28 27 1,14-14-16,53 1 16,-53 13-1,13 13-15,0 0 16,53 0-1,-79 0-15,66 13 16,-67 0 0,1 0-16,40 14 15,-41-14 1,1 0-16,26 27 16,0 0-1,0-1 1,-39-12-1,-14-1-15,13-12 16,-12-1-16,12 13 16,-13 1-1,-13-14 1</inkml:trace>
  <inkml:trace contextRef="#ctx0" brushRef="#br0" timeOffset="19406.18">14658 8176 0,'13'0'47,"40"26"-31,-26 1-1,12-14 17,-12 0-17,-1 0 1,14 0-1,-14-13-15,-13 0 16,14 0-16,13-13 16,-27-13-1,13 13-15,1-40 16,-1 26 0,-13-13-16,40-39 15,-39 39 1,12 1-16,1-27 15,-14 52 1,0-12-16,0 26 16,-13-13-1</inkml:trace>
</inkml:ink>
</file>

<file path=ppt/ink/ink1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17:38.157"/>
    </inkml:context>
    <inkml:brush xml:id="br0">
      <inkml:brushProperty name="width" value="0.05292" units="cm"/>
      <inkml:brushProperty name="height" value="0.05292" units="cm"/>
      <inkml:brushProperty name="color" value="#FF0000"/>
    </inkml:brush>
  </inkml:definitions>
  <inkml:trace contextRef="#ctx0" brushRef="#br0">3956 5384 0,'13'0'78,"40"-13"-62,39 0-1,27 0 1,-39-1-1,92 14 1,-93 0-16,80 0 16,0 0-1,-93 0 1,53 0 0,-80 0-16,41 0 15,-40 0 1,-14 0-1,0 0 1,14 0 0,13 14-1,13-14 1,-39 13 0,12-13-16,1 0 15,0 0-15,26 13 16,-26-13-1,-14 0-15,0 0 16,14 0-16,13 0 16,-13 0-1,-27 0-15,27 0 16,-1 0 0,-12 0 15,-14 0-16,-13 13 1,13-13 0,14 0 15,-1 0-15,-13 0-1,14 0 1,13 0-1,-1 0 1,1 14 0,-14-14-1,-12 0-15,12 0 16,27 13 0,40 13-1,-40-13 1,-1 1-16,28 12 15</inkml:trace>
  <inkml:trace contextRef="#ctx0" brushRef="#br0" timeOffset="6239.75">15571 5398 0,'26'0'78,"93"-14"-62,27 14 0,26 0-1,39 0 1,-12-13-1,-1 13 1,-12 0 0,-41-13-1,-13 13 1,-66 0 0,80 0-1,-1 0 1,1 0-1,-67-13-15,146 13 32,-92 0-17,-14 0 1,0 0 0,-27 0-1,1-14 1,-14 14-1,-52 0 1,12 0-16,28 0 16,-15-13-1,-25 13 1,13 0 0,-14 0-1,-13 0 1,1 0-1</inkml:trace>
  <inkml:trace contextRef="#ctx0" brushRef="#br0" timeOffset="10879.01">5543 5900 0,'26'0'78,"27"0"-62,53 0-1,53 0 1,53 0-1,13 0 1,-14 0 0,-118 13-1,13-13-15,79 14 16,-106-1 0,67 0-1,-14 0 1,0 14-1,14-14 1,13-13 0,-93 0-1,0 0-15,66 0 16,-26 0 0,-13 13-1,-40-13 1,-14 0-1,-26 0 1,1 0 0</inkml:trace>
  <inkml:trace contextRef="#ctx0" brushRef="#br0" timeOffset="12362.64">8136 6046 0,'13'0'63,"0"0"-48,27 0-15,0 0 16,66 0 0,39 0-1,27 0 1,0 0-1,-79 0-15,52 0 16,-12 0 0,-81 0-1,67 0 1,-66 0-16,119 0 31,-66 0-15,-53 0-16,0 0 15,13-14-15,66 14 32,-26 0-17,-66 0 1,66 0 0,-53 0-16,0 0 15,39 0 1,-26 0-1,-39 0 1,-14 0 0,0 0 31</inkml:trace>
  <inkml:trace contextRef="#ctx0" brushRef="#br0" timeOffset="13698.26">11364 5900 0,'13'0'62,"66"13"-46,-26-13 0,80 27-1,-41-27-15,-12 13 16,105-13 0,-93 13-16,1-13 15,79 0 1,-93 0-16,67 0 15,-80 0 1,0 0-16,-13 0 16,40 0-1,-54 0-15,1 0 16,13 0 0,0 0-1,-40 0 1,0 0-1</inkml:trace>
  <inkml:trace contextRef="#ctx0" brushRef="#br0" timeOffset="17150.41">11271 5398 0,'-13'0'78,"13"13"-62,0 0-1,-13 13 1,0-12 0,13 25-1,-14-25 1,14 12 0,0-13 15,14 14-16,-14-14 1,52 53 0,-12-26-1,-27-27 1,1 0-16,-1 0 16,13 1-1,-12-1 1,-1 0-1,0-13-15,0 13 32,0-13 15,1-13-1,-1-13-30,0-1-16</inkml:trace>
  <inkml:trace contextRef="#ctx0" brushRef="#br0" timeOffset="18406.25">12382 5543 0,'-26'0'16,"13"0"15,0 0-15,13 13-16,-14 0 15,14 1-15,-13 12 16,-13 14-1,-1 13 1,14 0 0,0-14-1,0-25-15,13-1 16,0 0 0,0 0 15,26 1 0,0-1-15,14-13-1,0 13 1,13 0 0,-27-13-1,1 13-15,-1-13 16,14 0-1,-27 0-15,0 0 16,0 0 0,1 0-1,-1 0 1,0-13 0,14-13-1,-14-1-15,13 1 16,-12-14-1,-1 14 1,0 12 0,-13 1-16,0-40 31,0 0-15,-13 14-1,-27-1 1,0 0-1,14 27 1,13 0-16,-14 0 16,14-1-16</inkml:trace>
  <inkml:trace contextRef="#ctx0" brushRef="#br0" timeOffset="21976.97">17529 5980 0,'0'-14'0,"26"14"47,1 0-31,12 0-16,94-13 15,-41 13 1,212 0 0,-105 0-1,-93 0 1,66-13 0,13 13-1,-145 0 1,12 0-16,1 0 15,0 0 1,-39 0 0,-1 0-1</inkml:trace>
  <inkml:trace contextRef="#ctx0" brushRef="#br0" timeOffset="23507.25">19487 5993 0,'13'0'62,"26"13"-46,28 0-1,38 0 1,28-13 0,12 0-1,14 0 1,-40 0-1,-53 0-15,133 0 32,-80-13-17,0 13 1,-66 0 0,0 0-16,0 0 15,52 0 1,1 0-1,0 0 1,-13 0 0,-1 0-1,14 0 1,-66 0 0,13 0-1,-27 0 1,1 0-1,-14 0 1,0 0 0,0 0 31,1 0 234,-1 0-266,0 0-15,27 0 32,-27 0-17,0 0 1,0 0 15,1 0 0</inkml:trace>
  <inkml:trace contextRef="#ctx0" brushRef="#br0" timeOffset="27956.53">19010 6006 0,'27'0'94,"26"0"-78,-14 0-1,54 0 1,0-13 0,-1 13-1,-39 0-15,-13 0 0,26 0 31,-40 0-15,-12 0 15,-1 0 1</inkml:trace>
  <inkml:trace contextRef="#ctx0" brushRef="#br0" timeOffset="43025.01">8123 9657 0,'79'-53'109,"14"0"-93,65-26 0,-65 39-1,26 1-15,0 25 16,146-12-1,-27 13 1,-26 13 0,-107 0-1,133 13 1,-105 13 0,-14 1-1,-13 26 1,-53-40-1,13 27 1,-13-1 0,-27-12-1,1-14 1,-27 0 31,13 14-16,-13-14 32,0 0-48,0 1 1,0-1 15</inkml:trace>
  <inkml:trace contextRef="#ctx0" brushRef="#br0" timeOffset="43494.21">10372 9697 0,'0'26'46,"26"27"-30,14-26 0,-40-14-1,13-13-15,14-26 47,-14 12-31,13-12-16,40-40 15,-13 0 1,-26 26 0,12-26-1,-25 39-15,-14 14 16</inkml:trace>
  <inkml:trace contextRef="#ctx0" brushRef="#br0" timeOffset="45604.71">7011 10808 0,'-13'0'31,"-13"13"-15,-27 27 0,0 0-1,0 13 1,27-27-1,-1 14-15,1-14 16,-1 54 0,-12 12-1,25 14 1,14 13 0,14 0-1,12-13 1,0-13-1,41 39 1,-28-66 0,14 14-16,66 52 15,-53-66 1,-13-13-16,13 0 16,53 39-1,93 14 1,-146-66-16,159 26 31,-53-53-15,0-13-1,-79 0 1,-14-13-16,40-27 16,-53 27-1,-13-13-15,40-14 16,-40 0-1,0 14-15,0-14 16,0-13-16,79-79 16,-79 79-1,13 0-15,66-39 16,-79 39 0,0 13-1,0 0-15,0 1 16,13-14-1,-40 39-15,14-25 16,0 12 0,-14 1-1,1 13 1,-14-14 0,13 14-1,14-14 1,-13 14-1,-14-13 1,0 26 0</inkml:trace>
  <inkml:trace contextRef="#ctx0" brushRef="#br0" timeOffset="46181.63">9512 11470 0,'13'13'47,"27"13"-31,26 1-1,26-1 1,-25 14 15,-28-27-15,-12 14-1,-27-14 1,13 13 0,-13 27-1,0 13 1,0 14 0,-13-14-1,-1-13 1,1-40-1,0 0 1,13 1-16</inkml:trace>
  <inkml:trace contextRef="#ctx0" brushRef="#br0" timeOffset="50905.27">12118 8572 0,'-13'0'63,"-1"14"-48,1-1-15,0 13 16,-27 27-1,-13 13 1,0 27 0,14-53-16,12-1 15,-12 41 1,-14 12 0,26-12-1,14 12 1,0 14-1,13-13 1,0-1 0,0-52-1,26 0-15,40 66 16,27-1 0,39 1-1,40 0 1,-66-66-1,185 52 1,-198-78 0,185-1-1,-120-26 1,-78-14 0,-1 1-16,27-54 15,-66 54 1,-1-1-16,27-65 31,-26-14-15,-27-26-1,-13-14 1,-53 1 0,-52-40-1,-67-14 1,-40 27-1,14 27 1,65 65 0,54 40-1,39 14 1,-39 0 0,-14-27-1,27 39-15,-40 1 16,53 13-1,14 0-15,-67 13 16,0-13 0</inkml:trace>
  <inkml:trace contextRef="#ctx0" brushRef="#br0" timeOffset="51552.43">13467 8930 0,'27'-14'62,"65"-25"-46,54-14-1,52 26 1,27 27 0,13 53-1,-66 0 1,-53-13 0,-26 0-1,-67-27 1,1 13-1,-14-26 1,-13 14 0</inkml:trace>
  <inkml:trace contextRef="#ctx0" brushRef="#br0" timeOffset="52367.11">15028 8771 0,'-13'0'16,"26"0"-16,-79-13 16,40 13-16,-14 13 15,-53 40 1,-12 66-1,-1 0 1,0-13 0,53-14-1,13 14 1,40 13 0,14 27-1,52-1 1,40 1-1,-54-80 1,15 0-16,12 0 16,80 40-1,-80-53-15,106 13 16,1-39 0,-1-27-1,-106-14 1,14-12-16,39-14 15,-79 14 1,13-14-16,27-52 16,-67 25-1,1 1-15,12-93 16,-39 67 0,0-14-16,-66-145 15,-13 132 1,-27 0-16,-13 13 15,-13 0-15,-1 27 16,-158-41 0,159 107-1,66 13 1,0 0-16,-146 80 31,66-1-15,67-53-1</inkml:trace>
  <inkml:trace contextRef="#ctx0" brushRef="#br0" timeOffset="53669.35">12197 10610 0,'0'13'62,"0"40"-46,-39 40-1,-1 39 1,0 40 0,27-93-1,0 1-15,13-1 16,0-26-16,0 0 15,39 39 1,1-52-16,-13 0 16,26-14-16,-14 14 15,1-14-15,13 14 16,53 26 0,-40-39-16,79 12 15,-26 1 1,-26-27-1,-67-13 1,14 13 0,0-13-1,0-13 1,26-40 0,-13 0-1,-14 1-15,67-68 16,-53 81-1,0-1-15,40-26 16,-14 0 0,-53 26-1,1 0-15,-14 1 16,13-41 0,-12 27-16,-1 0 15,-13-13-15,0 0 16,-13 0-16,-80-66 15,14 66 1,-1-1-16,1 28 16,0-1-16,-80-13 15,80 27 1,-14 13-16,-66 13 16,14 26-1,39 0 1,53-26-1,26 14-15,1-14 16,-1 13 0,14-13-16,-13 0 15</inkml:trace>
  <inkml:trace contextRef="#ctx0" brushRef="#br0" timeOffset="54332.73">13586 11695 0,'0'26'31,"0"40"-15,14 14 0,-14-14-1,26 0-15,40 93 16,-13-80-1,26 14-15,1-14 16,105 53 0,27-52-1,-1-54 1,-52-39 0,-79-27-1,-41 0 1,-12-12-1,-14-28 1,0-26 0,-13 53-1,0 27 1,0 0 15</inkml:trace>
  <inkml:trace contextRef="#ctx0" brushRef="#br0" timeOffset="55707.45">14499 10636 0,'0'13'62,"0"1"-31,-13 25-15,0-12-16,-1 13 16,-25 65-1,-41 120 1,54-119-16,-27 159 31,40-120-15,13 1-1,0-67 1,26-13-16,40 93 16,-26-80-1,13 1-15,79 65 16,-52-79 0,-1 1-16,67 38 15,26-12 1,13 0-1,-93-67 1,1-13-16,-14 14 16,1-14-1,-1 0-15,80-13 16,-27-53 0,-13-39-1,-66 26 1,0-14-16,13-12 15,106-199 1,-79 52 0,-27-12-1,-53 145 1,-26-105 0,-14 118-16,-118-92 15,26 105 1,0-12-16,-185-80 15,-27 79 1,40 67 0,39 39-1,14 27 1,146-27 0,12 13-16,14 14 15,-26 13 1,39 13-1,13-39 1,27-1 0,0-26-1</inkml:trace>
  <inkml:trace contextRef="#ctx0" brushRef="#br0" timeOffset="58769.01">16232 9829 0,'0'-13'47,"0"0"-31,13-40-1,14-13 1,-14 13 0,27-27-1,-14 41-15,1-1 16,-14 0-16,13 1 15,1 12-15,-14-12 16,53-54 0,-26 40 15,-27 40-15,0 13-16,1-13 15,-1 13-15,13-14 31,1 14-15,-1 0 0,1 0-1,-14 0 1,0 0 0,0 0-1,1 14 1,-1-1-1,13 13 1,-12-12-16,-1 12 16,0-13-1,-13 0-15,13 14 16,-13-1 0,0-12-16,0 25 15,0-26 1,13 1-16,-13 12 15,0 1 1,0-14 0,0 0-1,0 0-15,0 1 16,-13 12-16,13 27 31,0-27-15,0-12-1,0-1 1,0 0 15,0 0-15,0 1 0,0-1 77,0 0-61,0 0-17,0 14 1,0-1-1,0 1 1,0-1 0,0-13-1,0 0 1,0 1-16,0-1 31</inkml:trace>
  <inkml:trace contextRef="#ctx0" brushRef="#br0" timeOffset="59535.57">16642 9684 0,'14'13'47,"12"13"-31,14 1-1,-14-1 1,1-12 0,-1 12-1,14 0 1,-1 1-1,-12-14 1,-1 0 0,-12-13 31,-1 0-16,13-39-16,1 12-15,26-39 16,-27 26 0,1 1-16,25-41 15,-25 54 1,-14-1-16,14 1 16,-27 13-1,13 13-15,-13-13 16,13 13 46</inkml:trace>
  <inkml:trace contextRef="#ctx0" brushRef="#br0" timeOffset="72601.99">12250 8467 0,'-13'0'62,"0"26"-46,0 1-1,-14-14 1,14 13 0,0-13-1,-1 14 1,1-14-1,0-13 1,13 13 0,-13-13-1,13 14 1,0-1 15</inkml:trace>
  <inkml:trace contextRef="#ctx0" brushRef="#br0" timeOffset="78394.81">10014 7938 0,'-26'39'109,"13"-12"-93,0 12-1,-1 1 1,1-14-16,13 41 16,0-14-1,27-1 1,-1-12-1,0-27-15,54 54 16,39-15 0,66 15 15,-66-54-15,-53 0-16,67 0 31,-54-13-31,67 0 15,-27-26 1,-14-1 0,-38 1-1,-15-1 1,-12 1 0,-13-14-1,-1-13 1,1-26-1,-14 39 1,-13 1-16,13-28 16,-13 41-1,-13-14-15,-14 1 16,-52-27 0,13 13-16,-133-53 31,14 66-16,-40 40 1,106 13 0,-13 14-16,13-1 15,-106 40 1,66-26 0,67 0-1,65-27-15,14 0 16,13 0 15</inkml:trace>
  <inkml:trace contextRef="#ctx0" brushRef="#br0" timeOffset="80980.57">14830 10491 0,'0'13'46,"0"0"-30,-13 14-16,-1 26 16,14 13-1,0-40 1,0 14 0,14-27-16,-1 0 15,40 14 1,-27-14-16,14 0 15,66 0 1,26 14 0,-53-27-16,146 26 31,-92-26-15,-28-13-1,-25-27 1,-54 14-1,14-40 1,-14-27 0,-26 14-1,-39 0 1,-27 26 0,-14 13-1,-26 13 1,-52 27-1,-28 14 1,-52 52 0,13 26-1,120-39-15,25-13 16,41 0-16,-1-27 16</inkml:trace>
  <inkml:trace contextRef="#ctx0" brushRef="#br0" timeOffset="82345.42">16920 10067 0,'-40'0'16,"1"0"0,-27 27-1,39-14 1,14 0-16,-27 14 16,14-14-1,13 0 1,-1 14-1,1-1-15,13-13 16,-13 14-16,0 26 16,-1 39-1,14-52 1,0 26 0,14-53-16,-1 1 15,13 12 1,-12-13-16,-1 1 15,40-1 1,-14 0 0,14-13-1,-13 0 1,0-13 0,-1 13-1,-12-13-15,52-1 16,1 1-1,-41 13-15,54-26 32,-80 26-17,14-14-15,-1-12 16,-13 13 0,0 0-16,1-1 15,-1-25 1,-13-1-1,13-13 1,-13 0 0,-26 0-1,-27-26 1,-27-1 0,-25 27-1,78 27 1,-13 13-16,-39-14 15,13 14 1,26 13 0,-52 27-1,-54 52 1,67-26 0,52-27-16</inkml:trace>
  <inkml:trace contextRef="#ctx0" brushRef="#br0" timeOffset="131551.98">18005 10120 0,'13'0'47,"0"-39"-16,27-14-15,0-27 0,13-26-1,13 1 1,-40 52-1,14 0-15,26-53 16,0 13 0,0 1-1,1 26 1,-15 0 0,-25 39-1,-14 1-15,0 12 16,14-12-1,-1-1 1,-26 14 0,13 0-16,1 0 15</inkml:trace>
  <inkml:trace contextRef="#ctx0" brushRef="#br0" timeOffset="132598.2">18111 10147 0,'13'26'47,"27"67"-31,65 92-1,41 53 1,13 0-1,-14 0 1,1-39 0,-40-40-1,-40-54 1,-40-65 0</inkml:trace>
  <inkml:trace contextRef="#ctx0" brushRef="#br0" timeOffset="134117.23">18137 10094 0,'-13'13'203,"0"14"-187,-14-1-1,27-13 1,-13 0 0</inkml:trace>
  <inkml:trace contextRef="#ctx0" brushRef="#br0" timeOffset="148907.81">19606 8480 0,'0'40'47,"0"79"-32,0 26 1,13-13 0,-13-65-1,0-41 1</inkml:trace>
  <inkml:trace contextRef="#ctx0" brushRef="#br0" timeOffset="150157.7">19632 8427 0,'0'13'47,"13"-13"-32,14 0-15,-14 13 16,66-13 0,54 0-1,-41 14 1,-39-1-1,-13 0-15,39 27 16,-39-14 0,-27-26-1,-13 13 48,0 40-48,0-26 1,0 52 0,0-39-1,-13 13 1,13-27-16,-13 14 16,13-27-1,0 0 1,0 1-1,-14-1 1,14 13 0,-13-12 15,-13-1-15,-14 0-1,-13-13 1,40 0-1,-27 13 1,1-13 0,-14 0-1,13-13 1,-13 13 0,27 0-1,12 0 16</inkml:trace>
  <inkml:trace contextRef="#ctx0" brushRef="#br0" timeOffset="150954.35">19606 9776 0,'0'27'79,"13"79"-64,-13-53-15,13-27 16,-13 27-1,13-27 1,-13-12 0,14-1-1</inkml:trace>
  <inkml:trace contextRef="#ctx0" brushRef="#br0" timeOffset="151897.12">19659 9657 0,'13'0'78,"13"0"-63,1 0-15,-1 0 16,14 0-16,0 0 16,52 0-1,27 14 1,-13-14-1,-40 0 1,-13 0 0,-40 0-1,-13 13 1,14-13 0,-14 13-1,13 40 1,0 39-1,-13 28 1,0-28 0,-13-12-1,0-67 1,13 13-16,-14-26 141,-12 0-126,13-13-15,-14 0 16,-92-40-1,26 26 1,54 27 0,-14 0-16,-26 0 15,26 14 1,26-1-16,-13 13 31,27-26-15</inkml:trace>
  <inkml:trace contextRef="#ctx0" brushRef="#br0" timeOffset="152503.18">19685 10649 0,'0'40'46,"0"53"-30,13-1 0,0-52-1,-13-13-15,14 25 16,-14-38 0</inkml:trace>
  <inkml:trace contextRef="#ctx0" brushRef="#br0" timeOffset="153361.6">19698 10623 0,'40'-13'31,"13"0"-15,-13 13-16,92-27 31,-26 14-16,-1 0 1,1 26 0,0 0-1,-66 0 1,26 14 0,-26-27-1,-40 13 1,0 0 15,0 53-15,0 27-1,0 0 1,-27-1 0,27-79-1,0 14 1,-13-14-1,-27-13 48,-26-13-47,-40-14-1,-52-12 1,-14 26-1,53 13 1,52 0 0,54 0 15,13 13 16,0 26-32</inkml:trace>
  <inkml:trace contextRef="#ctx0" brushRef="#br0" timeOffset="153866.97">19672 11628 0,'0'67'62,"0"-14"-46,0 13-16,0 79 16,13 1-1,-13-67 1,13-39 0,-13-27-16</inkml:trace>
  <inkml:trace contextRef="#ctx0" brushRef="#br0" timeOffset="154735.1">19804 11483 0,'13'0'16,"-26"0"-16,79 0 15,-26 0-15,0-13 16,79 13-1,0 0 1,-66 0 0,-14 0-16,1 0 15,0 13 1,-1 13 0,1 1-1,-13-1 1,-1 14-1,0-14 1,-12 14 0,-14 26-1,13 106 1,-26-26 0,-14-67-1,14 1-15,-40 105 31,13-119-15,40-53 0,-13-13 46,-13 0-46,-1-13-1,-92-27 1,13 27 0,40 13-1,40 13 1,12-13 15</inkml:trace>
  <inkml:trace contextRef="#ctx0" brushRef="#br0" timeOffset="156102.19">19619 8983 0,'40'13'62,"12"-13"-46,1 0 0,-13 13-1,-13-13-15,25 0 16,-25 0 0,-14 0-1</inkml:trace>
  <inkml:trace contextRef="#ctx0" brushRef="#br0" timeOffset="162095.32">19685 12250 0,'0'40'78,"0"-14"-63,0-12 1,13-1 31,27 13-32,26 14 1,0-14 0,-13-12-1,0-14 1,-27 0-16,67-14 31,-53 1-15,-1-13-1,-12 26 1,-14 0-16,0-14 16,1 14-1</inkml:trace>
  <inkml:trace contextRef="#ctx0" brushRef="#br0" timeOffset="164534.82">19711 9697 0,'-13'-13'47,"0"13"31,0 0-47,0 13-15,-1 0-16,1-13 16,0 27-1,0-27 1,13 13 0,0 13 46,0 14-46,0 0-1,0-14 1,0-13 0</inkml:trace>
  <inkml:trace contextRef="#ctx0" brushRef="#br0" timeOffset="176395.37">11470 6641 0,'13'0'31,"40"40"-16,13 13 1,-13-27 0,-40-13-1,-13 1 17,0 12-1,-13 14-16,-14-14 1,-65 14 0,-1-27-1,40-13 1,27 0-16,-27 13 16,79 14 77,27 12-77,27 1 0,-41 0-1,-12-27 1,-27 0 15,-66 27 32,0 0-48,13-27 1,26-13-1,14 0-15,0 0 16</inkml:trace>
  <inkml:trace contextRef="#ctx0" brushRef="#br0" timeOffset="178554.89">11443 6641 0</inkml:trace>
  <inkml:trace contextRef="#ctx0" brushRef="#br0" timeOffset="182851.54">21325 6654 0,'-13'27'78,"0"26"-62,0 13-1,-1-40 1,14 14-16,0 53 16,0 26-1,14 26 1,-1 1-1,13-1 1,-12-79 0,-1-13-16,0 0 15,40 119 1,-53-106 0,13 0-1,0 1-15,14 78 16,-14 27-1,0 0 1,-13 0 0,0 0-1,0-13 1,-26-14 0,-1-26-1,-12-39 1,-1-27-1,14-27 1,-1 1 0,27-14-1,-13-13 1,13 13 46,13 40-46,14 40 0,-14-41-1,0 15-15,14 78 16,12 54 0,14 211 15,-26-93-16,12-26 1,-12-79 0,-14-40-1,13-13 1,-12-27 0,-1-53-1,0-52 1,-13-1-1,0-13 17,0 1-1,0-1-15,13 0-1,-13 0 1,0 1 15,14 38-15,-1-25-1,13 13 1,-26-27 0,27 27-1,-27-27-15,39 53 31,-25-26-15,-1-1 0,0-12-1,0-1 1,1-13 0,-1 1-1,-13-1 1,13-13-16,-13 13 15,13 0 1,1 1 0,-14-1-1,13 13 1,0-13 0,-13 1-1,13-1 1,0-13-1,-13 13 1,14 0 0,-14 14-1,13-14 1,0-13 0</inkml:trace>
  <inkml:trace contextRef="#ctx0" brushRef="#br0" timeOffset="185068.29">21749 6496 0,'-13'0'47,"13"13"-31,0 0-1,0 0 1,0 0-16,0 1 16,0 39-1,26 0 1,0-14-1,14-12 1,-13-1 15,-14-26-15,-13 13 0,13 1 15,-13-1 78,-13 0-93,-14-13-1,14 13 1,0-13-16,0 0 31,-1 0-15,14-13 62,0-13-15,14-14-48,12 0 1,1-13-1,-14-13 1,0 40 0,0-1-16,1-12 15,-14-1 1,13 13 0,-13 14 46,-13 13 47,-14 13-93,-13 14 0,14-14-1,13 14-15,-14-14 16,14 0-16,-13 0 16</inkml:trace>
</inkml:ink>
</file>

<file path=ppt/ink/ink1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19:07.928"/>
    </inkml:context>
    <inkml:brush xml:id="br0">
      <inkml:brushProperty name="width" value="0.05292" units="cm"/>
      <inkml:brushProperty name="height" value="0.05292" units="cm"/>
      <inkml:brushProperty name="color" value="#FF0000"/>
    </inkml:brush>
  </inkml:definitions>
  <inkml:trace contextRef="#ctx0" brushRef="#br0">5517 5622 0,'105'0'62,"1"-13"-46,0 13-1,-13 0 1,-40 0 0,26-13-1,-53 13-15,-12 0 16,-1 0-1,0 0 64,27 13-64,-1 0 1,1 1-1,-27-1 1,40 0 0,40 14-1,13-1 1,0 0 0,-40-26-1,-40 0 1,-13 0-1</inkml:trace>
  <inkml:trace contextRef="#ctx0" brushRef="#br0" timeOffset="2260.84">10319 5702 0,'53'0'31,"66"0"-15,-27 0-16,14 0 16,13 0-16,159 0 15,159 0 17,-133 0-17,-172 0-15,265 0 31,-172 0-15,-53 0 0,-13 0-1,-40 13 1,0 13 0,-13-12-1,-53-1 1,-14-13-16,27 0 15,-26 0 1,-13-13 0,12 13-1,-26 0 1,14 0 0,-14 0 15,-13-14 16,13 14 203,14 0-235,-14 0 17</inkml:trace>
  <inkml:trace contextRef="#ctx0" brushRef="#br0" timeOffset="8111.35">1601 6271 0,'145'0'110,"107"0"-95,118 0 1,-145-14 0,13 14-16,225 0 15,-238-13 1,-27 13-16,-12 0 16,131 13-1,-92 1 1,-79-14-1,-80 0 1,-13 0 0,-27 0-1,0 0 1,41 13 0,12-13-1,14 13 1,-40-13-1,26 13 1,-13-13 0,-13 0-1,-40 0 1,0 0 15,14 0 110,-14 0-126,14 0-15,12 0 16,-25 0 0,-1 0-16,0 0 15,0 0 1,0 0 0</inkml:trace>
  <inkml:trace contextRef="#ctx0" brushRef="#br0" timeOffset="11183.84">22304 5755 0,'53'0'63,"0"-14"-47,13 1-1,14 0 1,-41 13-1,80-13 1,-79 13-16,40 0 31,-28 0-15,15-13 0,-14 13-1,-1 0 1,-25 0-1,-1 0-15,14 0 16,-13 0 0,12-14-1,-26 14-15,40 0 16,-26 0 0,12 0-1,-12-13 1,-14 13-1,0 0-15,1 0 16,-1 0 0,0 0-1,14 0 1,-1-13 0,0 13-1,1 0 1,-14 0-1,14 0 1,-1 0 15,1 0-15,-14 0 0,0 0-1,0 0 16,0 0 1,1 0-17,-1 0 1,0 0 0,0-13-1,1 13 1,-1 0-1,0 0 17,0 0-17,0 0 17,1 0-17,-1 0 1,0 0 31,0 0 0,1 0-32,12 0 16</inkml:trace>
  <inkml:trace contextRef="#ctx0" brushRef="#br0" timeOffset="21621.72">6125 6945 0,'13'0'94,"40"0"-78,0 0-1,79 0 1,-39 0-16,92 27 16,-79-14-1,0-13-15,92 13 16,-12 0 0,-120-13-1,66 0 1,-79 0-1,-40 0 17,14 0-17,-14 0 1,13 0 0,27 14-1,13-14 1,27 0-1,13 13 1,0 0 0,13-13-1,-13 13 1,-1-13 0,-25 0-1,-1 0 1,-26 0-1,-27 0 1,1 0-16</inkml:trace>
  <inkml:trace contextRef="#ctx0" brushRef="#br0" timeOffset="23310.24">11456 6945 0,'53'0'63,"0"0"-48,0 0-15,119 0 16,27 0 0,26-13-1,-120 13 1,1 0-16,106 0 15,-27 0 1,-26 27 0,-14-14-1,-26 0 1,-52-13 0,-15 0-16,120 13 31,-66 0-16,0 1 1,-27-14 0,-26 0-1,-13 0 1,0 0 0,-27 0-1,0 0 1</inkml:trace>
  <inkml:trace contextRef="#ctx0" brushRef="#br0" timeOffset="25138.63">16285 6998 0,'212'13'16,"-40"1"-1,-93-14 1,-26 13-16,0-13 16,13 0-1,-39 0-15,-14 0 16,13 0-16,14 13 16,39-13-1,-39 0 1,13 13-16,145-13 31,-65 0-15,-1 0-1,0 0 1,1 0 0,-81 0-1,1 0-15,14-13 16,104 13-1,-51 0 1,-1 0 0,13-13-1,-13 13 1,-13 0 0,0 0-1,-14 0 1,-39 0-1,0 0-15,53 0 16,-13 0 0,-1 0-1,-52 0 1,-1 0-16,81 0 31,-41 0-15,14 0-1,-54 0 1,1 0-16,39 0 16,-26 0-1,13 0 1,0 0 0,-13 0-1,-26 0 1,-14 0-16,27-13 15,-27 13 1,0 0-16,0 0 16,1 0 15,-1 0-15,0 0-1,0 0 1,1 0-1,-1 0 17</inkml:trace>
  <inkml:trace contextRef="#ctx0" brushRef="#br0" timeOffset="79301.13">16775 8718 0,'13'0'109,"-13"-13"-93,26 13-16,1 0 15,52 0 1,40-13-1,40 13 1,-66-14-16,92 14 16,13-13-1,1 13 1,-107 0 0,1 0-16,13 0 15,-27 0-15,159 0 31,-106 0-15,1-13 0,-80 13-1,13 0-15,79 0 16,-65 0 0,-14 0-16,13 0 15,80 0 1,-80-13-16,80 13 15,-93 0 1,106 0 0,-92 0-16,92 13 15,13-13 1,-79 13 0,119-13-1,-106 0-15,105 0 16,1 0-1,-119 0 1,93 0 0,-14 0-1,0-13 1,-13 13 0,-26 0-1,-14 0 1,-26 0-1,-14-13 1,-12 13 0,-1 0-1,-13-14 1,-13 14 0,0 0-1,-27 0 1,14 0-1,-13 0-15,12-13 16,-25 13 0,-1 0-1</inkml:trace>
  <inkml:trace contextRef="#ctx0" brushRef="#br0" timeOffset="80440.89">1746 9485 0,'27'0'63,"92"14"-48,79-1 1,-66-13 0,14 13-16,238 13 15,92 1 1,66-1 0,-237-12-1,-1-1-15,-13-13 16,238 13-1,-304-13-15,185 0 16,-238 0 0,-26 13-16,65 1 15,-118-1 1,-27 0-16,0-13 16,27 26-1,-14-12 1,-13-1-1,14 0 1,-54 0 0,-13-13-16,27 14 15</inkml:trace>
  <inkml:trace contextRef="#ctx0" brushRef="#br0" timeOffset="108876.38">7673 10769 0,'53'0'203,"13"0"-188,27 0 1,12 0 0,14 13-1,14-13 1,-14 0-1,-66 0 1,66 0 0,0 0-1,-13 0 1,13 13 0,0-13-1,26 0 1,-12 0-1,25-13 1,-12 13 0,-1 0-1,1 0 1,-27 0 0,0 0-1,-66 0 1,13 0-16,53 0 15,-13 0 1,13 0 0,-53 0-1,0-13-15,40 13 16,-53 0 0,0 0-16,13 0 15,40 0 1,0 0-1,-27 0 1,1 0 0,12 0-1,-26 0 1,40 0 0,-66 0-1,26 0 1,-13 0-1,26 0 1,-13 0 0,14 0-1,-1 0 1,-13 0 0,1 0-1,-41 0 1,0 0-16,27 0 15,0 0 1,-13 0 0,-14 0-1,-12 0-15,12 0 16,-13 0-16,27 0 16,-27 0-1,0 0-15,1 0 16,-1 0-1</inkml:trace>
  <inkml:trace contextRef="#ctx0" brushRef="#br0" timeOffset="109250.28">15663 10808 0</inkml:trace>
  <inkml:trace contextRef="#ctx0" brushRef="#br0" timeOffset="112043.49">13388 11112 0,'-13'-13'78,"-27"0"-62,0 0 15,1 0-16,-14 13 1,-13 0 0,-1 0-1,28 0 1,12 13 0,1 0-1,-1 13 1,14-12-1,0-14-15,0 26 16,-14 1 0,-12 26-1,-1 13 1,13-13 0,14-14-1,-13 1 1,26-14-1,-14-12-15,14 12 16,0 14 0,0-14-16,0 1 15,0-1 1,0-13 0,14 1-16,39 39 31,0-14-16,13 14 1,13-13 0,0-14-1,-26 1 1,-13-14-16,66 27 16,-40-14-1,-13-13-15,92 14 16,-65-14-1,-1-13-15,93 0 16,-106 0 0,0-13-16,54 0 15,-15-1 1,14 1 0,0 0-1,-13-14 1,-53 14-1,-13-13-15,53-14 16,-54 14 0,-12 12-16,26-52 31,-27 40-15,-26 13-1,0-1 1,0-12-1,0 13 1,-13-14 0,-27 1-1,0-14 1,14 14 0,0-1-16,-14 14 15,0-27 1,14 27-16,12 0 15,-25-14 1,-14 1 0,13-1-1,-13 1 1,0-1 0,14 14-1,-14-13 1,0-1-1,-13 1 1,-27-14 0,-13 14 15,40 12-15,-13 1-1,26 0 1,-13 0-1,39 0 1,1 13-16,-40 0 16,26 0-1,13-14-15,-39 14 16,40 0 0,13 0-16,-40 0 15,26 0 1,14 0-16,-27 0 15,1 0 1,-1 0 0,13 0-1,14 0-15,-26 14 16,25-14 0,1 13-16,0-13 15,0 0 1,13 13-1,-14-13 1</inkml:trace>
  <inkml:trace contextRef="#ctx0" brushRef="#br0" timeOffset="113948.36">13203 11734 0,'13'0'187,"13"0"-171,-12 0 0,-1 0-1,0 0 1,0 0-16,1 0 16,-1 0-1,0 0-15,0 0 16,0 0 15,1 0-15,-1 0-1,0 0 1,0 0 93,1 0-62</inkml:trace>
  <inkml:trace contextRef="#ctx0" brushRef="#br0" timeOffset="115517.16">14182 11734 0,'13'0'109,"13"0"-93,14 0 0,-27 0-1,14 0-15,-14 0 16,0 0-16,14 0 15,-14 0-15,13 0 16,1 0 15,-14 0 110,13 0 234,-12 0-359,-1 0-16,27 0 15,-27 0 1,0 0-1,14 14 1,-14-14 15</inkml:trace>
</inkml:ink>
</file>

<file path=ppt/ink/ink1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21:13.134"/>
    </inkml:context>
    <inkml:brush xml:id="br0">
      <inkml:brushProperty name="width" value="0.05292" units="cm"/>
      <inkml:brushProperty name="height" value="0.05292" units="cm"/>
      <inkml:brushProperty name="color" value="#FF0000"/>
    </inkml:brush>
  </inkml:definitions>
  <inkml:trace contextRef="#ctx0" brushRef="#br0">7382 5080 0,'13'0'94,"27"0"-78,39 0-1,-39 0 1,13 0-16,39 0 16,27 0-1,-13 0 1,-66 0-1,26-13 1,-39 13 0,-1 0-16,-13 0 15,0 0 1,1 0 203,39-13-204,13 13 1,26 0 0,1 0-1,0 0 1,-41 0-1,41 0 1,-40 0-16,40 0 16,-14-14-1,-39 14 1,79 0 0,-40-13-1,-13 13 1,0 0-1,-13 0 1,-13 0 0,53 0-1,-54 0 1,80-13 0,-39 13-1,-14 0 1,-40 0-1,27 0 1,-13 0 0,13 0-1,0 0 1,0 0 0,-14 0-1,14 0 1,-13 0-1,-14 0 1,1 0-16,26 0 31,-27 0-15,14 0 0,-14 0-1,1 0 1,-1 0-1,-12 0 1,-1 0 0,0 0 15,0 0 156,1 0-155,12 0-1,-13 0-15,0 0-1,14 0-15,-1 0 16,-12 0-1</inkml:trace>
  <inkml:trace contextRef="#ctx0" brushRef="#br0" timeOffset="3201.25">9432 5569 0,'14'0'47,"39"0"-31,-27 0-1,80 0 1,132 0 0,-40 0-1,-105 0-15,13 0 16,-14 0-16,160 0 31,-107-13-15,-12 13-1,-28 0 1,1 0 0,-13 0-1,13 0 1,13 0-1,-13 0 1,-40 0 0,-13 0-16,53 0 15,-14 0 1,14 0 0,-53 0-1,53 13 1,13-13-1,-13 14 1,26-1 0,0-13-1,0 13 1,1 0 0,-27-13-1,-1 14 1,1-14-1,-26 13 1,-1-13 0,0 0-1,1 13 1,-54-13 0,14 0-16,0 0 15,-1 0-15,27 13 16,-13-13-1,13 0 1,-13 0 0,-13 0-1,-13 14 1,-14-14 15</inkml:trace>
  <inkml:trace contextRef="#ctx0" brushRef="#br0" timeOffset="7625.82">8718 6376 0,'53'0'94,"66"0"-79,-66-13 1,172 13 0,-66 0-1,-27 0 1,-26 0-1,-27 13 1,14-13 0,-54 0-1,14 0-15,-13 0 16,13 0-16,0 0 16,79 0-1,-66 0-15,0-13 16,67 13-1,12-13 1,-13 13 0,1 0-1,-1 0 1,0 0 0,1 0-1,-1 0 1,-66 0-1,13-13-15,-12 13 16,78-13 0,-79 13-16,53 0 15,-13 0 1,-53 0 0,66 0-1,-66 0 1,-26 0-1,-14 0-15,13 0 16,1 0 0,-1 0-1,14 0 1,-14 0 0,14 13-1,-14-13 1,-12 0-16,39 0 15,-27 0 1,0 13-16,14-13 16,-13 0-1,12 0 1,-25 0 0,-1-13-1</inkml:trace>
  <inkml:trace contextRef="#ctx0" brushRef="#br0" timeOffset="10336.98">11655 7144 0,'13'0'78,"0"0"-63,14 0 1,-1 13 0,14-13-1,26 13 1,-39-13-16,25 0 16,-12 0-1,-13 0-15,-1 0 16,1 0-16,25 0 15,-25 13 1,13-13-16,13 0 16,-27 0-1,27 0 1,-13 0 0,-1 0-1,-12 0 1,-1 0-16,14 0 15,0 0 1,-1 14 0,-12-14-1,-14 0-15,27 0 16,13 0 0,-1 0-1,-25 13 1,-1-13-16,1 0 15,26 0 1,-27 0-16,27 0 16,-26 0-1,-1 0-15,27 0 16,0 0 0,13 0-1,-40 0 1,1 0-16,39 0 15,-39 0 1,39 0 0,-40 0-1,14 0-15,0 0 16,12 0 0,-25-13-16,-1 13 15,14 0 1,-27 0-16,0 0 15,14 0 1,-14 0-16,0 0 31,1 0 407,25 0-423,14 0 1,13-14 0,14 14-1,-27 0 1,-14 0 0,-12-13-1,-14 13 1,0 0 46</inkml:trace>
  <inkml:trace contextRef="#ctx0" brushRef="#br0" timeOffset="17775.45">9287 7858 0,'26'0'62,"40"0"-46,54 0 0,25 13-1,67-13 1,26 0 0,0 0-1,-132 0 1,105 0-1,-39 14 1,-92-14 0,118 0-1,-132 13-15,80-13 32,-106 0-17,-1 0-15,54 13 16,-14-13-1,1 0 1,-14 13 0,-26-13-1,12 0 1,-25 0-16,13 0 16,12 0-1,-25 0 1,13 14-1,-27-14 1,13 0 0,-12 0 15,-1 0-15,0 0-1,0 0 32,0 0 0,1 0 94,-1 0-126,13 0 1,-12 0-1,12 0 17,-13 0-17,1 0 1,-1 0 0,0 0-1,13 0 1,-12 0-1,-1 0 1,0 0-16,14 0 16,-14 0-1,0 0 1,13 0 0,-12-14-1,12 14 1,-13 0-1,1 0 1,-1 0-16,13 0 31,-12 0-15,-1 0 0,0 0-1,0 0 1,0 0-1,1 0 1,-1 0 0,13 0 15,1 0-15,-14 0-1,0 0 1,1 0-1,12 0 1,-13 0 0,0 0-1,1 0-15,25 0 16,-25 0 0,-1 0-16,13 0 15,14 14 1,0-14-1,-14 0 1,-13 0-16,14 0 16,13 0-1,-1 0 1,-12 0 0,-14 0-16,27 0 15,-1 0 1,14 0-1,-26 0 1,-14 0-16,27 0 16,-1 13-1,1-13 1,0 0 0,-14 0-1,1 0 1,-14 0-16,13 0 15,1 0 1,-14 0 0,13 0-1,-12 0-15,12 0 16,-13 0 0,0 0-16,14 0 31,-1 0-16,-12 0 1,12 0 0,1 0 15,-14 0-15,13 0-1,-13 0 1,14 0 15,-1 0-15,-12 0-1,-1 0 1,13 0 0,-12 0-1,-1 0 1,0 0-1,0 0-15,0 0 16,1 0 0,-1 0-1,13 0 1,-12 0-16,12 0 16,-13 0-1,1 0-15,12 0 16,-13 0-1,0 0-15,27 0 32,-13 0-17,-14 13-15,66-13 32,-26 0-17,0 13 1,-27-13-1,-12 0-15,39 0 16,-27 0 0,1 13-16,39-13 15,13 0 1,-39 0 0,39 14-1,14-14 1,-14 13-1,14-13 1,-1 0 0,1 0-1,13 0 1,-14 0 0,-12 13-1,-1-13 1,-52 0-1,12 0-15,-12 0 16,26 0 0,-27 0-16,14 0 15,-14 0 1,14 0 0,0 0-1,-14 0 1,-13 0-16,27 0 15,13 0 1,-13 0 0,-14 0-1,14 0-15,26 0 16,40 0 0,0 0-1,-40 0 1,-13 13-16,158-13 31,-78 0-15,-14 14-1,-14-14 1,-25 0 0,-14 0-1,-26 0 1,-1 0-1,1 0 1,-14 0 0,-12 0-1,-1 0 1,0 0-16,14 0 16,-14 0-1,0 0-15,27 0 16,26 0-1,-40 0 1,27 0 0,-13 0-16,26 0 15,-39 0 1,12 0-16,-12 0 16,12 0-16,-12 0 15,-1 0-15,27 0 16,-39 0-1,-1 0-15,26 0 32,-25 0-17,-1 0 1,0 0 0,0 0-1,14 0 1,12 0-1,-25 0 1,12 0 0,-13 0-1,1 0-15,12 0 16,-13 0 0,1 0-16,12 13 15,0-13 1,-12 0-16,-1 0 15,0 0 1,14 0 0,26 0-1,-1 0 1,-12 0 0,-27 0-1</inkml:trace>
  <inkml:trace contextRef="#ctx0" brushRef="#br0" timeOffset="24038.89">7977 9671 0,'53'0'78,"40"0"-62,52-14 0,27 14-1,40 0 1,-80 0 0,-13 14-16,119-1 15,-119-13 1,0 0-16,133 13 15,-27-13 1,-14 0 0,-118 0-1,13 0-15,79 0 16,13 0 0,-39 0-1,-79 0 1,-1 0-16,40 13 15,-13-13 1,-14 0 0,-52 0-1,13 0 1,-13 0 0,-27 0-1</inkml:trace>
  <inkml:trace contextRef="#ctx0" brushRef="#br0" timeOffset="25590.67">20320 9168 0,'-40'26'62,"1"-12"-46,-14 25-16,0 1 15,-27 39 1,14-26 0,27-13-1,12-27 1,40 14 93,27-1-93,13 27-1,-13-13 1,79 118 0,13 41 15,-66-40-15,-13-27-1,0-53 1,-27-13-1,-12-52 1</inkml:trace>
  <inkml:trace contextRef="#ctx0" brushRef="#br0" timeOffset="27401.41">20346 9155 0,'0'-14'172,"14"14"-157,-1-13 1,13-13 0,1 26-1,-1-14 1,-12 1-1,-1 13 1,-13-13 0,13 13-1,0 0-15,-13-13 16,13 13 0,14-13-1,-14 13 16</inkml:trace>
  <inkml:trace contextRef="#ctx0" brushRef="#br0" timeOffset="33873.62">10385 10332 0,'13'0'78,"27"26"-62,-27-26-1,27 14 1,26-1 0,26 0-1,-39-13 1,80 13 0,-54-13-16,14 14 0,171-1 31,-65 0-16,-14 0 1,-79-13 0,-14 0-16,80 14 15,-79-14 1,-14 13-16,80 0 16,0-13-1,-67 13 1,54 0-1,-14-13 1,40 14 0,-119-14-1,53 0 1,-13 0 0,-54 0-1,1 0-15,26 0 16,-39 13-1,12-13-15,14 0 16,-26 0 0,-1 0-16,27 0 15,-40 0 1,0 0-16,1 0 16,-1 0-1,0 0-15</inkml:trace>
  <inkml:trace contextRef="#ctx0" brushRef="#br0" timeOffset="38822.51">16629 10279 0,'27'0'0,"-1"13"15,67 1 1,39-14 0,0 13-1,14-13 1,65 0 0,-52 0-1,13 0 1,13 0-1,-79 0 1,-26 0-16,12 0 16,1-13-1,-14 13-15,53-14 16,-65 14 0,-28 0-16,27 0 15,-39 0 1,-14 0-16,0 0 15,0 0 1</inkml:trace>
  <inkml:trace contextRef="#ctx0" brushRef="#br0" timeOffset="47467.88">9221 12872 0</inkml:trace>
  <inkml:trace contextRef="#ctx0" brushRef="#br0" timeOffset="51062.15">9141 12766 0,'27'0'110,"39"0"-95,53 13 1,-40-13-1,27 0-15,0 14 16,159-1 0,26-13-1,-53 13 1,-132 0-16,52-13 16,-39 14-1,-66-14 1,-13 13-1,0-13-15,26 0 16,13 13 0,27-13-1,-40 0 1,0 13-16,93-13 16,0 13-1,13 1 1,13-1-1,-106-13-15,173 0 32,-107 13-17,-65-13 1,131 0 0,-78 0-1,-1 0 1,53 0 15,-79 0-15,13-13-1,0 13 1,-40 0 0,-39 0-1,0 0-15,13 0 16,-14 0-1,-12 0-15,-1 0 16,41 0 0,-28 0-16,27 0 15,1-13 1,-15 13 0,-12 0-1,-13 0-15,39 0 16,-40 0-1,14 0-15,-14 0 16,14 0-16,13 0 16,-27 0-1,1 0-15,-1 0 16,27 0 0,0 13-1,-13-13 1,-27 0-1,14 0 1,-1 0-16,-13 0 16,0 0-16</inkml:trace>
  <inkml:trace contextRef="#ctx0" brushRef="#br0" timeOffset="51732.36">16484 12912 0,'66'0'78,"-13"0"-62,26 0-16,146 13 16,-93-13-1,14 0-15,330 0 31,-132-13-15,-13-14 0,-40 14-1,-80 0 1,-118 13 0,-80 0-1</inkml:trace>
  <inkml:trace contextRef="#ctx0" brushRef="#br0" timeOffset="52321.47">9022 13295 0,'27'0'62,"132"14"-46,52 12 0,-65-13-1,39 0-15</inkml:trace>
  <inkml:trace contextRef="#ctx0" brushRef="#br0" timeOffset="53953.19">19473 9247 0,'0'40'172,"0"0"-156,0-14-16,-13 40 31,13-26-16,0 0 1,13-14 0,-13-13 31,14-13-16,-1 0 109,0 13-108,0-13 186,-13-13-202</inkml:trace>
  <inkml:trace contextRef="#ctx0" brushRef="#br0" timeOffset="55009.69">19764 9141 0,'14'0'15,"-14"14"1,0-1 47,0 0-48,0 14 1,13-1-1,-13-13-15,0 14 16,0 12 0,0-12-1,0-1 1,0 1 0,0-14-1,0 0-15,-13 27 16,13-14-1,-14 1 1,14-1 0,0-13-16,-13 1 15,13-1 17,-13-13-17,0 13 1,-1 0-1,1-13 1,-13-13 0,13 0-1,-27 0 1,13-1 0</inkml:trace>
  <inkml:trace contextRef="#ctx0" brushRef="#br0" timeOffset="55499.89">19553 9274 0,'0'-14'46,"39"-12"-30,-12 13-16,65-14 31,-52 1-15,13 26 0,-40-13-1</inkml:trace>
  <inkml:trace contextRef="#ctx0" brushRef="#br0" timeOffset="56355.45">19407 10081 0,'0'53'78,"0"26"-62,0 0-1,13-26 1,-13-40 0,0 1-1</inkml:trace>
  <inkml:trace contextRef="#ctx0" brushRef="#br0" timeOffset="56998.44">19500 9988 0,'0'0'0,"26"0"31,-13 0-15,14 0-16,39 0 15,27 0 1,-40 0-1,39 13 1,-26-13 0,-39 13-1,-27 1 1,13-1 0,-13 0-16,0 0 15,0 80 16,-26-14-15,-1-26 0,1-13-1,-1-27 1,1-13 0,13 0-16,-40-13 15,26 0 1,-13 0-16,-12-1 15,25 14 1,14 0 0</inkml:trace>
  <inkml:trace contextRef="#ctx0" brushRef="#br0" timeOffset="58234.08">19434 10702 0,'0'14'63,"0"12"-48,0 1 1,13-1 0,-13-13-1,13 14 1,-13-1-1,0-13 1,13 1 0,-13-1 93,0 0-31,0 0-15,0 1-48,0-1 1,0 0 31,0 0-32,0 0 1,0 1 15</inkml:trace>
  <inkml:trace contextRef="#ctx0" brushRef="#br0" timeOffset="59197.5">19500 10597 0,'13'0'32,"0"0"-17,0 0-15,1 0 16,39 0-1,-14 13 1,27 0 0,-13 0-1,14 0 1,-15 14 0,-38-27-1,-1 0 1,-13 13 15,13 14 0,-13-1-15,13 1-16,-13-1 16,0 14-16,0 13 15,0-14 1,14-25-16,-14 25 15,0-26 1,-14 1 0,14-1-1,-13 0 1,-13 0 0,-14-13-1,0 0 1,-13-13-1,-13-13 1,13 12 0,14-12-1,12 26 1,14 0 0,0 0-1</inkml:trace>
  <inkml:trace contextRef="#ctx0" brushRef="#br0" timeOffset="60604.47">19473 10623 0,'0'0'0,"0"13"16,0 0 31,-13 1-32,13-1 48,-13-13-47,13 26-1,0 1 1,-13-14-1,13 0 1,0 1 0,-14-1-1,14 0 1,0 0 0,0 0-1,0 1 1,0-1-1,0 0 1,0 0 0,0 14-1,0-14 1,0 0 0,0 14 15,14-14-16,-1 0 1,0 0 0,14 14-1,-27-14 1,26-13-16,0 13 16,-12-13-1,-1 0 1,13 0-1,1 0-15,13 0 16,-14 0 0,0 0-16,14 0 15,-13-13 1,-14 13 0,0 0-1,0 0 1,1 0 78</inkml:trace>
  <inkml:trace contextRef="#ctx0" brushRef="#br0" timeOffset="63936.08">19487 10332 0,'26'0'94,"67"26"-78,-27-26-1,26 0 1,-65 0 0,-14 0-16</inkml:trace>
</inkml:ink>
</file>

<file path=ppt/ink/ink1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22:23.522"/>
    </inkml:context>
    <inkml:brush xml:id="br0">
      <inkml:brushProperty name="width" value="0.05292" units="cm"/>
      <inkml:brushProperty name="height" value="0.05292" units="cm"/>
      <inkml:brushProperty name="color" value="#FF0000"/>
    </inkml:brush>
  </inkml:definitions>
  <inkml:trace contextRef="#ctx0" brushRef="#br0">1812 4710 0,'0'-14'16,"53"28"30,106 25-30,53 1 0,-106-14-1,-1 1-15,-12-14 16,66 14 0,-106-27-1,13 0 1</inkml:trace>
  <inkml:trace contextRef="#ctx0" brushRef="#br0" timeOffset="515.26">3334 4749 0,'13'0'15,"0"0"1,80 0 0,118 0-1,67 27 1,27-14 0,-54 13-1,-66-12 1,-79-1-1,-80-13 1</inkml:trace>
  <inkml:trace contextRef="#ctx0" brushRef="#br0" timeOffset="6376.78">9075 6059 0,'27'0'47,"39"0"-31,40 0 0,52 0-1,28 13 1,12 14-1,0-14 1,-12 0 0,-1-13-1,-26 0 1,-27 0 0,-79 0-1,-13 0-15,26 0 16,-40 0-1,-13 0-15,40 0 16,-26 0 0,-14 0-16,40 0 15,-27 0 1,14 0 15,-27 0-31,14 0 16,12 0-1,-25 0 1,25 0 0,-12 0-16,-1 0 15,-13 0-15,40 0 32,-26 0-17,-1 0 1,1 0-1,12 0 1,1 0 0,13 0-1,-40 0 1,14 0-16,-1 0 16,27 0-1,-13 0-15,-14 0 16,40 0-1,-26 0-15,0 0 16,52 0 0,1 0-1,0 0 1,-1 0 0,27 0-1,-13 0 1,-40 0-1,0 0-15,-13-13 16,80 13 0,-1 0-1,0-13 1,-13 13 0,0 0-1,0 0 1,53 0-1,-66 0 1,0 0 0,-53 0-1,106 0 1,-53 13 0,-54-13-1,1 0-15,53 0 16,-66 0-1,13 0-15,-14 0 16,54 0 0,-66 0-16,52 0 15,-53 0 1,1 0-16,39 0 31,-40 0-15,1 0-1,-14 0 1,0 0-16,27 0 16,0 0-1,-1 0 1,-25 0 0,12 0-16,1 0 15,12 13 1,-12-13-1,-14 0 1,0 0-16,14 0 16,-14 0-1,13 0-15,1 0 16,-14 0 0,0 0-16,27 0 31,-14 0-16,1 0 1,-14 0 0,14 0-1,-14 0 1,0 0 15,0 0-15,0 0-1</inkml:trace>
  <inkml:trace contextRef="#ctx0" brushRef="#br0" timeOffset="46431.48">6734 6747 0,'13'0'78,"13"0"-62,14 0-16,0 0 15,66-13 1,-54 13-16,160-14 31,-93 14-15,-53 0-16,120-13 31,-81 13-15,1-13-1,-13 13 1,13 0-1,-14-13 1,-52 13 0,39 0-1,-26 0 1,13 0 0,-13-13-1,-13 13 1,13 0-1,-13 0 1,-27 0-16,13 0 16,1 0-1,-1 0 1,1 0 0,-1 0-1,1 0 1,12 0-1,1 0 1,0 0 0,-1 0-1,-25 0 1,12 0-16,0 0 16,27 0-1,27 0 1,-14 13-1,13-13 1,27 0 0,-66 0-1,13 0 1,13 0 0,-13 0-1,0 0 1,-27 0-1,1 0-15,-1 0 16,14 0 0,-14 0-16,-13 0 15,14 0-15,-14 0 0,40 0 32,-13 0-17,-14 0 1,-13 0-1,14 0-15,13 0 16,-1 0 0,-12 0-16,12 0 15,-12 0 1,-14-13-16,14 13 16,-14 0 15,13 0 78,1 0-93,-1 0-1,14 0 1,-14 0 0,1 13-1,-1-13 1,14 0 0,-27 13-1,40-13 1,-26 13-16,-1-13 15,-13 0-15,27 0 16,-14 0 0,-12 0-16,-1 0 15,26 0 1,-12 0 0,13 0-1,-14 13 1,14-13-1,-14 0 1,14 0 0,-14 0-1,1 0 1,-14 0-16,0 0 16,14 0-1,-14 0-15,13 0 16,-12 0-16,-1 0 15,13 0-15,1 0 16,-1 0 0,1 0-16,12 0 15,-12 0 1,-14 0-16,40-13 16,-27 13-1,-12 0-15,25 0 16,-12 0-1,-14 0-15,14 0 16,-1 0-16,0 0 16,27-13-1,0 13 1,-39 0 0,12 0-16,14-13 15,-27 13 1,27 0-1,-27 0 1,13 0 0,-12 0-1,-1 0 1,13 0 0,1 0-1,-14 0 1,0 0-1,0 0-15,1 0 16,-1 0 0,13 0-1</inkml:trace>
  <inkml:trace contextRef="#ctx0" brushRef="#br0" timeOffset="49781.38">13758 6641 0,'14'0'63,"12"0"-32,14 13-15,-14-13-1,133 40 1,-66-27 0,-41-13-1,-12 0-15,66 0 16,-53 0 0,-13 0-16,105-13 31,-79 13-16,0 0 1,-39 0 0,-1 0-16,-12 0 15,38 0 1,-12-13 0,-13 13-1,-14 0 1,26 0-1,-12 0 1,13 0 0,-14 0-1,14-13 1,-1 13 0,-12 0-1,-14 0-15,14 0 16,12 0-1,14 0 1,0 0 0,13 0-1,0 0 1,1 0 0,-28 0-16,67-14 31,-40 14-16,-13 0 1,-13 0 0,-14 0-16,14 0 15,26 0 1,-26-13-16,-14 13 16,40 0-1,-39 0-15,-1 0 16,27 0-1,-26-13-15,26 13 16,-27 0 0,1 0-16,-1 0 15,27 0 1,13 0 0,-13 0-1,26 0 1,1 13-1,-14-13 1,13 0 0,-52 0-1,12 0-15,1 0 16,26 0 0,-39 13-16,26-13 15,-27 0 1,1 0-16,-14 0 15,40 0 1,-27 0-16,1 0 16,26 0-1,-27 14-15,14-14 16,-1 0 0,-12 0-1,12 0 1,-25 0-1,25 0 1,-25 0-16,39 13 31,-27-13-15,14 0 0,-27 0-1,13 0 1,-12 0-1,-1 0-15,0 0 16,0 0-16,1 0 16,-1 0-1,0 0 1,0 0 0</inkml:trace>
  <inkml:trace contextRef="#ctx0" brushRef="#br0" timeOffset="52188.4">20188 6707 0,'0'-13'0,"13"13"31,0 0-15,27-13 15,0 0-15,26-1 0,26 14-1,-52-13 1,92 0-1,-66 0-15,106-1 16,0 1 0,-92 13-1,-1 0-15,53 0 16,-26-13 0,-53 13-1,66 0 1,-53 0-16,14 0 15,105 0 1,-92 13-16,-1-13 16,1 0-16,-1 0 15,-12 0-15,12 0 16,-26 0-16,1 0 16,-1 0-16,-13 0 15,53 0 1,-27-13-1,-26 13 1,-13 0 0,-27 0-1,0 0-15,13 0 16,14 0 0,0 0-1,0 0 1,-14 0-1,0 0 1,-12 0 0</inkml:trace>
  <inkml:trace contextRef="#ctx0" brushRef="#br0" timeOffset="58018.29">6813 7408 0,'13'0'16,"67"14"-1,52-14 1,-53 13-1,14-13-15,13 0 16,132 0 0,-119 0-16,119 0 15,-145 0 1,-14 0-16,0 0 16,27 13-1,-13-13 1,-27 0-1,-26 0 1,-27 0 0</inkml:trace>
  <inkml:trace contextRef="#ctx0" brushRef="#br0" timeOffset="59753.92">7541 7633 0,'0'-13'125,"39"-27"-110,41-13 1,-41 27 0,-12 13 15,-14 13-16,0 0 17,1 0-17,-1 0 1,13-14 0,-13 14-1,27 0 1,-13 27 15,-1-1-15,-13 1-1,1-14 1,-14 0-16,13 1 16</inkml:trace>
  <inkml:trace contextRef="#ctx0" brushRef="#br0" timeOffset="60667.76">7805 7527 0,'0'14'78,"0"12"-62,0 27 0,0 13-1,0-13 1,0-40-1,0 14 1,13 12 0,1-25-1,-1 12 1,0-13 0,-13 1-1,13-1-15,14 13 16,13 1-1,-14-27 1,53 26 0,-26-26-16,0 0 15</inkml:trace>
  <inkml:trace contextRef="#ctx0" brushRef="#br0" timeOffset="62276.03">10253 7369 0,'13'0'63,"53"0"-48,13-14 1,54 1 0,-67 13-1,106-13 1,-80 0-16,1 13 15,79-14 1,-79 1-16,-14 13 16,80-13-1,-67 0-15,-12 0 16,-1 13-16,0 0 16,1-14-16,65 14 15,-92 0 1,13 0-16,27 0 15,-53 0 1,-1 0-16,1 0 16,-14 0-16,1 0 15,26 0 1,-40 0-16,14 0 16,-1 0-1,-13 0 1,0 0-1,1 14 17,-1-14-1</inkml:trace>
  <inkml:trace contextRef="#ctx0" brushRef="#br0" timeOffset="63640.24">8480 7501 0,'13'0'157,"14"0"-142,-1 0-15,14 0 32,-27 0-17</inkml:trace>
  <inkml:trace contextRef="#ctx0" brushRef="#br0" timeOffset="65761.14">13811 7263 0,'27'0'125,"12"13"-110,14-13 1,13 13-1,-13-13 1,-26 0 0,-14 0-16,14 0 15,12 0 1,-26 0-16,27 0 31,0 0-15,-27 0-1,14 0 1,-1 0 0,-13 0-1,0 0-15,14 0 16,-14 0 0,0 0 15</inkml:trace>
  <inkml:trace contextRef="#ctx0" brushRef="#br0" timeOffset="66673.95">14354 7250 0,'13'0'78,"13"13"-63,14 0 1,0-13 0,13 0-1,13 0 1,13 0 0,-26 0-1,-26 0 1,-1 0-1,0 0 17,-12 0-17,-1 0 1,0 0 0,0 0-1</inkml:trace>
  <inkml:trace contextRef="#ctx0" brushRef="#br0" timeOffset="67483.6">13996 7488 0,'0'-14'62,"14"14"-46,-1-13-16,27-13 15,-27 13 1,13-1-16,1 1 16,-1 13-16,54-26 31,-41 26-16,-12 0 1,-14 0 0,0 0-16,0 13 31,14 0-15,-14 0-1,0 1 1,1 12-1,-1 0 1,0-12 0,0-14-1</inkml:trace>
  <inkml:trace contextRef="#ctx0" brushRef="#br0" timeOffset="82343.49">6443 8506 0,'79'-13'93,"-39"13"-77,79 0 0,26 0-1,-65 0-15,171 0 31,-79 0-15,-27 0 0,1 0-1,-40 13 1,-53-13 0,0 0-16,26 14 15,14-1 1,12-13-1,-52 0 1,0 0-16,53 0 16,-53 0-1,0 0-15,53 0 16,-53 0 0,-14 0-16,14 0 15,40 0 1,13 0-1,-14 0 1,14 0 0,-13 13-1,-14-13 1,14 13 0,-1-13-1,1 0 1,13 13-1,0-13 1,-1 0 0,28 0-1,-1 0 1,-79 0 0,79 0-1,1 0 1,-67 0-16,0 0 15,13 0-15,54 0 16,-14 0 0,0 0-1,-53 0 1,0 0-16,-13 0 16,79 0-1,-13 0 1,-13 0-1,-13 0 1,-40 0 0,-14 0-1,-25 0 1,12 0 0,0 0-1,1 0 1,-14 0-1,0 0 17</inkml:trace>
  <inkml:trace contextRef="#ctx0" brushRef="#br0" timeOffset="87092.64">23098 8493 0,'13'0'0,"1"0"47,39 0-31,13 27-1,-13-14 1,-27-13 0</inkml:trace>
  <inkml:trace contextRef="#ctx0" brushRef="#br0" timeOffset="87891.6">1707 9208 0,'26'0'78,"67"0"-62,52 26-1,67 14 1,13-14-1</inkml:trace>
  <inkml:trace contextRef="#ctx0" brushRef="#br0" timeOffset="89372.65">4022 9274 0,'13'0'109,"40"0"-93,53 0 0,-40 0-1,13 0-15,80 13 16,-27 0-1,-13 0 1,-79-13 0,26 14-1,-26-14 1,-14 0 0,-13 0-1,1 0 16,12 13-15,1-13 0,-14 0-1</inkml:trace>
</inkml:ink>
</file>

<file path=ppt/ink/ink1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24:01.366"/>
    </inkml:context>
    <inkml:brush xml:id="br0">
      <inkml:brushProperty name="width" value="0.05292" units="cm"/>
      <inkml:brushProperty name="height" value="0.05292" units="cm"/>
      <inkml:brushProperty name="color" value="#FF0000"/>
    </inkml:brush>
  </inkml:definitions>
  <inkml:trace contextRef="#ctx0" brushRef="#br0">8414 10861 0,'-13'0'62,"13"-13"-15,-40 0-31,27-1-1,-14 14 1,1-13 0,-14 13-1,0 0 1,27 0 0,-13 0-16,12 0 15,-12 13-15,13 1 16,-1-1-16,-25 13 15,-1 27 1,0 0 0,27-13-1,0-14-15,-13 14 16,-1 26 0,1 0-1,12-26 1,14 0-16,-13-14 15,-13 40 1,26-26-16,-14-27 16,14 14-16,-13 12 15,13-12 1,0-1 0,0-12-1,0-1-15,0 26 16,0-12-1,0 26 1,13-40 0,-13 14-16,14 12 15,39 41 1,-27-28 0,1-25-1,-1-1-15,80 80 31,-27-40-15,14 1 0,-14-28-1,-13 1 1,0 0 0,14-1-1,-1 1 1,14 0-1,-54-27 1,1 0-16,40 0 16,-1-13-1,-39 0 1,52 0 0,-52 0-16,26 0 15,-26 0 1,-14 0-16,27-13 15,-26 0 1,-1 0-16,14-14 16,-27 14-1,13-14-15,-12-12 16,39-27 0,-14-14-1,1 27 1,-14-13-1,-12 13 1,-1-26 0,0-14-1,0-12 1,1-1 0,-14-13-1,0 66 1,0 0-16,0-40 15,0 53 1,0 1-16,-14-41 16,14 41-1,-13 12-15,0-26 16,-14 0 0,1 27-1,13 0 1,-27-14-1,27 27 1,-14-1-16,-12-12 16,25 26-1,1-13-15,-13-1 16,12 1 0,-12 0-16,-14 0 15,-39-27 1,53 27-1,-14 0 1,27 13-16,-14 0 16,-26 0-1,0 0 1,-13 0 0,0 13-1,-27 0 1,-12-13-1,-1 0 1,26 13 0,1-13-1,53 0 1,-14 0-16,-13 14 16,13-14-1,1 13 1,25-13-1,1 0-15,0 13 16</inkml:trace>
  <inkml:trace contextRef="#ctx0" brushRef="#br0" timeOffset="17716.13">6019 7369 0,'13'0'47,"1"0"15,65 0-46,53 0-1,40 0 1,-66 0 0,93 13-1,-14 13 1,-13-26-1,-27 14 1,-79-14 0,-52 0-1,12 0 48,27 0-48,0 0 1,13 0 0,-13 0-1,26 0 1,-52 0 0,39 13-1,-26-13-15,-1 0 16,1 0-1,-13 0 1,-14 0 0,13 0-1,-12 0 1,-1 0 0,0 0-16,0 0 15,14 0 1,-1 0-1,-13 0 1,14 0-16,39 0 16,-26 0-1,-1 0-15,1 13 16,39-13 0,-26 0-1,-13 13 1,-14-13-1</inkml:trace>
  <inkml:trace contextRef="#ctx0" brushRef="#br0" timeOffset="21091.45">12779 7316 0,'27'0'78,"26"0"-62,39 13-1,-25-13 1,-1 13-16,66 0 16,-79-13-1,13 0-15,53 0 16,0 0 0,-13 0-1,0 0 1,-53 0-1,0 0 1,119 0 0,-40 14 15,-53-14-15,1 0-1,-1 13 1,-39-13-1,92 13 1,-26-13 0,0 13-1,-1-13 1,15 0 0,12 14-1,-79-14 1,13 0-16,53 13 15,-40-13 1,-26 0-16,13 13 16,1-13-16,-1 0 15,79 0 1,-79 13-16,1-13 16,-1 0-16,0 0 15,53 13 1,-13 1-1,0-14 1,-14 0 0,-12 13-1,-41-13 1,41 0 0,-54 0-16,27 0 15,-27 0 1,-12 0-1,-1 0 17,0 0-17,0 0-15</inkml:trace>
  <inkml:trace contextRef="#ctx0" brushRef="#br0" timeOffset="37590.05">1535 8665 0,'13'0'15,"0"0"110,14 0-109,-14 0 0,13-13-1,1 13 1,-14-13-1,13 13-15,-12 0 16,25 0 0,-12 0-16,26 0 15,-14 0 1,-12-14-16,39 14 16,-13 0-1,0 0 1,0 0-1,-27 0 1,1 0 0,-14 0-1,0 0 1,0 0-16,14 0 16,-14 0-1,13 0 1,1 0-1,-1 0 1,-12 0-16,12 0 16,40 0-1,-39 0-15,52 0 32,-39 0-17,-1 0 1,-12 0-1,-1 0 1,1 0 0,-1-13 15,-13 13-15,14 0-1,13 0 1,-1-13-1,1 13 1,-14 0 0,-12 0-1,-1 0-15,13 0 16,-12 0-16,12 0 16,27 0-1,0-13 1,-13 13-1,-1 0 1,1 0 0,0 0-1,-1 0 1,1 0 0,0-14-1,13 14 1,-40 0-1,13 0-15,14 0 16,13 0 0,-27 0-1,40 0 1,-13 0 0,-13 0-1,-13 0 1,12 0-1,-12 0 1,-1 0 0,14 0-1,-27 0 1,0 0-16,40 0 31,-26 0-15,-14 0-1,13 0 1,-12 0 0,-1 0-1,13 0-15,1 0 16,-14 0 0,0 0-1,0 0 1,1 0-1,-1 0 1,0 0 0,0 0-1,1 0 1,-1 0 0,0 0-1,0 0 1,0 0 15,1 0 0</inkml:trace>
  <inkml:trace contextRef="#ctx0" brushRef="#br0" timeOffset="41152.68">1442 9247 0,'26'0'140,"1"-13"-124,-1 13-16,1 0 16,39-13-1,-40 13-15,14-13 16,39 13-1,-39-14-15,0 14 16,79-13 0,13 13 15,-26 0-15,-13 0-1,12 0 1,-12 0-1,-14 0 1,1 0 0,-27 0-1,-14 0-15,54 0 16,-53 0 0,13 0-16,39 0 15,1 0 1,13 13-1,-14-13 1,1 14 0,13-14-1,13 0 17,-53 13-17,-26-13-15,-14 0 16,-13 0-16,1 0 15,25 0 1,-12 0 0,12 0-1,14 0 1,13 0 0,-13 13-1,0-13 1,0 0-1,-26 0 1,12 0-16,14 0 16,-26 0-1,-1 0 1,-13 0 0,1 0-1,-1 0 1,0 0-16</inkml:trace>
  <inkml:trace contextRef="#ctx0" brushRef="#br0" timeOffset="45724.65">6138 9247 0,'14'0'140,"78"0"-124,14 0 0,26 0-1,14 0 1,26-13-1,0 13 1,13 0 0,-13 0-1,-79 0 1,-14 13-16,80-13 16,-80 13-1,0-13-15,1 0 16,52 14-1,-66-14-15,0 0 16,53 13 0,1 0-1,-15 14 1,-25-27 0,-54 0-1,1 13-15,-14-13 16,13 0-1,-12 0-15,-1 0 16</inkml:trace>
  <inkml:trace contextRef="#ctx0" brushRef="#br0" timeOffset="48056.85">11721 9260 0,'13'0'46,"14"0"-30,26 0 0,13 0-1,13 0 1,14 0 0,13 0-1,13 0 1,66 0-1,-132-13 1,53 13 0,-1-13-1,1 13 1,-13 0 0,0 0-1,-41 0 1,-25 0-1,13 0 1,-27 0-16,0 0 16,0 0-16,0 0 15,14 0 1,-14 0-16,14 0 16,-14 0-1,27 0 1,-14 0-1,-13 0-15,27 0 16,53 0 0,-67 0-1,93 0 1,-53 0 0,-26 0-1,-14 0-15,67 13 31,-53-13-15,-1 0 0,1 0-1,0 13 1,13-13 0,-14 14-1,-12-14 1,-14 0-1,0 0 1,0 0-16,1 0 0</inkml:trace>
  <inkml:trace contextRef="#ctx0" brushRef="#br0" timeOffset="49406.85">15121 9247 0,'40'0'46,"39"0"-30,67 13 0,-41 1-1,14-14-15,172 13 16,-132-13 0,13 0-16,159 0 15,-14-27 1,-39 14-1,-159 13 1,0 0-16,186 0 31,-120 0-15,-26 13 0,-1-13-1,-52 0 1,0 0-1,-13 14 1,-54-14 0,-12 0-16,12 0 15,-25 0 1,-1 0 15</inkml:trace>
</inkml:ink>
</file>

<file path=ppt/ink/ink1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25:31.348"/>
    </inkml:context>
    <inkml:brush xml:id="br0">
      <inkml:brushProperty name="width" value="0.05292" units="cm"/>
      <inkml:brushProperty name="height" value="0.05292" units="cm"/>
      <inkml:brushProperty name="color" value="#FF0000"/>
    </inkml:brush>
  </inkml:definitions>
  <inkml:trace contextRef="#ctx0" brushRef="#br0">1495 7938 0,'13'0'141,"40"0"-126,53 0 1,39 0 0,41-14-1,-81 14 1,1 0-16,13 0 15,186-13 1,-133 0 0,-14 0-1,-39 13 1,-26 0 0,-27-14-1,-39 14 1,-14 0-1,0 0 17,0 0-17,-13-13-15,14 13 16,12 0 0,-13 0-1,27 0 1,0-13-16,-1 13 15,1 0-15,79 0 16,-66 0 0,13 0-16,119 0 31,-79 13-15,-26-13-1,-54 0 1,0 0-16,-12 0 15,-1 0 1</inkml:trace>
  <inkml:trace contextRef="#ctx0" brushRef="#br0" timeOffset="3770.76">6469 8004 0,'13'0'125,"14"0"-110,-14-14-15,13 14 16,54-13-1,-54 0-15,14 13 16,39-13 0,-52 0-16,39-1 15,-40 14 1,1-13-16,13 13 16,-1-13-1,-26 13 1,14-13-1,-1 13 1,1 0 0,-1-14-1,1 14 1,26 0 0,13 0-1,0-13 1,13 13-1,14-13 1,-53 13 0,13 0-16,52 0 15,14 0 1,1 0 0,-68 0-1,54 0 1,0 0-1,0 0 1,0 0 0,-53 0-16,52 0 15,-65 0 1,13 0-16,-13 0 16,52 13-1,-52-13-15,92 0 31,-52 0-15,-54 13-16,14-13 16,0 0-16,65 0 31,-38 0-15,-1 0-1,-40 0 1,14 0-16,-14 0 15,14 0-15,26 0 16,-26 0 0,0 0-16,-14 0 15,53 0 1,-52 0-16,12 0 16,28-13-1,-1 13 1,-13 0-1,-14 0 1,14 0 0,-13 0-1,-14 0 1,1 0-16,-14 0 16,40 0-1,-26 0-15,12 0 16,-12 0-16,-1 0 15,1 0-15,-1 0 16,1 0-16,25 0 16,-38 0-1,12 0-15,27 0 16,-27 0 0,1 0-16,-1 0 15,1 0-15,26 0 16,-40 0-1,13 13-15,14-13 16,-13 0 0,12 0-16,27 0 15,-39 0 1,52 0 0,1 0-1,-14 0 1,13 0-1,1 0 1,-1 0 0,0 0-1,14 0 1,0-13 0,12 13-1,1 0 1,13 0-1,14 0 1,-67 0 0,13 0-16,53 0 15,1 0 1,-14 0 0,-53 0-1,0 0-15,0 0 16,80 0-1,-27 0 1,0 0 0,-66 0-16,0 0 15,-14 0-15,1 0 16,39 0 0,-52 0-16,12 0 15,-12 0-15,-1 13 16,1-13-16,26 0 15,-27 0 1,-13 0-16,54 0 31,-14-13-15,13 13 0,-40 0-1,1 0-15,39 0 16,-27-13-1,-12 13 1,13 0 0,-14 0-16,-13 0 15,14 0-15,-14 0 16,13 0 0,-12 0-16</inkml:trace>
  <inkml:trace contextRef="#ctx0" brushRef="#br0" timeOffset="10210.1">1826 8506 0,'13'0'31,"0"0"0,14 0-15,25 0 15,-12 0-15,53 0 0,39 14-1,-53-14-15,173 0 31,-80 0-15,26 0 0,-26 0-1,-13 0 1,-14 0 0,-26 13-1,-26-13 1,-27 0-1,-39 0 1,12 0 0,-25 0-1,-1 0 1,0 0 31</inkml:trace>
  <inkml:trace contextRef="#ctx0" brushRef="#br0" timeOffset="13517.68">11787 8586 0,'13'0'110,"40"0"-95,-13 0 1,132 13 0,-93-13-1,120 13 1,26 0 0,13-13-1,-13-13 1,0 13-1,-14-13 1,-12 13 0,-27 0-1,-14 0 1,-12 0 0,13 0-1,-1 13 1,-78-13-1,12 13-15,1-13 16,-14 0-16,93 14 16,-79-14-1,-14 0-15,1 0 16,-1-14-16,1 14 16,39 0-1,-66-13-15,-14 13 16,27 0-1,-26 0 1,-14 0 0,-12 0-1</inkml:trace>
  <inkml:trace contextRef="#ctx0" brushRef="#br0" timeOffset="26437.18">10067 12951 0,'27'-13'141,"-1"0"-126,27 0 1,-26 13 0,-14-14-16,13 14 15,27 0 1,-39 0 0,12 0-1,0 0-15,1 0 16,39 0-1,-39 0 1,-1 14 0,27-1-1,-40 0 1,0-13-16,14 0 16,26 0-1,0 0 1,26 0-1,-39 0-15,39 0 16,-13 0 0,0 0 15,-26 0-15,-14 0-1,-12 0 1,-14-13-16,26 13 15,-13 0 17,14 0-17,26 13 1,0-13 0,-27 13-1,-13-13 1,1 0 31,12 0 62,1 0-93,12 0-1,-12 0 1,-1 0 0,-13 0-1,1 0 1,12 0-1,14 0 1,13 0 0,-27 0-1</inkml:trace>
  <inkml:trace contextRef="#ctx0" brushRef="#br0" timeOffset="27945.72">12144 12978 0,'14'0'78,"12"0"-62,1 0-16,12 0 15,54 0 1,-27 0-16,-13 0 16,13 0-16,0 0 15,-13 0-15,0 0 16,0 0-16,40 0 16,-54 0-1,1 0-15,0 0 16,-14 0-16,1 0 15,39 0 1,13 0 0,0 0-1,14 0 1,-14 0 0,-39 0-1,13-13-15,26 13 16,-39 0-1,39 0 1,40 0 0,-79 0-16,26 0 31,-26 0-15,0 0-1,-14 0 1,14 0-1,-27 0 1,0 0-16,14 0 16,-1 0-1,-13 0 1,1 0 0,-1 0 30,0 0 1</inkml:trace>
</inkml:ink>
</file>

<file path=ppt/ink/ink17.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26:26.026"/>
    </inkml:context>
    <inkml:brush xml:id="br0">
      <inkml:brushProperty name="width" value="0.05292" units="cm"/>
      <inkml:brushProperty name="height" value="0.05292" units="cm"/>
      <inkml:brushProperty name="color" value="#FF0000"/>
    </inkml:brush>
  </inkml:definitions>
  <inkml:trace contextRef="#ctx0" brushRef="#br0">3109 6165 0,'26'0'125,"40"-13"-109,40-1-1,53 1 1,13 0 0,26 13-1,-105 0-15,0 0 16,92 0-1,-106 0 1,80 0 0,-80 0-16,1 0 15,65 0 1,-79 0-16,-13 13 16,80-13-1,-14 0 1,-27 0-1,-39 0-15,27 0 16,-14 0 0,0 0-1,-40-13 1,1 13-16,26 0 16,0 0-1,-40 0 1,27-13-1,-1 13 1,1 0 0,0-14-1,-1 14 1,-25-13 0,12 13-16,0 0 15,1-13-15,65 0 31,-12-1-15,-27 14 0,-14-13-1,14 13 1,-13 0 0,0 0-1,-1 0 1,-12 0-1,-1 0 1,1 0-16,-1-13 16,14 13-1,-27 0 1,14 0 0,-14 0 15,0 0-16,14 0 1,12 0 0,-12 13-1,-1-13 1,1 13 0,12-13-1,1 14 1,-27-14-1,0 0-15,27 13 16,-27-13 0,1 0-16,-1 0 15,-13 13 1,13-13-16,0 0 47,1 0-32,-1 13-15</inkml:trace>
  <inkml:trace contextRef="#ctx0" brushRef="#br0" timeOffset="3438.04">5371 7501 0,'66'0'125,"66"-27"-109,14 14 0,39 13-1,-13-13 1,-92 13-1,-1 0-15,-26 0 16,0 0-16,26 13 16,-52-13-1,-1 0-15,14 0 16,-1 0 0,1 0-1,-13 0 1,-1 0-16,27 13 15,-13-13 1,-1 0-16,1 0 16,66 14-1,-53-14 1,-14 0 0,-25 0-1,12 0 188,1 0-187,12 0-16,14 0 16,0 0-1,-40 0 1,27-14-1,0 14 1,-27 0 0,0 0-1,0 0-15</inkml:trace>
  <inkml:trace contextRef="#ctx0" brushRef="#br0" timeOffset="7450.91">8771 6165 0,'119'0'78,"27"0"-62,-54 0-1,80 0 1,-79 0-16,-14 0 16,67 0-1,-27 0 1,-40 0-1,-13 0 1,-26 13 0,0-13-1,12 0 1,-12 13 0,13 0-1,-13 1 1,13-1-1,-14 0 1,-12-13 0,-14 0-1,14 13 17</inkml:trace>
  <inkml:trace contextRef="#ctx0" brushRef="#br0" timeOffset="8759.26">11364 6257 0,'0'14'32,"26"-14"-17,67 26 1,66 14 0,66-14-1,52-13 1,1 1-1,106-1 1,-265-13 0,79 13-1,-52 0 1,-54-13 0,-52 0-1,-27 0 1</inkml:trace>
  <inkml:trace contextRef="#ctx0" brushRef="#br0" timeOffset="12294.7">15637 6152 0,'53'0'110,"39"-14"-95,14 1 1,-53 13-1,13 0-15,0 13 16,106 14 0,-66-1-1,-66-26 1,13 13-16,26-13 16,-39 0-1,0 0-15,-1 0 16,27 0-1,-13 0 1,-26 0 0,-14 0-16,14 0 15,-1 0 1,-13 0-16,0 0 16,14 0-1,-1 0 1,1 0-1,-1 0 1,-13 14 0,1-14-16,-1 0 15</inkml:trace>
  <inkml:trace contextRef="#ctx0" brushRef="#br0" timeOffset="15227.46">21087 6297 0,'14'0'62,"38"0"-46,15 13-1,25 1 1,27-14 0,0 13-1,0-13 1,0 0 0,1 13-1,12-13 1,-66 0-1,66 13 1,-79-13-16,66 0 16,-39 0-1,-1 0 1,-53 0 0,41 0-1,-1 0 1,13 0-1,0 0 1,-12 0 0,-1 0-1,-40 0 1,-13 0-16,14 0 16,-1 0-1,-12 0-15,-1 0 16</inkml:trace>
  <inkml:trace contextRef="#ctx0" brushRef="#br0" timeOffset="16616.91">1707 6853 0,'119'-14'94,"53"1"-78,79 0-1,-106 0 1,1 13-16,238 0 31,-199 0-15,-79 0 0,-67 0-1,-25 0-15,-1 0 16,0 0 124</inkml:trace>
  <inkml:trace contextRef="#ctx0" brushRef="#br0" timeOffset="19415.78">5358 6257 0,'-27'14'15,"54"-28"-15,-93 41 16,52-27-16,14 13 16,-13-13-1,13 13 17,-13-13-17,0 14 1,0 12-1,-14 14 1,1 13 0,-1 26-1,14-13 1,0-26 0,13-14-1,0 1 1,13-1 15,0-13-15,0 14-1,14 13 1,13-27 0,12 13-1,41 1 1,39-1-1,14 1 1,26-1 0,13-13-1,-26 1 1,-67-14 0,-39 0-1,-39 0 1,-1-14-1,40-52 17,-27 40-17,-13-14-15,14 0 16,-1-26 0,-12 0-1,-14 13 1,0 0-1,-14 0 1,1 14 0,-40-14-1,13 13 1,14 14 0,0 12-16,-80-39 31,26 27-16,-12 13 1,-27-14 0,26 14-1,0 0 1,27 13 0,0-13-1,-13 13 1,39 0-1,0 0-15,-39 13 16,-14-13 0,14 13-1,39 0 1,14-13-16,-1 13 16,-39 27-1,53-40 1,0 13-1</inkml:trace>
  <inkml:trace contextRef="#ctx0" brushRef="#br0" timeOffset="20994.7">8903 6813 0,'27'0'31,"26"-26"-16,0 26 1,52-27 0,-52 14-16,13 13 15,80-13 1,26-1 0,-27 14-1,1-13 1,-80 13-1,-13 0-15,40 0 16,-27 0 0,0 0-1,0 0 1,-26 0 0,13 0-1,-27 0-15,1 0 16,26 13-1,26 1 1,0-14 0,1 0-1,-1 0 1,-66 0 0,14 0-1,-14 0 1</inkml:trace>
  <inkml:trace contextRef="#ctx0" brushRef="#br0" timeOffset="26853.06">11959 7408 0,'0'-13'0,"13"13"16,1 0 0,12 13-16,40 1 15,40-1 1,53 0 0,-53-13-1,-1 13-15,28 0 16,131 14-1,-118-27-15,145 13 16,-13-13 0,-27 0-1,-132-13 1,-26 13-16,66-13 16,-107 13-1,-25 0-15,-1 0 31</inkml:trace>
  <inkml:trace contextRef="#ctx0" brushRef="#br0" timeOffset="40965.35">6324 9869 0,'13'0'94,"26"0"-63,-12 0-15,13-13-1,-1 13 1,-25 0 0,38-14-1,-38 14 1,25 0 0,1 0-1,13-13 1,-27 13-1,41 0 1,-1 0 0,13 0-1,0 0 1,14 0 0,0-13-1,-54 13 1,14 0-16,40-13 15,-53 13 1,-1 0-16,54 0 16,-53 0-1,-1 0-15,14 0 16,40 13 0,-40-13-16,26 0 15,-52 13 1,-1-13-16,0 0 15,27 0 1,-26 0 0,-1 0-1,1 0 1,-1 0 0,1 0-16</inkml:trace>
  <inkml:trace contextRef="#ctx0" brushRef="#br0" timeOffset="44037.49">6403 10332 0,'13'0'63,"0"0"-47,27 0-16,132 0 31,-13 13-16,26-13 1,-13 0 0,-106 13-16,53-13 31,-79 14-15,-14-14-1,-12 0 16,-1 0-15,13 0 0,1 0-1,-14 0 1,13 0 0,14 13-1,-27-13 1,1 0-16,25 13 15,-12-13 1,-1 0-16,1 0 16</inkml:trace>
  <inkml:trace contextRef="#ctx0" brushRef="#br0" timeOffset="45640.12">9922 10425 0,'40'0'47,"-14"0"-31,67 0-1,-1 13 1,14 13-1,13-12 1,0-1 0,-13 0-1,-53-13 1,79 13 0,-79-13-1,-26-13 1,-14 13-16,27 0 15,-1 0 1,1 0 0,-14 0-1,1 0 1,-14 0 15,0 0-15</inkml:trace>
  <inkml:trace contextRef="#ctx0" brushRef="#br0" timeOffset="54838.97">1283 10636 0,'0'40'78,"0"13"-62,-13-13-1,13-27 1,0 0-16,0 27 16,0-1-1,-13-12 17,13-1-17,-13-12 1,-14 12-1,14 0 1,-27 14 0,14-13-1,12-27 1,-12 13-16,0 0 16,-1-13-1,14 0-15,-14 0 16,14 0 15,13 13 63,0 40-79,13 40 1,-13-27 0,14 13-1,-1-26 1,0-13 0,0 13-1,-13-27-15,14 14 16,-1 0-1,-13-1 1,13-12 0,0 26-1,0-14 1,1 1 0,-1-13-1,0-14 16,-13 13-15,13-26 0,-13 13-1,14-13 110,-1 0-109,0 0-16,27 0 16,-14 0-1</inkml:trace>
  <inkml:trace contextRef="#ctx0" brushRef="#br0" timeOffset="57070.06">2606 11046 0,'66'0'78,"67"0"-63,65 27 1,-13-1 0,-105-26-1,39 13 1,-66-13-16</inkml:trace>
  <inkml:trace contextRef="#ctx0" brushRef="#br0" timeOffset="58012.71">2421 11615 0,'13'0'47,"80"0"-31,-14 13-16,93 1 16,40 12-1,-93-13 1,0-13-16,132 27 15,1-14 1,-14 0 0,-146-13-1,1 0-15,39 0 16,-79 0 0,-26 0-1,-14 0 1</inkml:trace>
  <inkml:trace contextRef="#ctx0" brushRef="#br0" timeOffset="58953.91">2368 12475 0,'53'0'63,"40"0"-48,26 13 1,53 1 0,13 12-1,-93-26 1,1 13-16,-14 0 15,54-13 1,-54 14 0,-66-14-1</inkml:trace>
  <inkml:trace contextRef="#ctx0" brushRef="#br0" timeOffset="61847.09">9406 10993 0,'0'-13'0,"13"13"63,67 0-48,39 0 1,-40 0-1,0 0-15,120 0 16,26 0 0,-119 0-1,158 13 1,-185 1 0,-52-14-1</inkml:trace>
  <inkml:trace contextRef="#ctx0" brushRef="#br0" timeOffset="62497.46">12766 11046 0,'13'0'62,"67"0"-46,-27 0-16,198 0 31,-53 0-15,-12-13 0,-28 13-1,-39 0 1</inkml:trace>
  <inkml:trace contextRef="#ctx0" brushRef="#br0" timeOffset="63280">14909 10901 0,'13'0'47,"40"13"-31,53 14-1,53-14 1,66 13 0,13-13-1,-119-13 1,93 14 0,-54-14-1,-38 0 1,-81 0-16,-12 0 15,-14 0 1</inkml:trace>
  <inkml:trace contextRef="#ctx0" brushRef="#br0" timeOffset="64796.15">14393 11046 0,'53'0'78,"80"0"-62,-41 0-16,14-13 15,0 13-15,13 0 16,93 0 0,-133 0-16,-13 0 15,-26 0-15,-14 0 31</inkml:trace>
</inkml:ink>
</file>

<file path=ppt/ink/ink18.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28:15.414"/>
    </inkml:context>
    <inkml:brush xml:id="br0">
      <inkml:brushProperty name="width" value="0.05292" units="cm"/>
      <inkml:brushProperty name="height" value="0.05292" units="cm"/>
      <inkml:brushProperty name="color" value="#FF0000"/>
    </inkml:brush>
  </inkml:definitions>
  <inkml:trace contextRef="#ctx0" brushRef="#br0">3797 5808 0,'0'-14'16,"13"14"46,40 0-46,66-13-1,-53 0 1,14 13-16,78-13 16,-65 13-1,-14-14-15,-13 14 16,1 0-16,38 0 16,-65 0-1,0 0-15,-1 0 16,-12 0-1,-14 0-15,27 0 16,-27 0 0,40 0-1,-27 0 1,1 0-16,52 0 16,-52 0-1,-1 0-15,1-13 16,12 13-1,-25 0-15</inkml:trace>
  <inkml:trace contextRef="#ctx0" brushRef="#br0" timeOffset="2961.77">8599 5781 0,'93'0'47,"92"13"-31,66 1 0,-105-14-1,-14 0-15,27 0 16,-14 0-16,27 13 15,-13 0-15,0-13 16,158 0 0,-171 0-16,-1 0 15,107-13 1,-67-14 0,-66 14-1,-93 13-15,1 0 31,-14 0 63,13 0-94</inkml:trace>
  <inkml:trace contextRef="#ctx0" brushRef="#br0" timeOffset="9964.01">19526 6350 0,'13'0'16,"146"40"0,26-27 15,-66 0-15,-66-13-16,0 13 15,53 1 1,-53-14-16,132 13 31,-66-13-15,-13 0-1,-53 0 1,0 0-16,53 13 16,-53-13-1,0 0-15,26 13 16,-52-13-1,-1 0-15,0 0 16,1 0 0,-1 0-1,14 0 1,-14 0 0,-12 0-1,-1 0-15,0 0 16</inkml:trace>
  <inkml:trace contextRef="#ctx0" brushRef="#br0" timeOffset="10918.18">6866 6985 0,'106'-13'125,"105"13"-109,67 0-1,0-13 1,-13-1-1,-160 14 1,1 0-16,40-26 16,-80 26-1,-53 0-15</inkml:trace>
  <inkml:trace contextRef="#ctx0" brushRef="#br0" timeOffset="15282.56">2064 9803 0,'13'0'516,"13"0"-501,27 0 1,-13 0-16,13 0 15,0 0 1,66 0 0,-66 0-16,79 0 15,-66 0 1,-13 0-16,66 0 16,-66 0-1,-13 0-15,13 0 16,-14 0-16,28 0 15,-1 13 1,-40-13 0,40 0-1,14 0 1,-1 0 0,14 0-1,13 0 1,-1 0-1,-52 0-15,-13 0 16,0 13-16,-14-13 16,1 0-1,-14 0 1</inkml:trace>
  <inkml:trace contextRef="#ctx0" brushRef="#br0" timeOffset="16374.69">5755 9935 0,'53'0'94,"145"-40"-79,-92 27 1,119-27 0,26 14-1,14 13 1,-133 0 0,119-1-1,-145 14-15,0 0 16,40 0-1,-94 0-15,15 0 16,-41 0 0,-13 0-1,27 0 32,-14 0-31</inkml:trace>
  <inkml:trace contextRef="#ctx0" brushRef="#br0" timeOffset="18172.61">2249 10478 0,'13'0'79,"67"0"-64,-1 0 1,119 0-1,54 0 1,52 0 0,27 0-1,132 13 1,-238 13 0,-80-13-1,-92 1 1,-13-14-1</inkml:trace>
  <inkml:trace contextRef="#ctx0" brushRef="#br0" timeOffset="19408.65">5596 10504 0,'13'0'32,"0"0"-17,27 0-15,0 0 16,185 13-1,13-13 1,-106 0 0,27-13-16,158 13 15,-158 0 1,0 0-16,291 13 31,-173 14-15,-12-1-1,0-13 1,-27-13 0,-13 0-1,-40 0 1,-53 0 0,-66 0-1,-39 0 1</inkml:trace>
</inkml:ink>
</file>

<file path=ppt/ink/ink19.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29:14.855"/>
    </inkml:context>
    <inkml:brush xml:id="br0">
      <inkml:brushProperty name="width" value="0.05292" units="cm"/>
      <inkml:brushProperty name="height" value="0.05292" units="cm"/>
      <inkml:brushProperty name="color" value="#FF0000"/>
    </inkml:brush>
  </inkml:definitions>
  <inkml:trace contextRef="#ctx0" brushRef="#br0">17939 8427 0,'79'-26'110,"-13"-14"-95,27 13 1,-53 14 0,-1-13-16,1 12 15,0 1-15,-14 0 16,27-13-1,-27 12-15,1-12 16,13-1 0,-14 1-1,-13 13 1,1-14 0,-14 14 30,13 13-30,-13-13 0</inkml:trace>
  <inkml:trace contextRef="#ctx0" brushRef="#br0" timeOffset="556.77">18415 7938 0,'93'39'62,"-40"-12"-46,-14-14 0,-26-13-1,-13 13 1,0 0 31,0 14-32,-13 12 1,-13 28 0,13-41-1,-14 40 1,1 0 0,-1 1-1,14-41 1,0-13-1,13 0 1</inkml:trace>
  <inkml:trace contextRef="#ctx0" brushRef="#br0" timeOffset="3680.02">17608 8401 0,'26'13'93,"-12"-13"-77,-1 13 15,13 0-15,1-13 0,26 13-1,-40-13 1,27 14-1,-27-14 1,0 0 0,0 0-16,1 0 15,-1 0-15,0 0 16,0 0 0,1-14-1,12 14 1,-13-26-1,0 26-15,1 0 16,-14-13-16,13 13 16,-13-13-16,13 13 15,-13-14 1,0 1 0,13 13-1,-13-13 48,14 0-48,-1 13 1,-13-14 0</inkml:trace>
  <inkml:trace contextRef="#ctx0" brushRef="#br0" timeOffset="10840.9">16999 4458 0,'14'0'78,"-1"0"-62,0 0-1,67 0 1,12 13 0,-39 1-1,0-1-15,66 0 16,-79 0-1,13-13-15,52 27 32,-91-27-17,-1 0-15,0 0 32,0 0-17,1 0 16,-1 0 1</inkml:trace>
  <inkml:trace contextRef="#ctx0" brushRef="#br0" timeOffset="11367.94">17687 4220 0,'0'13'31,"14"1"-15,12 12-16,53 27 15,-26 0 1,-13-27-1,-40-12 1,-53 65 47,-53 14-48,-26-1 1,66-39-1,13 13-15,-26 14 16,52-54 0,14-13-1</inkml:trace>
  <inkml:trace contextRef="#ctx0" brushRef="#br0" timeOffset="16825.4">19804 6469 0,'0'13'62,"0"1"-46,0-1-16,0 0 16,0 0-1,0 0 1,0 14-1,40 26 1,26-13 0,-40-14-16,54 0 31,-67-26-15,0 0-1,-13-13 32,0-40-31,-13 27-1,-14-27 1,-52-26 0,53 65-1,-14-12 1,14 13-1,12-1-15,-25 1 16,25 0 0,1 0-1,13 26 79,0 13-78</inkml:trace>
  <inkml:trace contextRef="#ctx0" brushRef="#br0" timeOffset="17319.14">20426 6522 0,'40'-13'78,"12"0"-62,28-1-1,-14 1 1,-13 13-1,-13-13 1,-27 13-16</inkml:trace>
  <inkml:trace contextRef="#ctx0" brushRef="#br0" timeOffset="18745.39">21365 6152 0,'0'0'0,"-40"-14"16,27 1-16,-13 0 15,12 0-15,-52-1 32,53 1-17,0 40 32,13-14-16,0 13-15,0 14 0,0-14-1,13 14 1,14-13-1,-14-1 1,0-26 0,0 13 15,-13-26 47,13-27-62,-13 1-1,0 12 1,14 14 0,-14 0-1,13 13 63,0-13-62,-13-1 15,13 14 0,-13 14 141,0-1-156,14 0-16,-1 13 16,-13 1-1,13-1-15,0 27 16,14 40-1,-14-27-15,-13 13 16,13 80 0,-13-79-16,0-1 15,0 53 1,0-79-16,-13 79 31,13-39-15,-13-27-1,13 14 1,-13-28 0,13-25-1,0-14-15,-14 14 16,14-14 0,0 0-16</inkml:trace>
  <inkml:trace contextRef="#ctx0" brushRef="#br0" timeOffset="31016.53">9710 9975 0,'53'0'62,"53"26"-46,26 1-1,27-27 1,-66 13 0,118-13-1,-105-13-15,13-1 16,106 1-1,-106 13-15,106 0 16,13 0 0,-39 0-1,-107 0 1,1 0-16,-1 0 16,54-26-1,-1-1 1,-78 27-1,12-13-15,53 13 16,1 0 0,-14 0-1,-14 0 1,-38 13 0,25-13-1,-39 0-15,0 0 16,-13 0-16,66 14 15,-14-14 1,-39 0 0,-13 13-16,66-13 15,-27 0 1,0 0 0,-52 0-1,-1 0-15,14 0 16,13 0-1,-27 0 17</inkml:trace>
  <inkml:trace contextRef="#ctx0" brushRef="#br0" timeOffset="31931.38">11959 9432 0,'0'-13'63,"13"-27"-47,1 1-1,25-41 1,27 1-1,1 0 1,-14 13 0,-27 52-1,-13 1-15,27-13 16,-27 26 0,0-14-16,1 14 15,-1-13 1,-13 0-1</inkml:trace>
  <inkml:trace contextRef="#ctx0" brushRef="#br0" timeOffset="32552.46">12171 8864 0,'13'0'31,"14"0"-16,39 26 1,13 14 0,-26-14-1,-27-13 1,-12-13-16,-1 14 16,0-14-16,-13 13 15,0 0 16,13-13-15,-13 13 31,0 1-31,-13 25-1,0-12 1,13-1-16,-13-13 15,-1 1-15</inkml:trace>
  <inkml:trace contextRef="#ctx0" brushRef="#br0" timeOffset="39110.76">18904 9948 0,'0'-13'16,"53"26"31,40 1-32,39-1 1,14 0 0,-1-13-1,-26-13 1,0 13 0,-52-13-1,-14 13-15,118 0 31,-78 0-15,-27 0 0,-26 0-1,0 0 1,-14 0 0,14-14-1,-14 14 1,1 0-16,39 0 15,-13 0 1,0-13 0,0 13-1,0 0 1,13 0 0,0 0-1,0 0 1,13 0-1,1 0 1,-27 0 0,52 0-1,14 0 1,1 0 0,-28 0-1,-39 0 1,-13 0-16,13 0 15,-40 0 1</inkml:trace>
  <inkml:trace contextRef="#ctx0" brushRef="#br0" timeOffset="40370">2262 10597 0,'40'0'93,"66"0"-77,26 26 0,-53-26-1,27 13-15,93 0 16,-94 1-1,1-14-15,132 13 16,-26 13 0,-146-26-16,53 14 31,-105-14-15</inkml:trace>
  <inkml:trace contextRef="#ctx0" brushRef="#br0" timeOffset="43105.96">6218 10478 0,'26'0'63,"14"0"-48,0 13-15,12 0 16,94 0 0,-53 14-16,12-14 15,-12-13-15,132 26 16,-13-26 0,-120 14-1,-12-14-15,171 0 31,-132 13-15,-13-13 0,-27-13-1,1 13 1,-54 0 0,0 0-16,1 0 15,13 0-15,13 0 16,-27 0-1,14 0-15,13-14 16,-14 14 0,1 0-16,-14 0 15,41-13 1,-41 13-16,40 0 16,-39 0-1,26 0 1,13 0-1,-40 0 1,-13 0 0,1 0-16,12 0 15,1 0 1,-14 0-16,0 0 16,0 0-1,0 0-15,1 0 31,-1 0-15,0 0 15</inkml:trace>
  <inkml:trace contextRef="#ctx0" brushRef="#br0" timeOffset="47869.98">14076 10557 0,'13'0'109,"53"0"-93,53 0-1,93 0 1,-53 0-1,13 0 1,-93 0 0,67 0-1,-94 0-15,15 0 16,52 0 0,-66 0-16,66 13 15,-13-13 1,-54 0-1,41 0 1,-14 0 0,1 0-1,-27 0 1,0 0 0,-40 0-16,0 0 15,0 0 16</inkml:trace>
  <inkml:trace contextRef="#ctx0" brushRef="#br0" timeOffset="49630.01">18137 10544 0,'13'0'47,"40"0"-32,40-14 1,26 14-1,27-13 1,12 0 0,14 0-1,-13 13 1,0-13 0,-27-1-1,0-12 1,-13 13-1,0-1 1,-26 1 0,-14 0-1,1 13 1,-14 0 0,-13 0-1,0 0 1,-14 0-1,14 0 1,-13 0 0,26 0-1,-39 0 1,-1 0-16,40 0 16,-39 0-1,-1 0-15,14 0 16,-14 0-1,-12 0-15,25 0 16,-25 0 15,-1 0-15,0 0 0</inkml:trace>
  <inkml:trace contextRef="#ctx0" brushRef="#br0" timeOffset="53543.55">5411 11112 0,'13'0'94,"0"0"-78,14 0-16,78 0 31,-12 0-16,53 0 1,12 0 0,1 0-1,13-13 1,-13 13 0,13 0-1,-93 0 1,186 0-1,-80-13 1,0 0 0,-92 13-1,105 0 1,-105 0-16,-14 13 16,1-13-16,78 13 15,-12 14 1,-14-14-1,-66 0 1,0-13-16,-13 0 16,53 13-1,-53 1-15,-13-14 16,13 0-16,39 13 31,-39-13-15,-13 0-1,-14 0 1,1 13-16,-1-13 16,1 0-1</inkml:trace>
  <inkml:trace contextRef="#ctx0" brushRef="#br0" timeOffset="68351.28">6456 5490 0,'0'-13'47,"0"0"-32,26-27-15,1 0 16,79-79-1,66-26 1,26 26 0,0 39-1,-26 14 1,-26-13 0,-93 52 15,-40 14-16,0 13 1</inkml:trace>
  <inkml:trace contextRef="#ctx0" brushRef="#br0" timeOffset="68848.55">7461 4577 0,'13'0'16,"27"0"15,-13 27-15,-14-14-16,13 0 16,1 27 15,-14 0-16,-13 12 1,0 15 0,0-14-1,0-27 1,-26 0 0,26-12-1,-14-1-15,1 13 16,-13 27-1,12-53 1,14 14 0</inkml:trace>
  <inkml:trace contextRef="#ctx0" brushRef="#br0" timeOffset="69929.94">8811 3850 0,'0'13'78,"-27"40"-62,-26 26 0,14-13-1,25-26 1,-65 106-1,39-67 1,14 14 0,13-41-1,13-25 1,0-14 0,13-13 93,0-13-93,27-14-1,-14 1 1,14-14-1,-27 14 1,0-14 0,1 27-1,-14 0 95,-27-1-79,14 1-15,13 0-16,-13 13 15,-1-13 1,1 13-16,0 0 31,0 0-15,-1 0-1,1 0 1,0 0 0,0 0 15</inkml:trace>
  <inkml:trace contextRef="#ctx0" brushRef="#br0" timeOffset="75069.22">12356 3545 0,'0'27'16,"0"52"-1,-13-13 1,13 80 0,0-67-16,0 54 15,0-14 1,0-40 0,13-26-1,-13-27 1</inkml:trace>
  <inkml:trace contextRef="#ctx0" brushRef="#br0" timeOffset="75928.36">12872 3598 0,'0'27'62,"-13"-1"-46,0 14-16,-27 66 15,13-40 1,1 0-16,13 0 16,-1 0-16,1-13 15,0 0-15,13-13 16,0 26 0,26-26-1,41 26 1,-14-26-16,-14-14 15,67 0 1,-40-26 0,-13-13-1,-13-40 1,13-26 0,-27 13-1,-13-14 1,-13 28-1,0 25 1,-13 1-16,0 12 16,-27-12-1,27 13-15,-13 13 16,12-14-16,-12 1 16,-27 0-1,40 13-15,-14 0 16,1 0-1,-1 13 1,27 0 0,-13-13-16,0 27 15,13-14 1,-13-13 0,13 13-1,0 1 1</inkml:trace>
  <inkml:trace contextRef="#ctx0" brushRef="#br0" timeOffset="76960.32">10160 5305 0,'53'-40'63,"-13"1"-48,26-1-15,0-13 16,106-53 0,-66 53-16,-14 0 15,14-13-15,79-40 16,-92 53 0,-14 14-16,-13-1 15,54-13 1,-68 40-16,1-14 15,-26 14 1</inkml:trace>
  <inkml:trace contextRef="#ctx0" brushRef="#br0" timeOffset="77498.17">11086 4247 0,'53'26'15,"-13"-13"1,13 14-16,52 39 16,-52-40-1,0-12-15,66 52 31,-79-40-15,-14 1 0,-26-14 15,0 27-15,0-14-16,-52 67 31,-15 26-16,1 13 1,0 0 0,0-39-1,53-67 1,-1-12-16</inkml:trace>
  <inkml:trace contextRef="#ctx0" brushRef="#br0" timeOffset="84162.72">15399 11205 0,'26'0'78,"54"0"-62,65-26-1,186-14 1,-67 13 0,-131 1-1,-1 13-15,119 0 16,-132 13-1,0 0-15,1 0 16,78 0 0,-13 0-1,-26 13 1,-14-13 0,-12 0-1,-1 0 1,14 0-1,12 0 1,-25 13 0,12-13-1,-39 0 1,-66 0 0,26 0-1,-53 0 1</inkml:trace>
  <inkml:trace contextRef="#ctx0" brushRef="#br0" timeOffset="84811.15">20174 11046 0,'27'14'32,"13"-1"-17,13-13-15,13 13 16,13-13-16,14 13 16,13-13-16,13 0 15,198 0 1,-158 0-1</inkml:trace>
  <inkml:trace contextRef="#ctx0" brushRef="#br0" timeOffset="87387.68">9988 11853 0,'0'0'0</inkml:trace>
  <inkml:trace contextRef="#ctx0" brushRef="#br0" timeOffset="88283.13">9856 11946 0,'39'0'62,"1"0"-46,0 0 0,39 0-1,40 0 1,27 13-1,39-13 1,13 0 0,-92 13-16,93-13 15,-107 0 1,1 0-16,39 0 16,-92 0-1,0 0-15</inkml:trace>
  <inkml:trace contextRef="#ctx0" brushRef="#br0" timeOffset="93136.55">14208 11668 0,'13'0'78,"1"0"-62,25 13-1,1 14 1,26-27 0,0 13-1,93 0 1,-106 1-1,0-1-15,53 0 16,-40-13 0,-13 0-1,0 0-15,0 13 16,52-13 0,-52 0-16,40 0 15,26 0 1,-13 0-1,26 0 1,-13 0 0,0 0-1,-66 0 1,53 13 0,-53-13-16,53 0 15,-14 14 1,-39-14-1,40 0 1,-53 0-16,39 0 16,0 0-1,-39 0 1,53 0 0,12 0 15,-38 0-16,-15 0 1,15 13 0,-1-13-1,0 0 1,-40 0 0,27 0-1,-26 0-15,-1 0 16,-13 0-16,27 0 15,0 0 1,-27 0 0,27 0-1</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05:52.407"/>
    </inkml:context>
    <inkml:brush xml:id="br0">
      <inkml:brushProperty name="width" value="0.05292" units="cm"/>
      <inkml:brushProperty name="height" value="0.05292" units="cm"/>
      <inkml:brushProperty name="color" value="#FF0000"/>
    </inkml:brush>
  </inkml:definitions>
  <inkml:trace contextRef="#ctx0" brushRef="#br0">12052 5702 0,'26'0'63,"14"0"-48,-14 0 1,120 0-1,39 0 17,-66 0-17,0 0 1,-26 0 0,13 0-1,-14 0 1,1 0-1,-53 0 1,-1 0-16,41 0 16,-41 0-1,-12 0-15,26 0 16,0-13 0,0 13-1,13 0 1,-27 0-1,54 0 1,26 0 15,-26 0-15,-1 0 0,27 0-1,-13 13 1,-53-13-1,0 13-15,53-13 16,13 13 0,0 0-1,-13 1 1,0-14 0,13 13-1,-14 0 1,-52 0-1,14-13-15,38 14 16,14-1 0,-39-13-1,-27 13 1,26-13 0,-52 0-16,25 0 15,-12 13-15,26-13 16,14 0-1,-14 0 1,13 0 0,27 0 15,-27 0-15,-12 0-1,12-13 1,-13 13-1,0 0 1,0 0 0,14 0-1,-1-13 1,-39 13 0,-14 0-16,40 0 15,-26 0 1,-13 0-16,25 0 15,-12 0 1,0 0 0,13 0-1,-27 0 1,27-13 0,-26 13-16,-14 0 15,40 0 1,-40 0-16,13 0 15,-12 0-15,25 0 16,-25 0 0,-1 0-16,26 0 31,-12 0-15,-1 0-1,1 0 1,-14 0-1,0 0 1,1 0 0,-1 0-1,0 0-15,0 0 16,0 0 0,1 0 15,-1 0-16</inkml:trace>
  <inkml:trace contextRef="#ctx0" brushRef="#br0" timeOffset="2472.71">17674 5794 0,'13'0'62,"14"0"-46,52 0 0,93 0-1,-106 0 1,14 0-1,-1 0-15,80 0 16,-80 0 0,-13 0-16,14 0 15,65 0 1,-65 0-16,-14 0 16,0 0-16,13-13 15,80 0 1,-13 0-1,-1 13 1,14-14 0,-27 14-1,0 0 1,-13-13 0,1 0-1,-1 13 1,-14-13-1,-12 13 1,53 0 0,-1 0 15,-39 0-15,-13 0-1,-41 0 1,15 0-16,38 0 15,-52 0 1,0 0-16,0 0 16,0 0-16,-13 0 15,-1 0-15,41 0 16,-40 0 0,-1 0-16,1 0 15,39 13 1,-39-13-16,26 0 15,-26 0 1,39 0 0,-52 13-16,26-13 15,-40 0 1,0 0-16,13 0 16,14 0-1,-13 13 1,12-13-1,14 14 1,-13-14 0,0 0-1,-1 0 1,1 0 0,13 0-1,-27 0-15</inkml:trace>
  <inkml:trace contextRef="#ctx0" brushRef="#br0" timeOffset="26508.7">6720 7924 0,'14'0'32,"12"0"-17,14 0 1,39 0 0,40 14-1,27-1 1,-54-13-1,80 0 1,-13 0 0,-13 0-1,-1 0 1,-26 0 0,-13 0-1,-40-13 1,0 13-1,-13 0 1,0-14 0,0 14-1,0 0 1,13 0 0,13 0-1,27 0 1,13 0-1,27 0 1,13 0 0,-93 0-1,13 14-15,53-14 16,-65 13 0,-14-13-16,52 0 15,-38 0 1,-15 0-16,-12 0 15,66 0 1,-66 0-16,13 13 16,26-13-1,-13 0 1,-26 0 0,-27 0-1</inkml:trace>
  <inkml:trace contextRef="#ctx0" brushRef="#br0" timeOffset="27569.11">1442 7924 0,'40'0'32,"13"0"-17,13 0 1,-13 0 0,0 0-16,52-13 15,-52 13 1,66-13-1,0 0 1,14-1 0,-14 14-1,0 0 1,79 0 0,-92 14-1,-53-14 1,13 0-1,0 0 1,-13 0 0,27 0-1,-1 0 1,27 0 0,-27 0-1,-39 0 1,-27 0-16,14 0 15,-14 0 48</inkml:trace>
  <inkml:trace contextRef="#ctx0" brushRef="#br0" timeOffset="29459.97">13626 7990 0,'26'0'16,"-52"0"-16,119 14 16,-67-14-16,80 0 31,-13 0-16,12 0 1,41 0 0,39 0-1,27 0 1,13-14 0,0 1-1,-14-13 1,1 13-1,-14-1 1,-12 1 0,-81 13-1,81 0 1,-28 0 0,-39 13-1,-26-13 1,-14 0-1,14 14 1,-14-14 0,1 0-1,-41 0 1,-25 0 0</inkml:trace>
  <inkml:trace contextRef="#ctx0" brushRef="#br0" timeOffset="42046.87">2077 10385 0,'53'0'94,"26"0"-78,27-13-1,13-1 1,0 14 0,-53 0-1,1 0-15,-15 0 16,81 0-1,-80 0-15,13 0 16,159 14 0,-67-1-1,-78-13 1,-14 13 0,13 0-16,-13-13 15,199 40 1,-80-27 15,-79-13-15,0 0-1,-13 0 1,-14 0 0,-39 0-1,-1 0-15,27 0 16,-26 0-1,13 0-15,26 0 16,14-13 0,-27 13-1,0-13 1,-26 13 0,-14-13-1,-12 13 1,-1 0-1,0 0 1,0 0 0,27-14-1,-27 14-15</inkml:trace>
  <inkml:trace contextRef="#ctx0" brushRef="#br0" timeOffset="47718.84">8281 10914 0,'27'0'78,"26"-13"-62,26 13 0,67-27-1,-1 27 1,40 0 0,-13 0-1,-26 0 1,-80 0-1,40 0 1,-27 0 0,1 0-1,-1 0 1,0 0 0,-26 14-16,-13-14 15,26 0 1,-26 13-16,-14-13 15,27 0 1,-26 0-16,39 13 16,-26-13-1,-14 0-15,14 13 32</inkml:trace>
  <inkml:trace contextRef="#ctx0" brushRef="#br0" timeOffset="54442.24">4538 11523 0,'53'0'62,"13"-14"-46,26 1 0,27 0-1,40 0 1,26-1 0,14 14-1,-93-13 1,-14 13-16,54 0 15,-27 0 1,-13 0 0,-14 0-1,14 13 1,0-13 0,-40 14-1,119-1 1,-66 0-1,-39-13 1,-1 0 0,-53 13-1,1-13-15,39 0 16,-39 0 0,12 0-16,27 0 15,-39 0 1,-14 0-16,14 0 31</inkml:trace>
  <inkml:trace contextRef="#ctx0" brushRef="#br0" timeOffset="61769.3">20624 11602 0,'14'0'31,"25"0"-15,14 0 0,13 0-1,27 0 1,26 26-1,40-12 1,-1-14 0,41 0-1,13 0 1,-1 0 0,1 0-1,-133 0 1,106-14-1,-92 1-15,79 0 16,-93 13 0,-12 0-16,12 0 15,66-13 1,-65 13-16,-14 0 16,0-13-16,13 13 15,1 0-15,-1 0 16,-13 0-16,93 0 15,-93 0 1,0 0-16,106 0 31,-132 0-15,0 0-16,66 0 16,-93 0-1,0 0-15</inkml:trace>
  <inkml:trace contextRef="#ctx0" brushRef="#br0" timeOffset="63082.26">1865 12250 0,'14'0'15,"12"0"1,14 0 0,52 0-1,67 0 1,-66 13-1,12 14-15,134 13 16,-54-1 0,-53-26-1,-92-13 1,-27 0-16,0 0 16</inkml:trace>
  <inkml:trace contextRef="#ctx0" brushRef="#br0" timeOffset="66863.77">8678 12211 0,'14'0'47,"-1"0"-32,13 0-15,40 0 16,120-14 0,-41 14-1,-79 0 1,67 0 0,-41 0-1,-52 0 1,-14 0-1,-12 0 1,12 0 0,0 0-1,14 0 1,0 0 0,92 14-1,-53-14 1,-12 0-1,-41 0 1,14 0 0,-27 0-1</inkml:trace>
  <inkml:trace contextRef="#ctx0" brushRef="#br0" timeOffset="70081.44">10028 12237 0,'26'0'47,"1"0"-31,-1 0-16,120 0 31,-14 13-15,-66-13-16,172 13 31,-79-13-15,0 0-1,-14-13 1,-39 13-1,-66 0 1,39 0 0,-26 0-1,-13 0 1,-1 0 0,-12 0-16,-1 0 15,40 0 1,27 13-1,-14 1 1,-39-14-16,26 0 16,-13 0-1,-26 0 1,26 0 0,-14 0-1,-26 0 1,1 0-1,-1 0 32</inkml:trace>
</inkml:ink>
</file>

<file path=ppt/ink/ink20.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31:01.503"/>
    </inkml:context>
    <inkml:brush xml:id="br0">
      <inkml:brushProperty name="width" value="0.05292" units="cm"/>
      <inkml:brushProperty name="height" value="0.05292" units="cm"/>
      <inkml:brushProperty name="color" value="#FF0000"/>
    </inkml:brush>
  </inkml:definitions>
  <inkml:trace contextRef="#ctx0" brushRef="#br0">20002 5080 0,'14'13'62,"78"40"-46,-26-13-1,-26 0 1,-13-14 0,-1 14-1,14 52 1,-1 67-1,-39-80 1,14 93 0,-14-79-16,0 92 15,-14-79 1,1 13-16,0 27 16,0 26-1,-14 13-15,-12 198 16,12-25-1,1-41 1,26-185 0,-14-13-16,14 120 15,0-134 1,0 28-16,14 118 16,-14-132-1,13 0-15,0 93 16,14-40-1,-14 0 1,0-27 0,0 14-1,14 0 1,-14-80 0,13 54-1,-12-41 1,-14-26-1,13-39 1,-13-14 0,0 0-1,0 0 1,13 1 218,14-1-218,-1 0 0,-26 0-1,0 40 126,0 0-126,0 0 1,0 0 0,0 26-1,0 1 1,0 26 0,13-54-1,-13-12-15,0 79 16,0-66-1,0-13-15,0 52 16,14 14 0,-14 0-1,0-66 1,13 0-16,-13 39 16,0-26-1,0 13 1,0-26-1,0 13-15,0 66 32,0-80-17,0-12-15,0 39 16,0-40 0,-13 14-16,13 13 15,0-27 1,0-12-16,-14 12 15,14 1 1,-13-27-16,13 13 16,0 0-16,0 13 15,-13 1 1,0-14 0,13 0-1,-14 1 1,14-1-1,-13 0-15,0 0 32,13 1-17,-13-1 1,-1-13 31,14 13-32,-13-13 32,0 13-31,0-13 15,13 13-15,-13-13 171,-1 0-140</inkml:trace>
  <inkml:trace contextRef="#ctx0" brushRef="#br0" timeOffset="7207.38">3082 5794 0,'14'0'78,"25"0"-62,-25 0-16,-1 0 16,13 0-16,80 0 31,-27 0-15,1 14-1,-41-14 1,1 0-16,26 13 15,-26-13 1,-14 0-16,-12 0 16,39 0-1,-14 0 1,1 0 0,-14 0-1,14 0 1,-13 0-1,-14 0 1,27 0 0,-27 0-1,13 0 1,-13 0 0,27 0-1,-27 0-15,40 0 31,-26 0-15,-1 0 0,14 0-1,-14 0 1,-12 0 0,-1 0-16,26 13 15,14-13 1,0 0-1,-26 0 1,12 0 0,-12 0-1,-14 0 1,14 0 0,12 0-1,1 0 1,0 0 15,-27 0-15,13 0-1,1 0 1,-1-13 0,1 13-1,-14 0 1,13 0-1,-12 0 1,-1 0 0,0-13-16,0 13 15,1 0 1,-1 0 62</inkml:trace>
  <inkml:trace contextRef="#ctx0" brushRef="#br0" timeOffset="10236.77">9842 5821 0,'14'0'47,"39"26"-32,26-12 1,27 12 0,26-13-1,14 0 1,-67-13 0,67 14-1,12-14 1,-12 0-1,-14 0 1,-13 0 0,-13 0-1,-13 0 1,-1 0 0,27 13-1,0-13 1,0 13-1,-79-13-15,79 0 32,-66 0-17,-40 0 1,1 0 0</inkml:trace>
  <inkml:trace contextRef="#ctx0" brushRef="#br0" timeOffset="12585.56">12211 5569 0,'26'0'78,"53"14"-63,54 25 1,39 14 0,0 27-1,0 12 1,-93-39-16,-13 13 16,53 67-1,-39 25 1,-41 28-1,1 237 1,-14-211 0,14 277-1,0 1 1,-27-41 0,-13-39-1,-26-52 1,26-200-16,-27 332 31,14-239-15,13-79-1,13-39 1,-13-67 0,0 79-1,13 93 1,-13-92-1,0-67 1,0 120 0,0-94-1,0-52 1,0 66 0,0-13-1,14-26 1,-14-1-1,13-13 1,-13 0 0,13 0-1,0-26 1,0-13 0,-13-14-1,27-13 1,-14 0-1,40 0 1,-27 0 0,27-13-16,-13-1 15,13-12-15,0-1 16,66-12 0,-13-1-1,0 0 1,-14-13-1,-12 14 1,-41 12 0,107-26-1,-54 53 17,-52 0-17,0-13 1,0 13-1,-1 0 1,-26-13 0,14 13-16,-14 0 15,0 0 1,1 0-16,12 0 16,14 0 15,-14 0-16,1 0 1,-14 0 0,0 0-1,0 0 1</inkml:trace>
  <inkml:trace contextRef="#ctx0" brushRef="#br0" timeOffset="13329.36">14737 11576 0,'0'0'0,"27"13"15,-1 0 1,1 13 0,12 1-1,14-1 1,13 14-1,-39-27 1,-14 1-16,14-1 31,-27 0 32,0 0 31,-40 40-79,13-26 1,-39 65-1,13-26 1,27-26 0,13-14-16,-14 1 15</inkml:trace>
  <inkml:trace contextRef="#ctx0" brushRef="#br0" timeOffset="16142.34">5080 5411 0,'0'-13'63,"40"-27"-48,-27 13 1,40-26 0,-13-13-1,12 13 1,15 0 0,-41 27-1,1 13-15,-1-14 16,0 14-16,14-27 15,-27 27 1,1 13-16,-1-13 16,0 13-16,0 0 15,0-13 1,1 13-16,-1 0 16,0 0-1,-13-14-15,13 14 16</inkml:trace>
  <inkml:trace contextRef="#ctx0" brushRef="#br0" timeOffset="16675.47">5569 4868 0,'0'0'0,"80"40"16,12-14 0,-25 1-1,-14-14 1,-40-13 0,-13 13-1,-13 14 48,-1-14-48,-12 14-15,-27 25 16,0-12 0,27-13-1</inkml:trace>
  <inkml:trace contextRef="#ctx0" brushRef="#br0" timeOffset="18046.74">5517 5503 0,'26'-13'93,"-13"0"-77,14 13-16,39-27 16,0 14-1,27-13 1,-1-14-1,-12 14 1,-41-1 0,1 1-16,39-27 15,-13 0 1,14 0 0,-54 40-1,14-14-15,13 1 16,-27 13-1,1-1-15,52-25 32,-26 12-17,-13 1 1,0 12 0,-1 1-1,-26 13 1,1-13-1,-1 13 17</inkml:trace>
  <inkml:trace contextRef="#ctx0" brushRef="#br0" timeOffset="18735.43">6773 4789 0,'0'0'0,"14"0"16,-14 13 15,13 0-16,-13 1 48,0-1-47,0 13-1,-13 14 1,-1-27-16,1 0 15,13 1-15,-13-1 16,-14 13 0,27-12-1,-13-1 1,0 0 0,0 0-16,-27 53 31,27-52-16,13-1 1</inkml:trace>
  <inkml:trace contextRef="#ctx0" brushRef="#br0" timeOffset="19595.9">6641 4749 0,'13'0'31,"14"0"-16,12 27 1,1-27 0,0 13-1,-27-13 1,0 13 15,-13 0-15,27-13-1,-14 14 1,0-1 0</inkml:trace>
  <inkml:trace contextRef="#ctx0" brushRef="#br0" timeOffset="28669.81">5067 5411 0,'13'0'109,"-13"-13"-93,13-1-1,27-25 1,13-1 0,-27 13-1,1 1-15,12-14 16,-12 27 0,-1-13-16,14-1 15,-13 1 1,-14 12-1,0 1 1,0 13-16,0-13 16,1 0-1,-1 13 1,0-13 0,0-1 15,1 14-16,-14-13 1,13 0 0,0 13-1,0-13 1,0-1 15,1 14-15,-14-13-1,13 13 1,0-13 0,14 13 31,-14 0-16,0 0-16,0-13-15,14 13 16</inkml:trace>
  <inkml:trace contextRef="#ctx0" brushRef="#br0" timeOffset="29332.61">5662 4855 0,'13'0'62,"27"27"-46,13-1-1,-27 0 1,1-12-16,13 12 16,-27-26-1,0 13-15</inkml:trace>
  <inkml:trace contextRef="#ctx0" brushRef="#br0" timeOffset="31129.03">5490 5517 0,'27'-14'31,"-14"1"-15,0 13-16,13-13 15,1 0 1,-1-1-1,1 1 1,-1 0 0,14-13-1,13 12 1,-13 1 0,13 0-1,-40 13 1,0-13-16,27-14 15,-27 27 1,27-26 0,-14 12-1,0 1-15,-12 13 16,12-13 0,-13-13-1,14 12 1,-1 1-1,1 0 1,-1 0 0,-13-1-1,1 1 1,12 0 0,1 0-1,-14 13 1,0-14-1,14 1 1,-1 13 0,0-13-1,1 0 1,-1-14 0,1 14-1,13 0 1,-27 0-1,13-1 1,-13 1 0,1 13-1,-1-13 1,0 13 0,0-13-1,1 13 1,12-14-1,-13 14 1,1-13 0,12 13 15,-13-13-15,0 0-1,1 13 1,-1-13-1,0 13 1,0-14 15,1 1 16</inkml:trace>
  <inkml:trace contextRef="#ctx0" brushRef="#br0" timeOffset="31821.71">6694 4789 0,'13'0'63,"80"40"-48,-54-27 1,-12 0-1,-14-13-15,0 13 32,-13 1 46,-13 25-47,0-26-15,0 14-16,-27 26 15,14 0 1,-14 0 0,27-27-1,-1-26 16</inkml:trace>
  <inkml:trace contextRef="#ctx0" brushRef="#br0" timeOffset="33778.97">7197 5490 0,'0'-13'79,"39"-27"-64,1 1 1,0-14-1,13-14 1,-14 41 0,1-14-16,13-26 15,-27 40 1,-12-1-16,25-12 16,1-1-1,-14 0 1,1 14-1,-27 12 1,13 14 93</inkml:trace>
  <inkml:trace contextRef="#ctx0" brushRef="#br0" timeOffset="37921.03">8744 5490 0,'0'-13'250,"14"13"-234,-14-13-1,13-1 1,0 1 15,0-13-15,14-1 0,-1-12-1,-12 12 1,-1 14-1,13-14 1,-13 14 0,1-13-1,-1 13 1,0-1 0,0 1-1,1 0 1,-1 0-1,0-1 1,0 1 0,1 13-1,-1-26 1,0 12 15,-13 1-15,13 13-16,-13-13 15,13 13-15,-13-13 32,14 0-17,-1-1 17,0 14-1</inkml:trace>
  <inkml:trace contextRef="#ctx0" brushRef="#br0" timeOffset="38789.07">8930 4908 0,'26'13'94,"-13"-13"-78,14 13-1,-14 1 1,14-1-1,-14 0 1,0 0 0,0-13-1,-13 14 1,13-1 0,1 13-1,25 40 1,-25-13-1,-1-13 1,-13-27-16,13 14 16,-13-14-1,13 0 1,-13 0 0,0 1-1</inkml:trace>
  <inkml:trace contextRef="#ctx0" brushRef="#br0" timeOffset="43879.38">9181 6972 0,'13'0'110,"80"0"-95,26-13 1,13 13 0,1 0-1,-81 0 1,1-14-16,0 14 16,0 0-16,66 0 31,-39 14-16,12-14 1,-39 13 0,13 0-1,0 0 1,-39-13-16,-1 13 16,54 14-1,-54-14 1,14 0-16,-14 1 15,40-1 1,-52 0-16,12 0 16,-13-13-1,1 14 1,-1 25 31,0-12-32,-13-1-15,13 14 16,1 13-16,-1 0 16,13 52-1,-13-65-15,1 13 16,-1-13-16,27 79 31,-27-66-15,0 26-1,0 14 1,1 13 0,-14 13-1,13-14 1,0-12 0,-13 0-1,0-1 1,0-26-1,0-39 1,0 26 0,0 13-1,0 13 1,-13 14 0,0 13-1,-1-40 1,14-13-16,-13 0 15,13 53 1,0-67-16,0 1 16,-13 53-1,13-41-15,0 54 16,0-53 0,0 0-16,13 0 15,-13 53 1,0-14-1,13-12 1,-13-1 0,0 27-1,0-27 1,14-12 0,-14-41-16,0 27 31,0-13-16,0-27 1,0 13 0,13-12-16,-13-1 15,26 0 79,14 13-78,26-26-1,27 14 1,-1-14 0,27 0-1,14 0 1,-67 0-1,13 0-15,-13 0 16,0 0-16,67 0 16,-14 0-1,-13-14 1,-53 14 0,-1 0-16,54-13 15,-40 13 1,-13 0-16,133 0 31,-67-13-15,13 13-1,-13-13 1,13 0 0,-26 13-1,0 0 1,-13 0-1,-67-14 1,53 14 0,-39 0-16,0-13 15,-14 13-15,14 0 16,52-13 0,1 13-1,0 0 1,-1 0-1,1-13 1,-14 13 0,14-14-1,-27 14 1,-40 0 0,1 0-16,39-13 15,-26 13 1,13 0-1,-27 0 1,1 0-16,52-13 31,-26 13-15,13-13 0,0 13-1,146-13 63,-199 13-62,27-14 0,-14 14-1,-13 0 1</inkml:trace>
  <inkml:trace contextRef="#ctx0" brushRef="#br0" timeOffset="44736.33">14909 10173 0,'199'133'109,"-186"-120"-109,13 13 16,1-13-1,-14 1 1,-13-1-1,13 13 64,-13-12-64,14 25 1,-1 1-1,0-14 1,-13-12 31,0-1-16,0 0-15,-13 14-1,0-1 1,-14 0 0,14-12-1,-14 12 1,14-13 0,0 1-1,0-1 95</inkml:trace>
  <inkml:trace contextRef="#ctx0" brushRef="#br0" timeOffset="56005.71">10279 7885 0,'13'0'31,"1"0"-15,-1 0 15,0 0-15,0 0 0,27 13-1,-27-13 1,119 13-1,-79 0 1,172-13 0,-66 14-1,-80-14 1,14 0-16,-14 0 16,67 0-1,-1 0 1,-12 0-1,-27 0 1,-14 0 0,-39 0-1,-40 0 1,14 0-16,12 0 16,1 0-1,13 0 1,-27 0-1,14 0-15,13 0 16,-26 0 0,-14-14 15,-13 41 78,0 52-93,0-39-16,0 13 16,0 0-16,0 0 15,-13-1-15,-1 1 16,14-13-16,-13 119 31,0-53-15,0-1-1,-1-25 1,1-14 0,0 0-1,13 0 1,-27 0-1,14 1 1,13-41 0,0-13-16,-13 14 15,13-1 1,0 1-16,-13-14 16,13 0-16,0 0 15,0 1-15,0-1 16,0 26 15,0-25-15,0-1-1,0 0 1,0 0 15,0 1 0,13 12-15,13-13 0,27 14-1,-13-27 1,39 13 0,-26-13-16,80 13 15,12-13 1,1 0-1,-1 0 1,-26 13 0,-66-13-1,0 0-15,0 0 16,40 0 0,-40-13-16,52 13 15,-52-13 1,0 13-16,0 0 15,53 0 1,0 0 0,0 0-1,-27-13 1,-13 0 0,-13 13-1,-13 0 1,-1 0-16,28 0 15,-28 0 1,1 0-16,26-14 16,-26 1-1,26 13 1,-13 0 0,0 0-1,0 0 1,0 0 15,-40 0-15,0 0-16,14 0 31,-14 0-15,0 0-1,0 0 16,0 0 16,1 0-31</inkml:trace>
  <inkml:trace contextRef="#ctx0" brushRef="#br0" timeOffset="56660.81">14631 9327 0,'14'0'63,"78"66"-48,-26-27 1,1 1 0,-28-13-1,-26-27 1,-13 13 46,0 0-46,0 13 0,-13 1-16,0-1 15,-13-12 1,12 12-16,1 1 15,-13-1 1,-1-13 0,14 14-1,0-14 1</inkml:trace>
  <inkml:trace contextRef="#ctx0" brushRef="#br0" timeOffset="58217.36">9340 8427 0,'13'0'47,"53"0"-32,93-13 1,39 0-1,80 13 1,-119 0 0,39 0-16,186 0 15,13-14 1,-27 14 0,-171 0-1,-14 14-15,146-1 16,-40 0-1,-53-13 1,-40 0 0,-39-13-1,-93 13 1,0 0-16,67 0 16,-67 0-1,13 0-15,93 0 16,-79 0-1,-1-13-15,1 13 16,79-14 0,-66 14-16,66-13 15,-93 13 1,14 0-16,39-13 16,-79 13-1,-13 0-15,-1-13 31</inkml:trace>
  <inkml:trace contextRef="#ctx0" brushRef="#br0" timeOffset="58815.17">14737 8149 0,'14'0'63,"91"66"-47,-65-39-1,13-1 1,-27-13-16,-26 1 15,14-14-15,-1 13 32,0 13-17,0-26 1,1 14 0,-14-1 46,-53 66-46,26-39-16,-132 105 31,27-39-15,66-66-1,-66 26 1,52-13-1,41-13 1,25-14 0,-12-13-1</inkml:trace>
  <inkml:trace contextRef="#ctx0" brushRef="#br0" timeOffset="63550.85">5001 8837 0,'13'0'63,"0"0"-48,14 13 1,-1-13-16,14 14 16,66-1-1,13 0 1,13-13-1,13 13 1,1-13 0,-14 0-1,-13 0 1,-13 0 0,-27 0-1,1-13 1,-1 13-1,-39 0-15,66 0 32,-40-13-17,13 13 1,-39 0 0,-14 0-16,54 0 15,-41 0 1,1 0-16,0 0 15,26-13 1,-40 13-16,14 0 16,-13 0-16,12 0 15,41 0 1,-14 0 0,0 0-1,13 0 1,-13-14-1,1 14 1,-28 0 0,-12 0-16,52-13 15,-39 13 1,0 0-16,-1-13 16,14 13-16,0 0 15,26-13 1,-26 13-16,53 0 15,-53 0 1,-13-14-16,52 14 16,-39 0-1,-13 0-15,26-13 16,-26 13 0,-27 0-16,27 0 15,-27 0 1,0 0-16,14 0 15,-14 0 1,0 0 0,0 0-16,14 0 15,-1 0 17,-13 0-17,1 0 16</inkml:trace>
  <inkml:trace contextRef="#ctx0" brushRef="#br0" timeOffset="64224.22">8572 8639 0,'14'0'0,"-28"0"0,41 13 16,-1 0-16,14 14 15,0-1 1,-14 0-1,-13-26 1,-13 14 0,0-1 46,0 13-46,-13 27-1,0-13 1,0-14-16,-14 27 16,1-26-1,13-14-15,-14 27 16,14-27 0,0 0-16,-1-13 15,1 13-15,0-13 16,13 14-1,-13-14-15</inkml:trace>
  <inkml:trace contextRef="#ctx0" brushRef="#br0" timeOffset="77295">9260 9260 0,'14'-13'93,"158"-26"-77,-67-1 0,186-66-1,-105 53-15,197-79 16,14 26-1,-26-13 1,-41 13 0,107-53 15,-186 67-15,-39 12-1,-27 27 1,-13 0-1,-92 27 1,-1 0-16,-13-1 16,13 1-16,-12 12 15,118-65 1,-79 39 0,-40 14-1,0-1-15,79 1 16,-52 13-1,-14 0-15,-12-1 16,12 1-16,27-13 16,-53 12-1,-14 1-15,41-13 16,-54-1 0,1 14-16,26-13 15,-40 12 1,0 1-16,13 13 15,1-26 1,-14 26-16,53-27 31,-13 1-15,0 12 0,-26 1-1,-14 0-15,27 0 16,-27 13-1,0-13-15,0 13 16,-13-14-16</inkml:trace>
  <inkml:trace contextRef="#ctx0" brushRef="#br0" timeOffset="77756.64">14605 7223 0,'26'0'15,"-12"13"1,25 1-16,1 12 15,13-13-15,26 27 16,-52-14 0,-1-12-16,14 12 15,-27-13 1,-13 1-16,13-1 31,-13 13-15,-13 40-1,-27 14 1,-12-14 0,25-40-1,14-12 1</inkml:trace>
  <inkml:trace contextRef="#ctx0" brushRef="#br0" timeOffset="79388.73">8176 9922 0,'13'0'47,"93"0"-32,-27 13-15,27 0 16,145 14 0,14-27-1,-14-80 1,40-52-1,-13-13 1,-27-27 0,1-27-1,92-132 1,0-26 15,-93 146-15,-13 39-1,0 26 1,0 1 0,14-1-1,-133 67 1,145-80 0,-145 66-16,106-65 15,-119 65 1,0 27-16,53-80 15,-80 93 1,-13-13-16,93-40 16,-13-13-1,12 14 1,-25 12 0,-67 53-1,66-26 1,-66 26-16,0 14 15,0-14-15,1 14 16,38-40 0,-52 39-16,53-13 15,-13 1 1,-54 12 0,14 14-16,0 0 15,-13 0-15,0-14 16,-1 14-16,14 0 15,-13 0-15,79-14 32,-79 14-17,-14 0-15,40-1 16,1-12 0,-41 13-1,27-1 1,-27 14-16,-12-13 15,12 13 1,0 0 0,-26-13-1,14 13 1,-14 13 125,-27 27-126,1 0 1,13-14-1,-1-13 1,14 1 47</inkml:trace>
  <inkml:trace contextRef="#ctx0" brushRef="#br0" timeOffset="80022.96">15399 5569 0,'13'0'16,"0"14"-1,27-1-15,0 13 16,26 14-16,0-13 16,40 39-1,-40-13 1,-13-27-1,-27-13 1,-26 1 0,-39 25 31,-41 14-32,-52 0 1,-14 13-1,41-13 1,65-26 0,13-14-16,1 13 15</inkml:trace>
  <inkml:trace contextRef="#ctx0" brushRef="#br0" timeOffset="81983.69">5649 10464 0,'106'27'47,"105"39"-31,-52-40-16,13 14 15,238 26 1,-198-39-16,13-1 15,211 14 1,-237-14-16,-1-26 16,-13 0-16,-13-26 15,14-14-15,250-132 32,-198 106-17,-39 13 1,-107 27-1,-12 12-15,26-12 16,-1-1-16,28-39 16,-14-13-16,172-133 15,-146 106 1,-12-13-16,-14 0 16,106-92-1,-14-14 1,80-185-1,-26-40 17,-120 185-17,-26 14 1,0-27 0,-26 27-1,-40 118 1,0 1-16,53-132 15,39 12 1,1 27 0,-67 133-1,-13 12-15,53-65 16,-26 13 0,13 26-1,-67 40 1,14 13-16,40-40 15,-40 40 1,13 0-16,53-39 16,0 12-1,-39 54 1,39-27 0,-40 40-16,53-14 15,1 1 1,12 12-1,-79 1 1,0 0-16,40 0 16,-40 13-1,80 0 1,-54-13 15,-52 13-15,-13 0-1,-1 0 1,-13 0 0,1-14-1</inkml:trace>
  <inkml:trace contextRef="#ctx0" brushRef="#br0" timeOffset="82656.61">14817 4842 0,'26'0'16,"133"66"0,-14-26-1,-65-1 1,-14-12-16,27 13 16,-67-40-1,-26 13 16,-26 13 1,-1 1-17,-13-1-15,-105 54 32,65-28-17,28-25 1,25-1-1,14-26 1,0 0 0,13 14 93</inkml:trace>
  <inkml:trace contextRef="#ctx0" brushRef="#br0" timeOffset="94863.56">2183 5636 0,'26'0'172,"1"-14"-156,26 1-1,-14 13 1,-12 0 0,-14 0-1,0 0-15,0 0 16,1 0-1,-1 0 1,0-13 0,0 13-1</inkml:trace>
  <inkml:trace contextRef="#ctx0" brushRef="#br0" timeOffset="95568.77">2514 5530 0,'13'26'93,"0"-13"-77,0-13 0,-13 14 30,-13 12-14,13-13-17,-13 1-15,-40 25 32,13-12-17,14-14 1,26 0-1</inkml:trace>
  <inkml:trace contextRef="#ctx0" brushRef="#br0" timeOffset="97349.77">2130 6945 0,'13'0'94,"0"0"-79,14 0-15,-14 0 16,13 0-16,-12 0 16,-1 0-16,0 0 15,14 0-15,-1 0 16,14 0 0,13 14-1,-14-14 1,-12 13-1,26-13 1,-27 0-16,27 13 16,-26-13-1,-14 0 1</inkml:trace>
  <inkml:trace contextRef="#ctx0" brushRef="#br0" timeOffset="98349.98">2514 6839 0,'26'0'15,"0"14"1,27 12 0,-13 1-1,-13-14-15,-14 0 16,0-13-1,-13 13 48,-26 40-47,-41 13-1,-12 1 1,0-1-1,39-40 1,13 1-16,14-14 16</inkml:trace>
  <inkml:trace contextRef="#ctx0" brushRef="#br0" timeOffset="103845.92">6522 9525 0,'13'0'47,"14"0"15,-1 0-46,14 13-1,26 0 1,-26-13-16,26 0 16,-40 0-1,54 0 1,-54 0-1,14-13 1,-14 13 0,-13 0-1,27 0 17,-13 0-17,-14 0 1,13-13-1</inkml:trace>
  <inkml:trace contextRef="#ctx0" brushRef="#br0" timeOffset="106476.59">4604 9922 0,'13'0'47,"13"0"-32,41 0 1,12 0-1,0 0 1,-39 0 0,0 0-16,39 0 15,-39 0 1,-14 0-16,1 0 16,-1 0-16,1 0 15,-14 0-15,0 0 16,0 0-16,14 0 15,-14 0 1,0 0 0,0-13-1,1 13 1,-1 0 31</inkml:trace>
  <inkml:trace contextRef="#ctx0" brushRef="#br0" timeOffset="109204.83">5490 9935 0,'13'0'46,"1"0"-30,-1 13-16,13 1 16,54-1-1,-27-13-15,-14 13 16,14 0-16,0-13 16,26 13-1,-12-13 1,-28 0-1</inkml:trace>
  <inkml:trace contextRef="#ctx0" brushRef="#br0" timeOffset="111091.65">4670 10504 0,'13'0'125,"27"0"-109,13 0-1,13 0 1,13 0 0,-13 0-1,-26 0 1,-27 0-1</inkml:trace>
</inkml:ink>
</file>

<file path=ppt/ink/ink2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33:01.252"/>
    </inkml:context>
    <inkml:brush xml:id="br0">
      <inkml:brushProperty name="width" value="0.05292" units="cm"/>
      <inkml:brushProperty name="height" value="0.05292" units="cm"/>
      <inkml:brushProperty name="color" value="#FF0000"/>
    </inkml:brush>
  </inkml:definitions>
  <inkml:trace contextRef="#ctx0" brushRef="#br0">5503 7607 0,'27'0'172,"39"0"-156,0-13-1,27 13 1,13-14 0,-67 14-1,14 0-15,26-13 16,-39 13 0,-13 0-16,26-13 15,-27 13 1,0-13-16,1 13 15,13-14 1,-14 14-16,14 0 16,13 0-1,-27 0 1,27-13 0,0 13-1,-27 0-15,1 0 16,-1 0-16,41 0 31,-15 0-15,-25 0-1,13 0 1,-14 0 0,-13 0-1,14 0 1,-14 0-1,0 0 17,0 0 61</inkml:trace>
  <inkml:trace contextRef="#ctx0" brushRef="#br0" timeOffset="4362.64">6826 7527 0,'13'0'453,"14"0"-438,26 0 1,0 0 0,-14 0-1,-25 0 1,12 14-16,1-14 31,-14 0-15,-13 13-16,13-13 15,0 0 1,1 0 0,-1 13-1,0-13-15,40 13 31,-27-13-15,14 14 0,-14-14-1,1 13 1,13-13 0,-14 13-1,-13 0 1,1-13-16,12 13 31,0 1-15,1-1-1,-1-13 1,14 13 0,0-13-1,-1 0 1,-12 0-1,13 0 1,-14 13 0,-13-13-1,1 0 1,-1 0 0,0 0-1,0 0 1,14 0-1,-1 0 1,1 0 0,-14 0-16,40 0 15,-14 0 1,14 0 0,-13 0-1,-14 0 1,1 0-1,-1 0 1,1 0 0,-1 0-1,-12 0 1,-1 0-16,40 0 16,-40 0-1,13 0-15,1 0 16,26 0-1,-27 0-15,1 0 16,-14 0 0,0 0-16,53-13 31,-13 13-15,-13-13-1,-27 13 1,14 0-16,12 0 15,-26 0 1,1 0-16,25 0 16,14 0-1,13 0 1,-26 0 0,0 0-16,0 0 15,39 0 1,-39 0-16,-14 0 15,1 0-15,-1 0 16,-13 0-16</inkml:trace>
  <inkml:trace contextRef="#ctx0" brushRef="#br0" timeOffset="6079.62">18018 7699 0,'13'0'31,"27"14"-15,39 12-1,40-13 1,-39-13 0,105 0-1,-92 14-15,26-14 16,92 0 0,-105 0-16,79 0 15,-39-14 1,-93 14-1,-13-13-15,26 13 16,0 0 0,13-13-1,27 13 1,0 0 0,-40 0-1,-13-13-15,66 13 16,-53-14-1,53 14 1,14-13 0,-28 0-1,-38 13 1,-15 0-16,54 0 16,-26 0-1,-27 0 1,-27 0-1,-13 0-15,14 0 16,-14 0 0</inkml:trace>
  <inkml:trace contextRef="#ctx0" brushRef="#br0" timeOffset="10117.11">8784 8334 0,'40'0'78,"26"0"-62,53 14-1,53-14 1,40 0 0,-1-14-1,-25 14 1,-54 0 0,0 0-1,-39 14 1,-27-1-1,-40-13 1,1 0-16,26 0 16,13 13-1,0-13 1,27 13 0,-1-13-1,14 0 1,-53 0-1,40 0 1,-1-13 0,14 0-1,-66 0 1,-14-1 0,14 14-1,-27 0 1,0 0-16,1 0 15,25 0 1,14 0 0,-13 0-1,0 0 1,-1 0 0</inkml:trace>
  <inkml:trace contextRef="#ctx0" brushRef="#br0" timeOffset="19999.99">1733 8903 0,'26'0'78,"27"0"-62,14-13-1,25 13 1,14 0 0,13-13-1,27 13 1,-67-13-1,40 13 1,-13 0 0,-53 0-16,106 0 31,-67 0-15,1 0-1,-1 0 1,1 0-1,13 0 1,0 0 0,13 0-1,-14 0 1,15 0 0,-1 13-1,-14 0 1,-25 0-1,65 14 1,14-14 0,0 0-1,0 0 1,13 1 0,-106-14-16,145 0 31,-105 13-16,-26-13 1,-1 0 0,-13 0-1,0 0 1,0 0 0,14 0-1,26 13 1,13-13-1,26 0 1,14 0 0,13-13-1,0 0 1,13-1 0,-13 14-1,0 0 1,-13 0-1,119 0 17,-146 0-17,-66 0 1,66 0 0,-65 0-16,65-13 15,-53 13 1,14 0-16,158-13 31,-66 13-15,-13-13-1,-13 13 1,-13 0 0,-93 0-1,13 0-15,-13 0 16,13 0-16,-13 13 15,13-13-15,-27 0 16,67 0 0,-53 0-16,40 0 15,-40 0 1,0 0-16,92 0 31,-39 0-15,0 0-1,-14 0 1,1 0 0,-14 13-1,-39-13 1,53 13 0,13-13-1,52 14 1,-92-14-16,120 0 31,-41 0-15,-79 0-1,80 0 1,-93 0-16,66 0 16,-66 0-1,-14 0-15,54 0 16,-67 0-1,14 0-15,53 13 16,-1-13 0,1 13-1,0-13 1,65 0 15,-65 0-15,0 0-1,-27 0 1,0 0 0,-13 0-1,-27 0 1,-13 0 0,1 0-16,-1 0 15,0 0 1,0 0-1,1 0 79,12 0-16,-13 0-62,1 0-16,38 0 16,-12 0-1,-27 0 1,1 0-1,-1 0 235,13 13-218,-13-13-17,14 0 1,-1 0 0,-12 0-16,12 0 31,1 0-16,-14 0 1,0 0 0,0 0 15,14 14 485,-14-14-501,40 13 1,-27-13-16,14 13 15,26-13 1,-26 0-16,39 13 16,1-13-1,-28 0 1,-12 0 0,-13 13-16,12-13 15,-12 0 1,-1 14-16,14-14 15,0 0 1,-1 0 0,-25 0-1,38 0 1,-12 0 0,0 0-1,13 0 1,0 0 15,-40 0-15,0 0 124</inkml:trace>
</inkml:ink>
</file>

<file path=ppt/ink/ink2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33:57.613"/>
    </inkml:context>
    <inkml:brush xml:id="br0">
      <inkml:brushProperty name="width" value="0.05292" units="cm"/>
      <inkml:brushProperty name="height" value="0.05292" units="cm"/>
      <inkml:brushProperty name="color" value="#FF0000"/>
    </inkml:brush>
  </inkml:definitions>
  <inkml:trace contextRef="#ctx0" brushRef="#br0">11483 11642 0,'-13'0'31,"-14"13"-15,-12 27 0,-1 13-1,13-27 1,14 0-1,13 1 1,0-14 0,0 0-1,0 14 1,27-14 0,12 0-1,-25 0 1,38 1-1,-25-14-15,-14 0 16,53 0 0,27 0-1,0 13 1,-27-13 0,-27 0-1,-12 0 1,-14 0-1,27-27 1,-14 1 0,-13-14-1,-13 1 1,0-1 0,-26 0-1,-53-13 1,-54-13-1,14 40 1,27 26 0,-1 39-1,27-12 1,39-14 0,27 0-16</inkml:trace>
  <inkml:trace contextRef="#ctx0" brushRef="#br0" timeOffset="3015.04">23508 11906 0,'-26'0'16,"13"0"-1,-1 0-15,1 0 16,-27 0 0,27 0-16,0 0 15,13 13 1,-13-13-16,13 14 31,-14-14-15,14 13-1,-13-13 1,0 26 0,0-12-1,0-1-15,-1 13 16,1-12-16,13 12 15,-13 14 1,0-1 0,13 1-1,0 0 1,26-14 0,-26-13-16,40 14 15,13-14 1,26 14-1,0-14 1,27 13 0,13 1-1,-66-14 1,132-13 0,-132 0-1,-13 0 1,0-13-16,-27-1 15,27-12 1,-27 13-16,13-27 16,-26-26-1,0 26 1,-26-66 0,-14 27-1,-26 26 1,0 0-1,39 40 1,1 0-16,-14-14 16,-13 14-1,-13 0 1,13 0 0,0 13-1,14 0 1,-1 0-1,14 13 1,-14-13 0,13 13-1,-12 0 1,-1 1 0,27-1-1,-27 13 1,14-13-16,-14 14 31,27-14-15,0 0-1</inkml:trace>
  <inkml:trace contextRef="#ctx0" brushRef="#br0" timeOffset="9726.19">23786 11324 0,'0'13'78,"0"1"-63,13 12 1,27 1 0,0-1-1,-14-13 1,-13 0-1,1-13 32,-1 0-31,-13-13-16,0 0 16,13-13-1,-13 12 1,0 1-1,0 0 1,-40-14 15,1-12-15,12 25-16,1-12 31,12 26-15</inkml:trace>
  <inkml:trace contextRef="#ctx0" brushRef="#br0" timeOffset="13851.62">23680 6390 0,'13'-14'172,"14"14"-156,-1-13-1,-12 13 1,-1-13 0,0 13-1</inkml:trace>
</inkml:ink>
</file>

<file path=ppt/ink/ink2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34:25.162"/>
    </inkml:context>
    <inkml:brush xml:id="br0">
      <inkml:brushProperty name="width" value="0.05292" units="cm"/>
      <inkml:brushProperty name="height" value="0.05292" units="cm"/>
      <inkml:brushProperty name="color" value="#FF0000"/>
    </inkml:brush>
  </inkml:definitions>
  <inkml:trace contextRef="#ctx0" brushRef="#br0">7594 5054 0,'13'0'125,"26"0"-110,14 0 1,0-14 0,0 14-1,40-13 1,-1 0 15,-25 0-15,-28 13-16,14-14 15,-26 14 1,-1 0-16,14 0 16,-1 0-1,-12 0 1,-14 0-16,14 0 31,-1-13-15,-13 13-1,1 0 1,-1 0 0,26 0 140,-25 0-141,-1 0-15,0 0 16,14 0 0,-14 0-1,0 0 1,0 0 62,0 0-47,1 0-15,-1 0-16,0 0 16,14 0-1,12 13 16,-12-13-15,-14 0 0,0 0-1,0 0 1,1 0 0,-1 0 15,0 0-16,0 0 1,14 0 0,-14 0-16,14 0 31,-1 14-15,0-14-1,1 0 1,-1 0-1,-12 0 1,-1 0 0,0 0-1,0 0 17,1 0-17,-1 0 516,0 0-499,53 13-17,-26-13 1,-14 0 0,1 0-1,-1 0 16,14 0-15,-14 0 0,14 13-1,-27-13 1,0 0 0</inkml:trace>
  <inkml:trace contextRef="#ctx0" brushRef="#br0" timeOffset="1560.76">11906 4987 0,'13'0'62,"27"0"-46,0 14 0,39-1-1,14 0 1,-1 0-1,1 1 1,-40-1 0,0-13-16,26 0 15,14 0 1,-14 0 0,-13 0-1,1 0 1,-28 0-1,-12 0 1,-14 0 0,13 0-16,14 0 15,0 13 1,-14-13-16,40 0 16,-26 0-1,0 13-15,26-13 16,13 13-1,-13-13 1,-52 0 0,12 0-16,-13 0 15,1 0 17</inkml:trace>
  <inkml:trace contextRef="#ctx0" brushRef="#br0" timeOffset="6588.62">14539 5080 0,'13'0'109,"14"13"-93,-1 0-16,53 14 15,-26-14 1,-13-13-16,26 13 15,80-13 1,-1 14 0,-79-14-1,133 0 1,-133 13-16,106-13 31,-80 0-15,1 0-1,-14 0 1,1 0 0,-14 13-1,13 0 1,-26 1 0,0-14-16,-13 13 15,119 0 1,-93-13-1,53 13 1,-53-13-16,53 0 16,-66 0-1,53 0 1,-67 0-16,1 0 16,26 0-1,-39 0-15,-14-13 16,13 13-16,27-13 31,0 13-15,-39 0-16,12-13 15,-13 13-15,53 0 32,-13 0-17,-26-14 1,26 14-1,-14 0-15,41-13 16,-1 13 0,-39-13-1,39 13 1,-52-13 0,65-1-1,-39 14 1,-26 0-1,12-13 1,-12 13 0,-1 0 15,14 0-15,-14 0-1,1 0 1,-14 0-16,27 0 15,-1 0 1,14 0 0,-13 0-1,13 13 1,-13-13 0,-14 0-1,1 0 1,12 0-1,-12 0 1,-14 0 0,0 0-1,0 0-15,1 0 16,-1 0 31,0 0-16,13 14-15,-12-14-16,12 13 15,27-13 1,-26 13-16,-1-13 16,14 0-16,26 13 15,-26-13 1,-14 0-16,40 0 15,-39 0 1,-14 0-16,13 0 16,14 14-1,0-14 1,13 0 0,-14 0-1,1 0 1,13 0-1,-40 0 1,14 0-16,-1 13 16,0-13-16,14 0 15,13 0 1,-40 0 0,1 0-16,-1 0 15,13 0 1,-13 0-16,1 0 15,-1 0-15,0 0 16,0 0 0,14 0 15,13 0-15,-1 0-1,-12 0 1,-14 0-16,53 13 15,-13-13 1,-13 13 0,13-13-1,-14 0 1,1 0 0,13 0-1,-13 0 1,-1 0-1,1-13 1,13 13 15,0 0-15,-14 0 0,14 0-1,-13 0 1,13 0-1,-27 0-15,14 0 16,0 0 0,-14 0-1,1 0 1,-14 0 31,0 0-32,0 0-15,1 0 16,-1 0 0,0 0-1</inkml:trace>
  <inkml:trace contextRef="#ctx0" brushRef="#br0" timeOffset="13439.57">3440 5755 0,'13'0'94,"26"0"-79,14-14 1,27 1 0,-14 13-1,-13 0 1,-40-13-1,0 13 1,1-13 0,-1 13-1,40 0 110,-14 0-109,1 0 0,-13 0-1,-1 0 1,0 0-1,1 0 1,-1 0 0,14 0-1,-13 0 1,12 0 0,14 0-1,-13 0 1,-27 0-1,0 0-15,0 0 16</inkml:trace>
  <inkml:trace contextRef="#ctx0" brushRef="#br0" timeOffset="16762.77">4339 5675 0,'13'0'0,"1"0"94,52 14-78,13-1-1,40 13 1,-13-13 0,-66 1-1,-1-14-15,-12 0 16,-14 0-1</inkml:trace>
  <inkml:trace contextRef="#ctx0" brushRef="#br0" timeOffset="20779.78">4180 5702 0,'0'-13'109,"14"13"-78,-1 0-15,0 0 0,0 0 265,40-14-265,0 14-1,-13 0 1,-14 0-1,-12 0 1,-1 0-16</inkml:trace>
  <inkml:trace contextRef="#ctx0" brushRef="#br0" timeOffset="25483.45">6403 5675 0,'26'0'78,"27"0"-63,13 0 1,27 14 0,26-14-1,-66 0 1,0 0-16,0 0 15,53 13 1,-67-13-16,1 0 16,0 13-1,-27-13 1,0 0 0</inkml:trace>
  <inkml:trace contextRef="#ctx0" brushRef="#br0" timeOffset="26284.75">8401 5741 0,'39'0'78,"41"0"-63,-28 0 1,147-13 0,-120 13-1,67-13 1,66 0 0,-146 0-1,-13 13-15,-1 0 16,28 0-1,-54 0-15,14 0 16,-27 0 0,0 0-16</inkml:trace>
  <inkml:trace contextRef="#ctx0" brushRef="#br0" timeOffset="28667.43">13639 5781 0,'53'0'15,"-13"-13"1,79 0 0,66-1-1,-119 14 1,106-13 0,-119 0-1,53 13 1,13 0-1,-13 0 1,0 0 0,0-13-1,13 13 1,-53 0 0,0 0-16,66 0 15,-13 0 1,0 0-1,0 0 1,-13 0 0,0 0-1,0 0 1,0 0 0,-27 0-1,0 0 1,1 13-1,-40-13 1,12 0-16,-12 13 16,66 0-1,0-13 1,0 14 0,-14-1-1,-26-13 1,1 0-1,-1 13 1,-40-13 0,1 0-16,26 0 15</inkml:trace>
  <inkml:trace contextRef="#ctx0" brushRef="#br0" timeOffset="33595.49">6376 6363 0,'14'0'94,"12"0"-78,1 0-16,65 0 15,-39 0 1,146 13 0,-54-13-1,-66 0 1,1 0-16,171 14 31,-92-1-15,0-13-1,-27 0 1,14 13 0,-80-13-1,0 0-15,66 0 16,14 27 0,-67-27-1,146 13 1,-80 0-1,1-13 1,-80 0 0,146 0-1,-93 13 1,0 1 0,-66-14-1,39 13 1,-12-13-1,-14 13 1,-26-13 0,-1 0-1,-12 0 1,-14 0 0,13 0-1,-12 13 1,-1-13-16,0 0 15,0 0-15,1 0 16,-1 0 0,13 0-16,14 0 15,-14 0 1,1 0-16,39 0 16,-40 0-1,1 0-15,52 0 16,-13-13-1,1 13 1,-1 0 0,13-13-1,-52 13 1,12 0-16,1 0 16,39 0-1,27-13 1</inkml:trace>
  <inkml:trace contextRef="#ctx0" brushRef="#br0" timeOffset="38777.69">8348 7554 0,'53'0'63,"-14"0"-48,1-13-15,39 13 16,-39 0 0,0 0-16,-1 0 15,27 0 1,-13 13-16,-13-13 15,53 13 1,-40 0-16,39-13 16,-39 0-1,0 0-15,26 0 16,40 14 15,-52-14-15,-14 13-1,13 0 1,-13-13 0,0 0-1,-1 0 1,-25 0 0,-1 0-16,1 0 15,-1 0 1,1 0-1</inkml:trace>
  <inkml:trace contextRef="#ctx0" brushRef="#br0" timeOffset="54357.29">16364 8705 0,'14'0'62,"-1"0"-46,0 0-16,0 0 15,27 0-15,53 0 16,-40 0 0,0 0-16,66 0 15,0 13 1,0-13-1,-13 13 1,-67-13 0,14 0-16,40 0 15,-54 0 1,107 0 0,-67 0-1,-39 0 1,53 0-1,-54 0-15,14 0 16,-13 0-16,0 0 16,52 0-1,-52 0-15,-14 0 16,14 0-16,26 0 31,-26 0-15,0 0-1,-14 0 1,0 0-16,14 0 31,-27 0-15,14 0 0,-14 0 15,0 0-16,1 0 1,-1 0-16,0 0 16,0 0-16,0 0 15,14 0-15,-14 0 16,14 0-16,-14 0 16,27 0-1,-14 0-15,-13 0 16,27 0-1,-14 0-15,-12 0 16,-1 0-16,0 0 16,13 0-1,-12 0 1,25-13 0,-12 13 15,-1 0-16,1 0 1,-14 0 0,0 0-16,14 0 15,-14-13-15,13 13 16,14 0 0,-27 0-16,14 0 15,-1 0-15,-13 0 16,27 0-16,-13 0 15,12 0 1,14-13 0,-13 13-1,0 0 1,13 0 0,-27 0-1,14 0 1,-14 0-16,1 0 15,25-14 1,-25 14-16,-1 0 16,-12 0-16,12 0 15,1 0-15,25 0 32,-12 0-17,13 0 1,-13 0-1,-1 0 1,1-13 0,-13 13-1,-1 0 1,0 0 0,1 0-1,-1 0 1,1 0-1,-1 0 1,1 0 0,-14 0-16,53-13 15,-39 13 1,-1 0-16,1 0 16,39 0-1,-40 0-15,1 0 16,65 0-1,1 13 17,-14-13-17,-26 0 1,-13 0 0,-14 0-16,27 0 15,0 0 1,-40 0-1,67 13 1,-54-13 0,14 0-1,-14 0-15,1 0 16,-14 0-16,13 0 16,1 0-1,-14 0-15,14 0 16,-14 0-16,0 0 15,13 0-15,-12 0 16,12 0-16,14 0 16,-27 0-1,14 0-15,52 0 32,-39 0-17,-1 0 1,1 0-1,0 0 1,-14 0 0,-13 0-16,14 0 15,-14 0-15,27 0 16,-1 0 0,1 0-1,-13 0 1,-14 0-16,0 0 15,14 0-15,-14 0 16,13 0-16,1 0 16,-1 0-1,14 0 1,-14 0 0,1 0-1,-1 0 1,14 0 15,-14 0-15,1 0-1,-1 0 1,1 0 0,-1 0-1,1 0 1,-1 0-1,-13 0 1,14 0 0,-14 0-1,0 0 1,0 0 0,1 0-1,-1 0-15,13 0 31,1 0-15,-1 0 0,-13 0-1,1 0 1,12 0 0,-13 0-16,40 0 31,-26 0-16,-1 0 1,14 0 0,0 0-1,-14 0 1,14 0 0,-14 0-1,-13 0-15,27 0 16,13 0-1,-13 0 1,13 0 0,-14 0-1,1 0 1,-13 0 0,12 0-1,-26 0 1,27 0-1,-27 0-15,40 0 32,-26-13-17,-14 13 1,0 0 0,0 0-1,1 0 32,-1 0 0,0 0-16,0 0-15,-13-13-1,14 13 1,25 0 93,-26 0-93,14-13 0,-14 13 15</inkml:trace>
  <inkml:trace contextRef="#ctx0" brushRef="#br0" timeOffset="58979.37">3506 9287 0,'53'0'94,"52"0"-79,-25 0 1,211 0-1,-40 13 1,-118-13 0,-14 13-16,145 14 15,-158-14 1,0 0-16,66 0 16,-40 1-1,-66-1 1,40-13-1,-53 0-15,13 0 16,53 13 0,14-13-1,25 0 1,-65 0 0,277 0-1,-184 13 1,-94-13-1,1 0-15,-1 0 16,80 0 0,-13 0-1,-13 14 1,-1-14 0,-13 0-1,1 0 1,12 0-1,-13 13 1,-52-13 0,52 0-1,0 13 1,-13-13 0,53 27-1,-52-27 1,-15 0-1,1 13 1,-53-13 0,0 0-16,0 0 15,-13 0-15,13 13 16,39-13 0,-39 0-16,-13 0 15,66 0 1,-14 0-1,14 0 1,-53 0-16,66 13 31,-40-13-15,-12 0 0,-41 0-1,0 0-15,27 0 16,-26 0-1,-14 0 1,0 0 0,1 0 15,-1 0 47,0 0-47,13 13 1,-12-13-17,12 0 1,1 14-16</inkml:trace>
  <inkml:trace contextRef="#ctx0" brushRef="#br0" timeOffset="61592.1">12978 9208 0,'40'0'63,"12"0"-48,41 0 1,39 0-1,-52 0-15,171-14 32,-66 14-17,-13 0 1,-92 0 0,-1 0-16,53 0 15,1 0 1,-1-13-1,-26 13 1,-53 0 0,39 0-1,-26-13 1,14 13 0,-54-13-1,14 13 1,-27 0-1,0 0 1</inkml:trace>
  <inkml:trace contextRef="#ctx0" brushRef="#br0" timeOffset="64278.5">19460 9327 0,'13'0'125,"14"0"-110,12 0 1,14 0 0,27 0-1,26-14 1,-40 14-16,0-13 16,13 13-16,67-13 15,-1 13 1,-26-13-1,-66 13 1,13 0-16,-13 0 16,53 0-1,-53 0 1,40 0 0,-40 0-16,26 0 15,-39 0 1,-1 0-16,1 0 15,-13 0 1</inkml:trace>
  <inkml:trace contextRef="#ctx0" brushRef="#br0" timeOffset="68576.14">10411 9485 0,'14'0'78,"25"-13"-63,-25 13-15,52 0 16,0 0 0,26-13-1,1 0 1,-14 13-1,-26 0 1,-26 0 0,-14 0-1</inkml:trace>
  <inkml:trace contextRef="#ctx0" brushRef="#br0" timeOffset="73384.42">16682 9962 0,'26'0'78,"1"0"-62,-1 0-16,1 0 16,65 0-1,1 0 1,13 0-1,-53 0-15,92 0 32,-52 0-17,-53-14-15,65 14 32,-52 0-17,0 0 1,-13 0-1,13 0 1,0 0 0,-40 0-1,40 0 1,-13 0 0,-1-13-1,27 13 1,-39 0-1,13-13 1,-14 13-16,1 0 16,-14 0-1,0 0-15,13 0 16,41 0 0,-41 0-16,0 0 15,27 0 1,0-13-1,0 13 1,13 0 0,-13 0-1,-26 0 1,12 0-16,14 0 16,0 0-1,0 0 1,-26 0-1,-1 0-15,27 13 16,-40-13 0,14 0-16,26 0 31,-14 0-15,-12 0-1,-1 0 1,1 0-1,-14 0 1,13 0 0,-12 0-1,-1 0 1,0 0 0,0 0-1,1 0 1,-1 0-16,0 0 31,-13-13 16</inkml:trace>
  <inkml:trace contextRef="#ctx0" brushRef="#br0" timeOffset="79187.92">1799 11020 0,'27'0'109,"-14"0"-93,13 0 0,14 0-1,-14 0 1,54-13 0,26 13-1,-14 0 1,-12 0-1,-41 0 1,54 0 0,0 0-1,-1 0 1,1 0 0,-14 0-1,1 0 1,-14 0-1,-13 13 1,-14-13 0,14 0-1,-13 13 1,13-13 0,-14 13-1,-12-13 1,26 0-1,-27 0 1,1 0-16,39 0 16,0 14-1,-26-14 1,-1 0 0,1 13-16,106-13 15,-93 13 1,13 0-1,0-13-15,13 13 16,146 14 0,-146-14-16,93 0 31,-79 1-15,-14-14-1,1 0 1,-14 13-1,-13 0 1,-13-13 0,-14 0-1,-13 0-15,14 0 16,-1 13 0,-13-13-1,1 0 1,-1 0-16,0 0 15,14 0-15,12 14 16,-12-14 0,-14 0-16,13 0 15,-12 0 1</inkml:trace>
  <inkml:trace contextRef="#ctx0" brushRef="#br0" timeOffset="98906">4101 12925 0,'79'0'78,"-26"0"-62,13 13-16,106 0 15,27 1 1,-1-1-1,-105-13 1,-14 0-16,54 0 16,-94 0-1,14 0-15,13 13 16,-52-13 0,12 0-16,40 0 31,-39 0-16,-1 0-15,40 0 16,-26 0 0,-27 0-16</inkml:trace>
  <inkml:trace contextRef="#ctx0" brushRef="#br0" timeOffset="100316.76">7567 13004 0,'27'0'31,"65"0"-15,-39 0-16,106 14 31,-93-14-15,-13 13-16,79-13 15,-52 0 1,-1 0-16,0 13 16,80-13-1,-80 0-15,67 0 16,-1 0 0,-65 0-1,-1 0-15,93 0 16,-92 0-1,-1 0-15,66 13 16,-78-13 0,78 27-1,1-14 1,12 0 0,-78 0-1,-14-13-15,79 14 16,-25-14-1,-28 13 1,-65-13 0,-1 0-16,-13 0 15,0 0 1,1 0-16</inkml:trace>
</inkml:ink>
</file>

<file path=ppt/ink/ink2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36:17.163"/>
    </inkml:context>
    <inkml:brush xml:id="br0">
      <inkml:brushProperty name="width" value="0.05292" units="cm"/>
      <inkml:brushProperty name="height" value="0.05292" units="cm"/>
      <inkml:brushProperty name="color" value="#FF0000"/>
    </inkml:brush>
  </inkml:definitions>
  <inkml:trace contextRef="#ctx0" brushRef="#br0">10649 7342 0,'-39'0'32,"12"0"-17,-12 0 1,-14 27-1,-13-1 1,-1 27 0,-12 13-1,13 14 1,0 25 0,0-12-1,39 0 1,14-54-1,0 41 1,13-41 0,13 1-16,40 26 15,13-13 1,40 0 0,39 0-1,-52-27 1,145 27-1,-119-26-15,146 12 16,-14 14 0,-39-39-1,-106-1 1,-27 0-16,80 0 16,-53 0-1,-40-13 1,0 14-1,-13-14 1,132-14 0,-119 1-1,53-13 1,-66 13-16,53-14 16,-66 14-1,13 0-15,-14-1 16,1 1-16,26-13 15,-26 26 1,-14-13-16,80-14 31,-40 1-15,0 12 0,-13-12-1,-13 13 1,-14-1-1,-12 1-15,12 0 16,14 0 0,-27 13-16,0-13 15,14-1 1,-1-12 0,1-1-1,12 1 1,-26-1-1,1 27 1,-1-13 0,0-13-1,14-1 1,-14 27-16,-13-26 16,13 26-16,0-27 15,-13 14 1,14-26 15,-14 25-15,13-12-1,-13 13 1,0-1 0,0 1-1,0 0 1,0 0 15,0-1 32,0 1-32,0 0 0,0 0 0,0 0-15,0-1 0,-27-12-1,1-1 1,-1 14-1,14 0-15,-13 0 16,-1-14-16,-26 1 16,-13-14-1,-26 0 1,-41 1 0,1-1-1,0 14 1,13 12-1,53 1 1,13 13-16,-14-13 16,-38 0-1,52-1-15,13 14 16,-13 0-16,13 0 16,-39 0-1,39 0-15,1 0 16,-41 0-1,1 0 1,0 0 0,-1 0-1,14 0 1,0 0 0,13 0-1,-26 0 1,39 0-1,0 0-15,-52-13 16,52 13 0,-13 0-16,-53-13 15,53 13 1,0-13-16,14 13 16,-28-14-16,15 14 15,-107-26 1,66 13-1,14 0 1,26-1 0,26 1-1,1 13-15,-27 0 16,40-13 0,-14 13-16,-25 0 31,25 0-16,1 0 1,-1 0 0,14 0-1,0 0 1,13-13 31</inkml:trace>
  <inkml:trace contextRef="#ctx0" brushRef="#br0" timeOffset="6794.36">20651 5384 0,'53'-13'94,"-14"13"-79,1 0-15,26 0 16,14 0-16,-14-13 15,26 13-15,-12 0 16,-1 0 0,0 0-16,1-13 15,118 13 1,-92 0 0,-13 0-1,-27 0 1,-13 0-1,0 0 1,-27 0 0,1 0-16,-14 0 15,40 0 1,-27 0-16,-13-14 16,40 14-1,-26 0 1,-14 0-1,0 0-15,40 0 16,-40 0 0,14 0-16,26 0 15,0 0 1,13 0 0,-40 0-1,1 0-15,26 0 16,13 0-1,-13 0 1,-14 0 0,-12 0-16,-1 0 15,40 0 1,1 0 0,-14 14-1,13-14 1,-13 0-1,13 13 1,13-13 0,-13 13-1,14-13 1,-14 0 0,-13 0-1,-14 0 1,1 0-1,0 0 1,-14 0 0,1 0-1,-14 0 1,0 0 0,14 0-1,-14 0 1,0 0-16,13 0 15,-12 0 1,-1 0 0,0 0-1,0 0-15,1 0 16,12 0 0,27 0-1,-27 0-15,1 0 16,-14 0-16,14 0 15,-14 0 1,0 0 0</inkml:trace>
  <inkml:trace contextRef="#ctx0" brushRef="#br0" timeOffset="8153.26">2011 6085 0,'13'0'78,"66"0"-62,54 14-1,-41-14 1,14 13-16,26 0 16,14 0-16,26 1 15,172 25 1,26 1-1,-39 0 1,-80-14 0,-79-13-1,-66 1 1,-53-14 0,0 0-1,-26 0 1,-1 0-16,14 0 15,-14 0-15,40-14 16,-26 14 0,0 0-16,26-13 15,-40 13 1,14-13-16,26 0 16,-39 13-1,-1 0-15,0-14 16,1 14-16,-1 0 15,-12-13 1</inkml:trace>
</inkml:ink>
</file>

<file path=ppt/ink/ink2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36:33.665"/>
    </inkml:context>
    <inkml:brush xml:id="br0">
      <inkml:brushProperty name="width" value="0.05292" units="cm"/>
      <inkml:brushProperty name="height" value="0.05292" units="cm"/>
      <inkml:brushProperty name="color" value="#FF0000"/>
    </inkml:brush>
  </inkml:definitions>
  <inkml:trace contextRef="#ctx0" brushRef="#br0">10028 7316 0,'13'0'94,"0"0"-79,0 0-15,40 0 16,-13 0 0,26 0 15,0 0-15,0 0-1,1 0 1,-1 0-1,26-14 1,-39 14 0,-13 0-1,-14 0 1,14 0 0,-27 0-16,27 0 15,0 0 1,13 0-1,-27 0 1,1 0-16,12 0 16,27 0-1,-13 0 1,-13 0 0,13 0-1,-13 0 1,12 0-1,1 0 1,0 0 0,0 0-1,13 0 1,14 0 0,-14 0-1,-13 0 1,0 0-1,-14 0 1,14 0 0,0 0-1,-13 0 1,26 0 0,-39 0-16,39 0 15,-40 0 1,14 0-16,0 0 15,-14 0 1,0 0-16,27 0 16,13 0 15,-26 0-15,0 0-1,0 0 1,-1 0-1,14 0 1,-26 0 0,12 0-1,-12 0 1,26 0 0,0 0-1,-14 0 1,1 0-1,-27 0 1,14 0-16,-1 0 16,14 0-1,0 0 1,-1 0 0,-12 0-1,-1 0 1,1 0-1,-14 0 1,0 0-16,0 0 16,0 0-1,1 0-15,-1 0 16,13 0 15,1 0-15,-1 0-1,-12 0 1,-1 0 0,0 0-1,0 0 1,0 0 0,1 0-1,-1 0 16,0 0 1</inkml:trace>
  <inkml:trace contextRef="#ctx0" brushRef="#br0" timeOffset="3338.35">13705 7289 0,'27'0'94,"26"0"-79,26 0 1,14 0 0,26 0-1,0 0 1,-13 0 0,-53 0-1,39 0 1,-12 0-1,-14 0 1,0 0 0,-13 0-1,13 0 1,-26 0 0,13 0-1,-14 0 1,1 0-1,-14 0 1,-12 0 0,-1 0-16,27 0 15,-1 0 1,-12 0 0,-14 0-1,13 13 1,-12-13-1,-1 0-15,13 0 16,1 0 0,-14 0-16,13 0 15,1 0 1,-14 0-16,0 0 16,1 0-1,-1 0 16,0 0-15,0 0 0</inkml:trace>
  <inkml:trace contextRef="#ctx0" brushRef="#br0" timeOffset="8419.85">9948 7302 0,'0'-13'188,"0"0"-173,0-13 1,14-1 0,-14 1-1,13-1 1,-13 1-1,0-27 1,0 26 0,0 1-1,0 13 1,0-1 0,0 1-1,0 0-15,0 0 16,0 0-1,0-1 17,0 1-1,0-13-15,0 12-16,0 1 15,-13 13-15,13-13 16,0 0 62,0-1-62,13 14-1,13-13 1,-13-13-1,14 13 1,13-1 0,-27 1-1,13 13-15,14-13 16,0 0 0,66-14 15,-27 27-16,0-13 1,14 13 0,-14 0-1,-26-13 1,0 13 0,0 0-1,13 0 1,0 0-1,-39 0 1,39 0 0,-26 0-16,-14 0 15,40 0 1,-39 0-16,52 0 16,-13 0-1,14 0 1,-14 0-1,13 0 1,14 0 0,-1 0-1,1 0 1,-53 0 0,39 0-1,-13 0 1,-26 0-1,-14 0 1,14 0 0,-14 0-1,1 0 1,13 0 0,12 13-1,-12-13 1,-13 0-1,-1 13-15,14-13 16,-14 0 0,1 0-16,26 13 15,13-13 1,-13 0 0,-27 0-1,-13 0-15,27 0 16,-14 0-1,-12 0-15,-1 0 16,27 0 0,-1 0-1,14 0 1,-13 0 0,-14 0-1,27 0 1,-39 0-1,12 0-15,27 0 16,-27 0 0,1 0-16,12 0 15,-25 0 1,12 0-16,-13 0 16,1 0-16,25 0 15,-25 0 1,38 0-1,-38 0 1,-1 0-16,0 0 16,0 0-1,1 0 1,-1 0 0,-13 14 124,0-1-77,13 0-48,-13 14 32,0-14-31,0 0-1,0 13 1,0 14 15,0-13-15,0-1 0,0 14-1,0-1 1,0 14-1,-13-39 1,13 52 0,0-53-16,0 13 15,0 14 1,0-13 0,0-14-16,0 0 31,0 0 0,0 0-15,-13 14 15,13-14 0</inkml:trace>
  <inkml:trace contextRef="#ctx0" brushRef="#br0" timeOffset="13213.17">8559 8215 0,'27'0'32,"-1"0"-17,1 0-15,-1-13 16,67 13 0,-40 0-16,79-13 15,13 13 1,14 0-1,-13 0 1,12 0 0,-25 0-1,-1 0 1,-13-13 0,-66 13-1,119-27 1,-106 27-1,80-13 1,-40 0 0,-67 13-1,1 0-15,92 0 32,-39 0-17,-27 0 1,13 0-1,-13 0 1,1 0 0,-15 0-1,15 0 1,-1 0 0,-13 0-1,0 0 1,-27 0-1,1 13-15,25-13 16,-12 0 0,-13 0-1,-14 0 1,0 0 0,0 0 15</inkml:trace>
  <inkml:trace contextRef="#ctx0" brushRef="#br0" timeOffset="15605.85">7527 9141 0,'14'0'78,"39"0"-63,66 0 1,119-13 0,-146 13-1,186 0 1,-185 0-1,79 0 1,-14 0 0,1 0-1,0 0 1,-13 0 0,-1 0-1,14 0 1,13-13-1,-14 13 1,-78 0-16,132 0 31,-93 13-15,0 0 0,0 1-1,-13-14 1,-54 0-1,68 0 1,-94 0 0,14 0-16,-14 13 15,14-13-15,13 0 16,-14 0 0,-25 0-1</inkml:trace>
  <inkml:trace contextRef="#ctx0" brushRef="#br0" timeOffset="19748.28">6350 9618 0,'13'0'94,"0"0"-79,14 0 1,26 0 0,13 0-1,27 0 1,52 13-1,27 0 1,13-13 0,-26 13-1,-27-13 1,-39 0 0,0 0-1,-14 0 1,14 0-1,-1 0 1,14 0 0,-40 0-1,-13 0-15,53 0 16,13 14 0,-13-14-1,-67 0 1,14 13-1,0-13 1,-26 0 0,-1 13-1,1-13 1,12 13 0,14-13-1,0 13 1,13 1-1,-13-14 1,-13 0 0,0 0-1,-27 0 1,13 0 0,-12 0 15,12 0-16,-13 0 1,14 0 0,-1 0-16,-13 0 15,27 0 1,-13 0-16,-14 0 16,26 0-1,-25 0-15,-1 13 16,0-13-16,0 0 15,14 0 1,-14 0 0,0 0-1,0 0 1,1 0 15,-1 0 0,0 0-15,0 0 15,1 0 47</inkml:trace>
</inkml:ink>
</file>

<file path=ppt/ink/ink2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37:09.487"/>
    </inkml:context>
    <inkml:brush xml:id="br0">
      <inkml:brushProperty name="width" value="0.05292" units="cm"/>
      <inkml:brushProperty name="height" value="0.05292" units="cm"/>
      <inkml:brushProperty name="color" value="#FF0000"/>
    </inkml:brush>
  </inkml:definitions>
  <inkml:trace contextRef="#ctx0" brushRef="#br0">11959 6575 0,'0'13'125,"0"0"-110,13 1-15,-13 12 16,14-13-1,-1 1 17,13-1-1,-12-13-15,-14 13-1,13-13-15,0 0 16,0 0-1,0 0-15,1 0 32,12 0-17,-13 0 1,1 0 0,-28-26 155,1 26-155,0-14 0,0 1-1,-1 13 17,1-13-17,0 0 16,0-1 1,0 14-17,13-13-15,-14 13 32</inkml:trace>
</inkml:ink>
</file>

<file path=ppt/ink/ink27.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37:37.097"/>
    </inkml:context>
    <inkml:brush xml:id="br0">
      <inkml:brushProperty name="width" value="0.05292" units="cm"/>
      <inkml:brushProperty name="height" value="0.05292" units="cm"/>
      <inkml:brushProperty name="color" value="#FF0000"/>
    </inkml:brush>
  </inkml:definitions>
  <inkml:trace contextRef="#ctx0" brushRef="#br0">1614 6747 0,'26'0'62,"41"0"-46,12 0-1,40 0 1,13 0 0,-13 0-1,-13-13 1,0 13 0,-40-14-1,66 14 1,-65 0-16,52 0 15,0 0 1,-66 0 0,39 14-1,-52-14-15,0 13 16,-1-13-16,14 0 16,40 0-1,39 0 1,0-13-1,14-1 1,-14 14 0,-26 0-1,-27 0 1,-26 0 0,-26 0-1,-14 0 1,0 0-1,27 0 1,-27 0-16,14 0 16,-14 0-16,0-13 15,0 13-15,40 0 32,-26 0-17,-1-13 1,1 13-1,-14 0-15,13 0 16,-12 0 0,12 0-16,-13 0 15,14 0 1,-14 0-16,-13-13 16</inkml:trace>
  <inkml:trace contextRef="#ctx0" brushRef="#br0" timeOffset="3659.81">10861 6668 0,'27'0'78,"39"0"-62,-13 0-16,185 0 31,-53 13-15,-66-13-16,238 0 31,-79 0-15,13 0-1,-145 0 1,-1 13-16,107 0 16,-28 0-1,-131 1 1,172-14-1,-133 0 1,-13 0 0,-13 0-1,-53 0 1,0 0-16,0 0 16,79 0-1,-26 0 16,-53 0-15,-1 0 0,15 0-1,-1 0 1,-27 0 0,-12 0-16,39 0 15,-13 0 1,13 0-1,0 13 1,-13-13 0,-40 0-1,14 0 1,-14 0 0,14 0 15</inkml:trace>
  <inkml:trace contextRef="#ctx0" brushRef="#br0" timeOffset="9486.23">21299 6628 0,'26'0'63,"80"0"-48,-26 0 1,118 0-1,133 0 1,-120 0 0,14 13 15,-159 0-15,-52-13-1</inkml:trace>
  <inkml:trace contextRef="#ctx0" brushRef="#br0" timeOffset="10889.21">23085 6800 0,'40'0'94,"39"13"-79,27-13 1,13 13 0,-13-13-1,-27 0 1,-52 0 0</inkml:trace>
  <inkml:trace contextRef="#ctx0" brushRef="#br0" timeOffset="12677.84">1945 7342 0,'53'0'110,"52"0"-95,67 13 1,80 14-1,39-1 1,0 1 0,-53-1-1,-145-13 1,52-13 0,-52 0-1,-67 0 1,54 0-1,-14-13 17,-13 13-17,0 0 1,13 0 0,0 0-1,13 0 1,1-13-1,12 0 1,-12 13 0,-14 0-1,-40 0 1,-13-13 0</inkml:trace>
  <inkml:trace contextRef="#ctx0" brushRef="#br0" timeOffset="14891.56">4286 7699 0,'0'14'78,"-13"25"-62,13-12-16,-13-1 16,13-13-1,0 1-15,0-1 16,0 0-1,0 0 1,0 1 0,13-14 124,0 0-108,0 0-17,1-14 1,-1 1-1,0 0 1,40-27 0,-40 14-1,14-14 1,-14 27 0,-13 0-1,13 13-15,-13-14 31,0 28 126,0-1-142,0 0-15,-13 66 16,0-52 0,-14 52-1,1-13 1,13-39-16,-1-14 15,1 14-15,0-14 16,0 0-16,-14 27 16,1-27-1,-1 0 1,14 0 0,-13-13-1,12 0 1,-12 0-1,13-13 1,13 0 47</inkml:trace>
  <inkml:trace contextRef="#ctx0" brushRef="#br0" timeOffset="18675.9">10636 7316 0,'13'0'94,"27"0"-78,13 0-1,40 0 1,-1 0 0,-12 0-1,-14-14 1,-53 14-1,13 0-15,14 0 16,0 0 0,-14 0-1,1 0 1,-1 0 0,-13-13-1,1 13-15,-1 0 16,0 0-1,14 0 1,-14 0 0,0 0-16,0 0 15</inkml:trace>
  <inkml:trace contextRef="#ctx0" brushRef="#br0" timeOffset="19143.71">11919 7329 0,'27'0'47,"13"0"-31,52 0-1,-26 0 1,14 0 0,12 0 15,-52-13-15,-27 13-1</inkml:trace>
  <inkml:trace contextRef="#ctx0" brushRef="#br0" timeOffset="20797.43">14856 7329 0,'40'0'78,"26"0"-62,40 0 0,-40 0-1,14 0-15,-1 0 16,0 0-16,1 0 16,78 0-1,1 0 1,-13 0-1,-27 0 1,-13 0 0,-27 0-1,-13-13 1,-13-1 0,-13 14-1,-14 0 1,1 0-1,-1 0 1,1 0 0,-1-13-1,-13 13 1,0 0 0</inkml:trace>
  <inkml:trace contextRef="#ctx0" brushRef="#br0" timeOffset="30894.69">10213 9102 0,'-13'0'31,"-1"0"-15,1-14 0,-13 1-1,-1 0 1,1 0 0,-1 13-1,1-13 1,-14 13-1,1 0 1,25 0-16,-12 0 16,13 0-16,-27 0 31,13 13-15,-12 13-1,12 27 1,-26 0-1,1-13 1,25-1 0,14-12-1,0-14 1,-1 0 0,14 1 15,0-1-16,27 0 1,-14 0 0,0 0-1,1-13-15,12 14 16,-13-1 0,0 0-16,27-13 15,-13 13 1,-1-13-16,14 14 15,13-14 1,-27 0-16,-13 0 16,1 0-16,-1 0 15,13 0-15,1 0 16,-14 0 0,40 0-1,0 0 1,26-14-1,-13 1 1,0 0 0,54-27-1,-94 27 1,14 13 0,-14-13-16,-13 0 15,27-1 1,-27 14-16,14-13 15,-14 0 1,0 13 0,0 0-1,-13-13-15,14 13 16,-14-14 31,0 1 0,0-26-32,-53-1 1,-13-13 0,39 26-1,-39-12 1,0-1-1,-14 0 1,-12 14 0,-14-1-1,13 14 1,40 13 0,14 0-1,-1 27 1,0-1-1,1 1 1,12-14 0,14-13 31</inkml:trace>
  <inkml:trace contextRef="#ctx0" brushRef="#br0" timeOffset="38952.61">14393 12475 0,'14'0'47,"-1"0"-32,0 0-15,27 0 16,-1 0 0,14 0-1,13 0 1,27 0-1,-14 13 1,27-13 0,0 0-1,0 0 1,-66 0 0,13 0-16,13 0 15,-13-13-15,13 0 16,13 0-16,-13-1 15,-13 1-15,27 0 16,-28 0-16,15-14 16,78-12-1,1-28 1,12-12 0,1-27-1,93-53 1,-94 67-1,-92 39 1,1 0-16,-1-13 16,66-80-1,-66 67-15,-13-14 16,66-65 0,-40-28-1,-26 28 1,-26-1-1,-27 93 1,0 0-16,-13-67 16,13 67-1,-27 0-15,1-66 16,-27-27 0,26 80-1,-12-67 1,-1 1-1,-13 39 1,13 13 0,-13 27-1,27 26 1,-14-13 0,27 40-1,0-13-15,-27-14 16,0 14-1,-12-14 1,25 27 0,1-14-16,-27 1 15,26 13 1,14-1-16,-13 1 16,-14-13-1,13 26-15,14-14 16,-13 1-16,-14 0 15,27 0 1,-14 13-16,1-14 16,-1 1-1,1 13 1,0-13 0,-1 0-1,14 13 1,-14-13-16,14 13 15,0-14 1,0 14-16,-1 0 16,1 0-1,0 0 1,0 0 46,0 0-46,-1-13-16,-12 13 16,13 0-1,-1 0 1</inkml:trace>
  <inkml:trace contextRef="#ctx0" brushRef="#br0" timeOffset="39633.96">16364 8705 0,'-66'39'94,"27"-12"-78,12-1-16,-39 14 15,0 0 1,26-14 0,27-13-1,13 1 32,0-1 0,40 13-31,13 14-1,-27-27 1,0 14-16,41 12 15,-14-25 1,-27-1 0</inkml:trace>
  <inkml:trace contextRef="#ctx0" brushRef="#br0" timeOffset="43330.1">13745 8969 0,'-13'0'31,"-14"0"16,14 0-32,0-13-15,-27 13 32,14 0-17,-14 0 1,0 13 0,1 1-1,12-14 1,14 13-16,-27 13 15,14-26 1,-1 14-16,-12-1 16,-1 0-1,27 0 1,-14 0-16,1 1 16,-14 12-1,1-13 1,12 14-1,1-14 1,12 0 0,1 1-16,0-14 15,13 13 1,-13 0-16,0 0 16,-1 0 15,1 14-16,13-14 1,-13 0 0,13 1-1,0-1 1,0 0 0,13 0-1,0 0 1,1-13-1,-1 14-15,40 12 16,-27-13 0,14 1-16,26 12 15,-26-13 1,-14 1-16,53-1 16,-12-13-1,-1 13 1,0-13-1,-40 0 1,27 0 0,13-13-1,1 13 1,-15 0 0,1 0-1,-26 0 1,26 0-1,-14 0 1,-12 0 0,-1 0-16,27 0 15,0-13 1,0-1 0,0-12-1,-13 26 1,-14 0-1,-13-13-15,14 13 16,-1-14 0,-12 14-1,12-13 1,-13 13-16,0-13 16,14 13-1,-14-13 1,0 13-1,1 0 17,-14-14-17,13 14 1,-13-13 46,13 0-46,-13 0 15,0 0-15,-13-1 0,-14-25-1,1 12 1,-1 1-1,1 13 1,0-27 0,-1 27-1,14-1 1,-14 1 0,14 13-1,0-13-15,-13 0 16,-14-1-1,0 1 1,0 0 0,1 0-1,12 13 1,14-13-16,-53-1 31,26 1-15,1 0-1,-1 0 1,13-1 0,14 14-1,0 0-15,-14-13 16,1 13 0,-14 0-1,14 0 1,-14 0-1,0 0 1,14 0 0,13 0-1,-14 13 1,14-13 0,0 0-1,0 0 1,-1 14-1,1-1-15,-13 0 32,13-13-17,-1 0 1,1 0 62,13 13-47,-13-13 47</inkml:trace>
</inkml:ink>
</file>

<file path=ppt/ink/ink28.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38:51.869"/>
    </inkml:context>
    <inkml:brush xml:id="br0">
      <inkml:brushProperty name="width" value="0.05292" units="cm"/>
      <inkml:brushProperty name="height" value="0.05292" units="cm"/>
      <inkml:brushProperty name="color" value="#FF0000"/>
    </inkml:brush>
  </inkml:definitions>
  <inkml:trace contextRef="#ctx0" brushRef="#br0">5450 5993 0,'80'0'156,"12"0"-140,41 0-1,12 0 1,14 26-1,-27-13 1,-79-13-16,66 14 31,-53-14-15,-26 0 0,-13 0-1,-1 0-15,53 0 16,-39 0-1,13 0-15,-13 0 16,79 0 0,-13 0-1,13-14 1,0 14 0,0 0-1,-27 0 1,41 0-1,-94 0 1,54 0 0,-67 0-1,1 0 1,-1 0-16,1 0 16,-1 0-16,1 0 15,26 0 1,-40 0-16,27 0 15,-14 0 1,-13 0-16,27-13 16,-27 13-1,14 0-15,12-13 16,1 13 0,0-13-1,-1 13 1,-12 0-1,12 0 1,-12 0 0,26 0-1,13 0 1,-26 0 0,26 0-1,-13 0 1,13 0-1,-40 0 1,1 0-16,39 0 16,-13 0-1,13 0 1,-13 0 0,13 0-1,-13 0 1,0 0-1,0 0 1,13 0 0,0 0-1,27 0 1,-14 0 0,14 0-1,-27 0 1,13 0-1,-39 0 1,0 0-16,52 0 16,-39 13-1,-13-13-15,66 0 16,-67 0 0,14 0-16,0 13 15,27-13 1,-28 0-16,54 0 31,-40 0-15,-13 0-1,-13 0 1,-14 0-16,41 0 16,-28 0-1,-12 0-15,39 0 16,-40 0-1,14 0-15,39 0 16,-39 0 0,26 0-1,0 0 1,1 0 0,12 0-1,0 0 1,-13 0-1,14 0 1,-27 0 0,26 0-1,1 0 1,-14 0 0,13 0-1,0 0 1,1 0-1,12 0 1,-52 0 0,13 0-16,40 13 15,26-13 1,-14 14 0,1-14-1,-13 0 1,-14 0-1,-13 0 1,-39 0 0,13 0-16,13 13 15,-14-13 1,1 0 0,0 0-1,-14 0 1,0 0-1,-12 0-15,25 0 32,1 0-17,-13 0 1,12 0 0,1 0-1,-27 0 1,0 0-16,27 0 15,0 0 1,-27 0 0,27 0-1,-27 0-15,27 0 16,-27 0 0,13 0-1,1 0 1,-14 0-1,0 0 1,0 0 0,1 0-1,12 0 17,-13 0-1,1 0 16,-1 0-16,0 0 203,53-13-218,14 13 0,-1 0-1,-26-14 1,-27 14-1,-12 0 1,-14-13 187,0 0-187,0 0-16,0-40 31,0 13-15,-14-13-1,14 27 1,-13-14 0,0 14-1,0-14 1,-1 14-1,1-14 1,0 13 0,0-12-1,-1-1 1,-12 0 0,26 27-1,-13 0-15,0-14 16,-1-12-1,-12 12 1,13 14 0,-1 0-16,1 0 15,-13-14 1,12 14-16,-12 0 16,-14-27-1,-13 14 1,-13-14-1,-13 13 1,0-12 0,-27 12-1,0-12 1,53 39-16,-119-40 31,53 27-15,0-1-1,0 1 1,66 13 0,-53 0-1,53 13-15,-53 1 16,53-1 0,0 0-16,-52 14 15,65-14 1,0 0-16,-26 27 15,40-27 1,-1 0-16,-26 27 16,40-27-1,-13 14-15,12-1 16,1 0-16,-40 80 31,14-40-15,12 1-1,14-41 1,0 0-16,-1 27 16,-12 0-1,26-26 1,-27 26 0,27-40-16,-13 13 15,0-12-15,13 12 16,-13-13-16,0 27 15,13-14 1,-14-12-16,1 12 16,13-13-1,-13 14 1,13-14 15,0 0-15,-13 0 15</inkml:trace>
  <inkml:trace contextRef="#ctx0" brushRef="#br0" timeOffset="4792.38">17079 6046 0,'13'0'47,"53"0"-32,40 0 1,-40 0-1,14 0-15,-14 0 16,159 0 0,-80 13-1,-13-13 1,1 0 0,-14 0-1,0-13 1,-27-1-1,-12 14 1,-14 0 0,-26 0-1,52 0 1,-12-13 0,-27 13-1,13-13 1,-40 13-1,1 0-15,12 0 16,1 0 0,0 0-16,52 0 31,-26 0-15,14 0-1,-1-13 1,27 13-1,-13 0 1,12 0 0,-12 0-1,13 0 1,-53 0 0,0 0-16,0 0 15,13-13-15,-13 13 16,66-14-1,-66 14-15,13 0 16,-13 0-16,13 0 16,53 0-1,0 0 1,-13-13 0,-66 13-16,12 0 15,1 0-15,40 0 16,-40 0-1,-13 0-15,12 0 16,-12 0 0,0 0-16,52 0 15,-12 0 1,12 0 0,-25 0-1,-1 0 1,0 0-1,-26-13 1,-1 13 0,14 0-1,-40-13 1,14 13-16,-1 0 16,1-14-1,-14 14-15,13 0 16,-12 0-1,-1-13 1,13 0 0,-12 0-1,-1 0 1,-13-1-16,13-25 31,-13 12-15,-13 1-1,-14-14 1,-26-13 0,-13 0-1,-26-13 1,-27-13 0,-27 13-1,-13-1 1,1 28-1,-14-14 1,-14 13 0,107 27-1,0 0-15,-1-1 16,-65-12 0,65 26-16,1-13 15,-93-1 1,-13 1-1,-14 13 1,-12 0 0,12 0-1,27 0 1,14 0 0,12 0-1,14 13 1,13 1-1,53-14 1,-1 0-16,-78 0 16,26 0-1,-13 13 1,79-13 0,0 0-16,-13 0 15,13 13-15,0-13 16,0 0-16,-66 27 15,66-27 1,-13 13-16,-40 27 16,66-27-1,-13 0-15,-26 13 16,52-12 0,-12-1-16,26 0 15,-14 0-15,1 14 16,-1 26-1,14-27 1,0-13-16,-1 14 16,14-1-1,-13 1-15,13 26 16,0-14 0,0-12-16,0 13 15,0-14 1,0 0-16,0-12 15,0-1 1,0 0 0</inkml:trace>
  <inkml:trace contextRef="#ctx0" brushRef="#br0" timeOffset="11217.66">9909 6548 0,'0'0'0,"13"0"47,13 0-16,1 14-15,26-14-1,39 13 1,27 0-1,120 0 1,-15 1 15,-78-14-15,-40 0 0,0 0-1,-67 0-15,1 0 16,-14 0-16,41 0 31,-28-14-15,14 14-1,0 0 1,0 0 0,-13 0-1,-14 0-15,54 0 16,-41 0-1,1 0-15,13 0 16,-13 0-16,65 0 16,-52 0-1,-13 0-15,53 0 16,-54 0 0,1 0-16,39 0 15,-13 0 1,27 0-1,39 0 17,-39 0-17,0 0 1,-14 0 0,-26 0-1,-13 0 1,-1 0-1,1 0 1,13 0 0,-13 0-1,12 0 1,1 0 0,13 0-1,-13 0 1,0 0-1,-26 0 1,-1 0-16,27 0 16,13 14-1,-13-14 1,-26 0 0,39 13-1,0-13 1,13 13-1,14 0 1,0-13 0,-54 14-1,-12-14-15,39 0 16,-26 0 0,-1 0-1,-26 0 1,1 0-16,39 0 15,-40 0 1,0 0-16,14 0 16,-1 0-1,-13 0 1,0 0 0,1 0-1,-1 0 1</inkml:trace>
  <inkml:trace contextRef="#ctx0" brushRef="#br0" timeOffset="13048.44">17224 6522 0,'106'0'62,"53"13"-46,66-13-1,26 0 1,27 0 0,-13-13-1,-54 13 1,-131 0 0,-14 0-16,-13 0 15,-40 0 1</inkml:trace>
  <inkml:trace contextRef="#ctx0" brushRef="#br0" timeOffset="16386.25">8956 7157 0,'53'26'47,"13"-12"-31,27 12-1,13-13 1,26 14 0,13-1-1,-52-13 1,79 1 0,-79-1-16,79 0 15,-80-13 1,1 0-16,-14 0 15,80 0 1,-80 0-16,-13 0 16,1 0-16,25 0 15,-52 0 1,0 0-16,13 0 16,-40 0-1,0 0-15,27 0 31,-27 0-15,0 0 0,0 0 15</inkml:trace>
  <inkml:trace contextRef="#ctx0" brushRef="#br0" timeOffset="18414.61">13361 7316 0,'14'0'46,"39"0"-30,39 0 0,40 0-1,-65 0 1,118 0 0,-93 0-16,107 0 15,-1 0 1,-26 0-1,-39 0 1,-14-14 0,-53 14-1,-13 0-15,79-13 16,-53 0 0,-12 13-16,78-26 15,-66 26 1,1-14-16,131-12 31,-91 13-15,-15-1-1,-65 14 1,13 0-16,0-13 16,-27 13-1,-12 0-15,-1 0 16</inkml:trace>
  <inkml:trace contextRef="#ctx0" brushRef="#br0" timeOffset="28057.58">6337 9591 0,'13'0'172,"0"-13"-157,27 13 1,0 0 0,-1-13-1,1 13 1,13 0 0,-13-14-1,-1 14 1,1 0-1,-14 0 1,14 0 0,13 0-1,0-13 1,0 13 0,0 0-1,-14-13 1,1 13-1,13 0 1,0 0 0,0 0-1,13 0 1,-13 13 0,-13-13-1,-14 0 1,1 0-1,-1 0 1,14 0 0,-1 0-1,-12 0 1,13 13 0,-14-13-1,14 0 1,-1 0-1,1 0 1,-27 0 0,27 0-1,-14 0 1,1 0 0,-1 14-1,14-14 1,0 0-1,-1 13 1,28-13 0,-28 13-1,-12-13 1,26 13 0,0 1-1,-1-14 1,15 13-1,-1-13 1,13 13 0,-26-13-1,-13 13 1,-14-13-16,54 0 16,-54 0-1,14 14-15,-1-14 16,41 0-1,-54 0-15,14 0 16,0 0-16,39 0 16,14 13-1,-14-13 1,0 0 0,14 0-1,-53 0 1,-1 0-16,41 0 15,-1 0 1,0 0 0,14 0-1,39 0 17,-39 0-17,0 0 1,-1 13-1,-39-13 1,26 0 0,-39 0-16,53 0 15,-54 0 1,-12 0-16,52 13 16,1-13-1,12 0 1,-12 0-1,12 13 1,-12-13 0,12 0-1,-12 0 1,12 0 0,-26 0-1,0 0 1,-39 0-1,13 0-15,-27-13 16,40 13 0,0 0-1,0 0 1,13 0 0,-13-13-1,-27 13 1,27-13-1,-27 13-15,1 0 16,-1-13-16,27-1 16,-39 14-1,-1 0-15,13 0 16,1 0 0,-1-13-16,-13 13 15,14 0 1,-14 0-16,14 0 15,-1-13 1,-13 13-16,0 0 16,1 0-16,-1 0 15,13-13 1,-12 13-16,25 0 16,-26-14-1,14 14 1,-14 0-1,-13-13-15,13 13 16,1 0 0,-14-13-16,13 13 31,-13-13 0,0-1 32,0-12-32,-13 0-15,13-1-1,-14 14 1,1 0-1,13-1 1,-13 14 15,0-26-15,-14-1 0,14 14-1,0 0-15,-27-13 16,-13-14-1,-13 0 1,0 1 0,-27-14-1,40 39 1,0-12-16,-13 13 16,-66-27-1,66 14-15,-13 12 16,-80-25-1,13 12 1,-79-13 0,159 27-1,-132-26 1,132 39 0,-133-27-1,67 14 1,66 0-1,0 13-15,-133-27 32,54 1-17,-14 12 1,13-12 0,1 0-1,-27-1 1,0 14-1,0-14 1,0-12 0,-27 25-1,1-12 1,13 13 0,13-14-1,93 27 1,-1 0-16,14-13 15,-66 0 1,79 13-16,0 0 16,-66-13-1,79 13-15,-13 0 16,0 0-16,-39 0 16,12 0-1,-12 13 1,39 0-1,13-13-15,-92 27 32,52-14-17,28 13 1,38-13 0,-12 14-16,-27-1 15,40 1 1,-14-1-16,-12 54 15,25-41 1,-25 107 0,25-40-1,14-40 1,14-13-16,12 66 16,1-27-1,-14-52 1,26 40-1,-12-54-15,-1 14 16,27 26 0,-39-53-1,-1-13 1,0 13-16</inkml:trace>
  <inkml:trace contextRef="#ctx0" brushRef="#br0" timeOffset="36697.69">7038 10702 0,'0'27'109,"0"-14"-93,0 0-16,0 14 15,0 26 1,-13-27-16,13 1 16,0-1-16,-14 1 15,14 25 1,0-25-16,0-1 15,0-12-15,0-1 16,0 0-16,0 0 31,40 0-15,13 14 0,-26-27-1,-1 13-15,14 0 16,-14-13-1,-13 0-15,-13 14 16,14-14 0,-1 0 15,0 0-15,13 0-1,1-27 1,-1-13-1,1-26 1,-14 27 0,0-41-1,1 41-15,-14-1 16,0 27-16,0-14 16,0-12-1,0 12-15,0-13 31,0 27-15,0 0 0,0 0-1,0-1 1,0 1 31</inkml:trace>
  <inkml:trace contextRef="#ctx0" brushRef="#br0" timeOffset="37930.89">7633 10848 0,'0'0'16,"-13"66"0,-13 0-1,12 0 1,1-13-1,0-26 1,13-14 15,0-66 47,13 0-62,0 0-16,14-13 16,12-27-1,-12 27 1,-1 40 0,-26 13-1,14 13 32,-1 13-31,0 0 15,0 0-15,-13 14-1,14 26 1,12 0-1,-26 26 1,0-39 0,13 26-1,-13-27-15,0 1 16,13 0 0,1-27-1,-14 0 1,13-13-1</inkml:trace>
  <inkml:trace contextRef="#ctx0" brushRef="#br0" timeOffset="38936.46">7898 10782 0,'13'0'31,"14"13"-16,39 0 1,0-13 0,0 13-1,-26-13 1,-14 14-16,27-14 16,-27 0-1,-12 0-15,-1 0 31,0 0 1,-13-14-1,0 1-15,-13-13 15,0 13 0,-1-1-15,1 14-1,0-13 1,-13 0 0,12 0-1,-12-1 1,13 14 15,-27 27-15,0 26-1,14 0 1,-1 13 0,14-26-1,13-14 16,0 0-15,0-12-16,13-1 16,27 13-1,0 14 1,-27-40 0,13 13-16,14-13 15,-13 0 1,-1 0-16,40 0 15,27-26 1</inkml:trace>
  <inkml:trace contextRef="#ctx0" brushRef="#br0" timeOffset="39361.37">8572 10795 0,'0'-13'78,"27"13"-63,-14-13-15,0 13 16,1-14 0,-1 14 31</inkml:trace>
  <inkml:trace contextRef="#ctx0" brushRef="#br0" timeOffset="39921.33">8493 10517 0,'0'27'47,"0"26"-31,13-14-16,-13 1 15,14 53 1,-1-41-16,0 41 15,27-14 1,-27-26 0,-13-26-1,13-14-15,-13 0 32,13-13-17,1 0-15,25 13 31,27-26-15</inkml:trace>
  <inkml:trace contextRef="#ctx0" brushRef="#br0" timeOffset="40623.93">8321 10769 0,'40'0'15,"39"0"1,-13 13 0,-26-13-1,-14 13-15,54-13 16,-54 0-1,1 13-15,-14-13 16,13 0-16,-12 0 31,-1 0-15,0 0-16</inkml:trace>
</inkml:ink>
</file>

<file path=ppt/ink/ink29.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39:41.476"/>
    </inkml:context>
    <inkml:brush xml:id="br0">
      <inkml:brushProperty name="width" value="0.05292" units="cm"/>
      <inkml:brushProperty name="height" value="0.05292" units="cm"/>
      <inkml:brushProperty name="color" value="#FF0000"/>
    </inkml:brush>
  </inkml:definitions>
  <inkml:trace contextRef="#ctx0" brushRef="#br0">3850 6628 0,'13'0'109,"13"13"-93,27 0-1,40-13 1,26 0 0,0 0-1,27-13 1,-80 13-1,0-13-15,40 13 16,-27 0 0,-26 0-1,-40 0 1,14 0-16,-14 0 16,40 0-1,-14 0 1,14 13-1,-39-13-15,-1 0 16,0 0 15,0 0-15,1 0-16</inkml:trace>
  <inkml:trace contextRef="#ctx0" brushRef="#br0" timeOffset="1941.84">8533 6641 0,'13'0'31,"0"0"-15,14 0 0,52 0-1,27 0 1,-40 0-1,93 0 1,0 0 0,52 0-1,-78 0 1,-28 13 0,14 1-1,0-1 1,-52 0-1,-1 0-15,53-13 16,-66 0 0,13 0-16,27 0 15,-54 0 1,-12 0-16,12 0 16,1 0-1,-27 0-15,40 0 31,-40 0-15</inkml:trace>
  <inkml:trace contextRef="#ctx0" brushRef="#br0" timeOffset="10966.13">10014 8599 0,'14'0'94,"383"53"-78,132 13 15,-146-40-16,-12 14 1,-80-27 0,-172 1-1</inkml:trace>
</inkml:ink>
</file>

<file path=ppt/ink/ink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07:13.739"/>
    </inkml:context>
    <inkml:brush xml:id="br0">
      <inkml:brushProperty name="width" value="0.05292" units="cm"/>
      <inkml:brushProperty name="height" value="0.05292" units="cm"/>
      <inkml:brushProperty name="color" value="#FF0000"/>
    </inkml:brush>
  </inkml:definitions>
  <inkml:trace contextRef="#ctx0" brushRef="#br0">5133 5477 0,'26'-13'141,"27"13"-125,27 0-1,26-14 1,-54 14-16,147 0 31,-80 0-15,-13 0-1,-14 0 1,-12 14 0,-14-14-1,-26 0-15,52 0 31,-12 0-15,-14 0 0,13 13-1,-13 0 1,-26-13 0,0 0-16,39 13 15,-39 1 1,39-14-1,-13 0 1,0 0 0,0 13-1,1-13 1,-1 0 0,0 13-1,13-13 1,-13 0-1,-26 0 1,66 0 0,-66 13-16,65-13 15,15 0 1,-28 13 0,-12-13-1,-28 0 1,-25 0-1,-14 0-15,14 0 16,-1 0 0,-13 0-16,27 0 15,26 0 1,27 14 0,-40-14-1</inkml:trace>
  <inkml:trace contextRef="#ctx0" brushRef="#br0" timeOffset="14442.13">21299 6178 0,'40'-13'31,"-1"13"-16,1-13-15,119 13 16,26 0 0,-66 0-16,265 39 31,-107 1-15,1-27-1,-53 0 1,-119-13-1,53 0 1,-67-13 0,-25 0-1,-28 0 1,-26 13 0,1 0-1</inkml:trace>
  <inkml:trace contextRef="#ctx0" brushRef="#br0" timeOffset="25735.27">10729 8639 0,'26'0'94,"1"0"-79,39 0 1,13 0 0,-39 0-1,39 13 1,1-13-1,-14 13 1,-13-13 0,-14 0-1,-12 0 1,-14 0 0,14 0-1,-1 0 1,1 0-1,12 0 1,-26 0-16,27 0 31,-13 0-15,-1 0 0,1 0-1,-1 0 1,-13 0-1,0 0-15,14-13 16,-1 13 0,1 0-1,-1 0 1,-12 0 0,-1 0-1,0 0-15,0 0 16,0 0-1,1 0-15,-1 0 16,0 0 15</inkml:trace>
  <inkml:trace contextRef="#ctx0" brushRef="#br0" timeOffset="27798.54">11271 8758 0,'0'13'16,"0"13"-1,0 1-15,0-14 16,0 27-16,-13 13 15,0-14 1,13-12 0,0-14-1,0 14 17,-13-14-17</inkml:trace>
  <inkml:trace contextRef="#ctx0" brushRef="#br0" timeOffset="28312.71">10861 8943 0,'13'0'16,"1"0"-1,-1 26 1,0-12-16,0 25 16,53 54-1,1 0 1,-1-14-1,-27-26 1,1-40 0,-27-13-1,1 0 1,25-13 0,27-27-1,27-26 1,26 0-1,13-14 1,-65 54 0</inkml:trace>
  <inkml:trace contextRef="#ctx0" brushRef="#br0" timeOffset="31752.46">13811 8414 0,'40'0'78,"-14"13"-62,1 0-16,26 0 16,-27-13-1,27 14 1,27-1 0,-28 13-1,-12-12 1,13-14-1,-40 0 1,14 0-16,-14 0 16,13 0-16,27 0 15,-13-14 1,26 14 15,-26-13-15,13 0-1,0 13 1,-14-13 0,28-1-1,-15 14 1,-12-13 0,13 13-1,-13 0 1,-1 0-1,1 0 1,-27 13 0,1-13-1,-1 0-15,0 14 16,0-14 0,-13 13-16,13-13 15,1 0 1,12 0 15,1 0-15,12 0-1,1 0 1,-14 0-16,-12 0 16,12 0-1,-26-13 1,13 13 15</inkml:trace>
  <inkml:trace contextRef="#ctx0" brushRef="#br0" timeOffset="39128.26">12700 10954 0,'-13'-13'15,"26"26"-15,-39-26 16,-1 39 0,1-13-1,12 0 16,14 1-15,-13 12 0,13 1-1,0-1-15,0 27 16,13-27 0,-13 1-16,14-1 15,-1 27 1,13 0-1,1 0 1,-1 0 0,1 0-1,26 0 1,13-13 0,0 12-1,13-12 1,1-13-1,-1 12 1,14-12 0,-40-14-1,-1 0-15,54 0 16,-26-13 0,-41 0-16,67-26 31,-79 13-16,-1 0-15,14-40 16,13-14 0,-14-38-1,1-28 1,-13 1 0,-27 26-1,-14 0 1,1 80-1,0-1-15,13 14 16,-40-13 0,0-1-1,-52-39 1,-14 40 0,-13-14-1,-13 14 1,-14-1-1,14 14 1,79 0 0,0 13-16,-40 13 31,54 0-15,-1 14-1,0-1 1,-13 0-1,14 1 1,12-1 0,14-12-1,0-1 1,0 0 0</inkml:trace>
  <inkml:trace contextRef="#ctx0" brushRef="#br0" timeOffset="41538.58">9578 10848 0,'0'0'0,"-79"-13"16,12 13 0,1 13-1,40 0 1,13 14 15,-1-1-15,1 27-1,0-40 1,0 27-16,-1 13 16,1 26-1,0 14 1,13-14 0,0 14-1,0-27 1,13-13-1,40 0 1,-26-14 0,92 41-1,26-1 1,80 14 0,-159-80-1,80 13 1,-93-26-1,13-39 1,0-27 0,13-40-1,1-26 1,-1-14 0,-13-13-1,-39 93 1,-1-13-16,14-80 31,-40 80-15,0 26-1,0 39 1,-13 1-16,-14 0 16,14-13-16,-80-14 15,27 13 1,-13 14-16,-146-53 15,93 40 1,-1-1-16,-92 14 16,93 26-1,106 0 1,-14 1 0</inkml:trace>
  <inkml:trace contextRef="#ctx0" brushRef="#br0" timeOffset="61490.26">14817 7990 0,'0'0'0,"-53"-26"16,-40 26-1,40 0 1,14 13-1,12 14 1,1-1 0,-27 1-1,0 12 1,26-26 0,-52 93-1,53 0 16,12-53-15,14 0 0,14-27-1,12 14 1,27 0 0,13 13-1,27 0 1,26 0-1,66-27 1,0-13 0,-26-13-1,-14 0 1,-92-13 0,13 13-16,27-13 15,-14-14 1,-39 1-1,-13 13 1,-27-14-16,13-52 16,-13-1-1,0 14 1,-13 27 0,-27-1-16,-13-13 15,-106-79 1,-52-1-1,12 54 1,54 39 0,12 14-1,27-1 1,67 27 0,-1 0-16,14 0 15,12 0-15,1 0 16,0 14-16,0-1 15,-1 13-15,1 1 16,-40 26 0,14-14-1,-1 1 1,27-40-16</inkml:trace>
</inkml:ink>
</file>

<file path=ppt/ink/ink30.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40:15.770"/>
    </inkml:context>
    <inkml:brush xml:id="br0">
      <inkml:brushProperty name="width" value="0.05292" units="cm"/>
      <inkml:brushProperty name="height" value="0.05292" units="cm"/>
      <inkml:brushProperty name="color" value="#FF0000"/>
    </inkml:brush>
  </inkml:definitions>
  <inkml:trace contextRef="#ctx0" brushRef="#br0">1561 4604 0,'13'0'63,"1"0"-48,25 0-15,1 0 16,66 0 0,39 0-1,27 0 1,27 0 0,39 0-1,0-27 1,26-12-1,14 12 1,-26 14 0,-147 13-16,-12 13 15,79 14 1,-106-1-16,80 14 16,-67-27-1,0 13-15,186 27 31,-80-39-15,0 12 0,14 0-1,-27-12 1,-40-1 0,0 0-1,-79-13 1,14 0-16,-15 0 15,120 13 1,-66 1 0,13-14-1,14 0 1,-14 0 0,-80 13-1,133-13 1,-119 0-1,0 0 1,13 0-16,67 13 16,-1-13-1,-26 0 1,0 13 0,-40-13-1,0 0 1,-40 0-1</inkml:trace>
  <inkml:trace contextRef="#ctx0" brushRef="#br0" timeOffset="26372.12">22820 7858 0,'-26'0'15,"-14"0"1,-13 13 0,-13-13-1,-27 0 1,1 14 0,-14 12-1,13-13 1,41-13-1,-41 14 1,-13-1 0,53 0-1,14 0-15,-41 14 16,14-1 0,0 1-1,13-1 1,13 0-1,14 14 1,-1 0 0,14 13-1,13-40-15,-13 53 32,13-26-17,13 26 1,14-26-1,12 13-15,1-14 16,13 1-16,53 39 16,39-26-1,14-26 1,0-1 0,92-26 15,-92 0-16,-14-13 1,-26-27 0,-26 14-1,0-1 1,-27 1 0,13 13-1,-26-27 1,0-13-1,0 0 1,-27 27 0,1-1-16,-1 1 15,14-14 1,-27 14-16,0 12 16,14-25-1,-27 12-15,13 14 16,0-40-1,1 27-15,-14-1 16,13-26 0,0 14-1,-13 12 1,0 14 0,-13-27-1,-27 14 1,14-1-1,12 14 1,1 0 0,-13 0-1,-40-14 1,26 14 0,-13 0-1,0 13 1,-13 0-1,-13 0 1,26 0 0,13 0-1,-13 0 1,27 0-16,-41 0 16,1-14-1,13 14 1,27 0-1,-1 0-15,1 0 16,-14 0 0,1 0-1,-1 0 1,0 0 0,-13 0-1,27-13 1,-27 13-1,26 0-15,-25 0 16,38 13 0,1-13-16,-13 0 15</inkml:trace>
  <inkml:trace contextRef="#ctx0" brushRef="#br0" timeOffset="27737.64">19592 10425 0,'0'13'47,"0"0"-16,0 14-15,14 12 0,52 27-1,-27-26 1,67 39-1,13-12 1,0-1 0,-13-27-1,-40-25 1,-13-1 0,-39-13-1,-1 0 1,13-27-1,14-26 1,0-13 0,-1 0-1,-12 13 1,-14 0 0,-13 14-1,-13-27 1,-53-1-1,-53-38 1,-40 12 0,26 40-1,41 53 1,52 0 0,27 0-1</inkml:trace>
  <inkml:trace contextRef="#ctx0" brushRef="#br0" timeOffset="28782">21709 6509 0,'0'-13'47,"-13"-1"-31,-14 1-16,-12-13 15,-14-1 1,0-13 0,0 27-1,13 13 1,1 0 0,-1 0-1,27 0 1,-14 0-16,-26 0 15,40 0 1,-13 0-16,-1 0 16,-13 13-1,1-13 1,-14 0 0,26 0-1,-39 0 1,53 0-1,0 0 1,0 0-16</inkml:trace>
  <inkml:trace contextRef="#ctx0" brushRef="#br0" timeOffset="29595.52">20981 6204 0,'-13'0'79,"-40"27"-64,-13 13 1,-13-14-1,13 14 1,26-14 0,27-13-1,13 1 79,39 12-78,1 1-1,-13-1 1,-1-13-16,0 1 16,-12-14-16,25 13 15,-25-13 1,-1 0-1</inkml:trace>
  <inkml:trace contextRef="#ctx0" brushRef="#br0" timeOffset="30192.28">20809 6376 0,'53'-13'93,"-26"13"-77,13 0 0,-1-13-1,1 13 1,-14 13 0,-12-13-1</inkml:trace>
  <inkml:trace contextRef="#ctx0" brushRef="#br0" timeOffset="83981.06">23508 6945 0,'-13'0'31,"13"14"-15,-13-1-16,0 13 15,-14 27-15,-26 93 16,27-54-1,-1-12-15,1 65 32,26-132-17,0 14 1,26 13 0,14 12-1,-27-25 1,0-14-1,14 0 1,39 14 0,-13-14-1,13-13-15,66-13 16,-66 0 0,-13-14-16,14 1 15,-15-1-15</inkml:trace>
  <inkml:trace contextRef="#ctx0" brushRef="#br0" timeOffset="84475.52">23641 7514 0,'13'-106'78,"13"53"-63,1-13-15,39-92 16,26 25 0,-39 80-1,27-66 1,-1 40-1,-39 26 1,-14 27 0,-13 12-1,-13 1 1</inkml:trace>
  <inkml:trace contextRef="#ctx0" brushRef="#br0" timeOffset="104296.68">15134 9194 0,'-13'0'31,"0"0"-15,-14 27-1,1 26 1,-1 13 0,14-40-1,0-13-15,13 14 16,13 39 0,53 13-1,172 54 1,1-67-1,38-13 1,41-27 0,-14-13-1,-13-13 1,-172 0 0,-13 0-16,40-13 15,-107 0 1,-12-13-16,-14 12 15,-13-52 1,0 27-16,0-1 16,0 0-1,-119-132 1,39 106-16,-25 0 16,-120-53-1,92 66-15,28 26 16,-14 14-16,-225 0 31,79 53-15,14-1-1,26-12 1,13-1 0,67-12-1,52-1 1,67-13-1</inkml:trace>
  <inkml:trace contextRef="#ctx0" brushRef="#br0" timeOffset="108859.18">13560 7739 0,'13'0'31,"14"27"-15,25 25-1,1 1 1,14-13 0,-28-13-1,-39-14 1,13-13 0</inkml:trace>
  <inkml:trace contextRef="#ctx0" brushRef="#br0" timeOffset="109388.16">14023 7818 0,'-53'27'32,"13"-1"-17,-52 27 1,12 0 0,14 0-1,40-26 1,26-14 109,26 40-110,-13-14 1,27 67 0,-13 13-1,-14 40 1,-13-119 0</inkml:trace>
  <inkml:trace contextRef="#ctx0" brushRef="#br0" timeOffset="110346.12">14751 7938 0,'0'13'16,"-27"-13"-1,1 13-15,-27 0 16,0 14-16,-80 12 16,67-12-1,13-1-15,-39 1 16,39-14-1,40-13 1,-1 0 15,1 13-15,-26 14 0,12-14-1,14 0-15,0-13 16,-1 13-1,14 1 48,14-14-47,-1 13-1,53-13 1,-13 13-1,0 13 1,-13-12 0,-27-14-1</inkml:trace>
  <inkml:trace contextRef="#ctx0" brushRef="#br0" timeOffset="110870.88">14235 8229 0,'39'-27'47,"41"1"-32,25-14 1,15-13-1,-15 13 1,-38 14 0,-54 13-1,26-1 1,-12 1 0,-1-13-1,1 13 1,-1-1-1,-26 1 1,13 13 0</inkml:trace>
  <inkml:trace contextRef="#ctx0" brushRef="#br0" timeOffset="118215.45">18534 6350 0,'13'0'47,"27"0"-31,0 0-16,92 0 31,-66 13-15,-39-13-1,-14 13 1,0 1-1,0-1 1,0 0-16,1 0 16,-14 1-16,13-14 15,-13 13 1,13 0 0,-13 14 15,0-1-16,-26 14 1,-27-1 0,0-12-1,0-1 1,26-12 0</inkml:trace>
  <inkml:trace contextRef="#ctx0" brushRef="#br0" timeOffset="118811.24">18891 6416 0,'0'0'0,"-13"0"16,-40 0 0,-26 0-1,-1 13 1,-25 14 0,52-14-1,-53 14 1,53-1-16,0-13 15,13 14-15,-39 12 16,52-12 0,-12-1-16,-27 67 15,13-40 1,13-14-16,-26 41 16,39-40-1,14-14-15,-13 0 16,12 1 15,14-14-15</inkml:trace>
  <inkml:trace contextRef="#ctx0" brushRef="#br0" timeOffset="119846.43">18878 6482 0,'53'-26'63,"13"-1"-48,13 14 1,14 13-1,-27 0 1,-26 0 0,-14 0-1,1 13 1,-1 1 0,1-14-1,-1 26-15,1-26 16,12 13-1,-25 1-15,12-14 16,-26 13 0,13-13-1,-13 13 1,13 0 0,1 14 30,-1-14-30,-13 0 0</inkml:trace>
</inkml:ink>
</file>

<file path=ppt/ink/ink3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41:24.146"/>
    </inkml:context>
    <inkml:brush xml:id="br0">
      <inkml:brushProperty name="width" value="0.05292" units="cm"/>
      <inkml:brushProperty name="height" value="0.05292" units="cm"/>
      <inkml:brushProperty name="color" value="#FF0000"/>
    </inkml:brush>
  </inkml:definitions>
  <inkml:trace contextRef="#ctx0" brushRef="#br0">3903 7594 0,'13'0'93,"93"0"-77,26 0 15,-26 0-15,13 0-1,0 0 1,-26 0 0,-14 0-1,-39 0 1,12-14 0,15 14-1,-14 0 1,-14 0-1,-26 0 1,14 0-16,13 0 16,-1 0-1,-12 0 1,-14 0 0,0 0-1,0 0 1</inkml:trace>
  <inkml:trace contextRef="#ctx0" brushRef="#br0" timeOffset="2089.84">4061 8361 0,'14'0'94,"-1"0"-78,53-13-1,13 13 1,14 0 0,66 0-1,-67 13 1,-39-13-1,-13 0-15,26 0 16,-26 0 0,-14 0-16,1 0 15,39 13 1,-13-13 0,13 13-1,-26-13 1,-1 0-1,1 14 1,-27-14 0,0 0-16,27 0 31,-27 0-15,1 0-1,-1 0 1,0 0 62</inkml:trace>
  <inkml:trace contextRef="#ctx0" brushRef="#br0" timeOffset="6481.95">2487 8572 0,'-13'0'16,"0"0"0,-1 0 46,1 0-46,0 14-1,-14 12 1,1-13 0,13 1-1,13-1 1,-13-13-1,13 13 17,0 0-1,0 1-15,-14-1 15,14 13-16,0 1 1,0 12 0,14 1-1,12-13 1,-13-14 0,14 0-1,-14-13 1,0 13-1,14-13 1,-1 13 0,14 1-1,26-1 1,-13 0 0,26 14-1,-13-14 1,27 0-1,-14-13 1,27 13 0,-13 1-1,13-1 1,-1-13 0,-12 13-1,13-13 1,-14 0-1,-12 13 1,-54-13 0,1 0-16,-1 0 15,1 0 1,12 0 0,-12 13-1,26-13 1,-14 0-1,-12 0 1,-1-13 0,-12 13-16,12-13 15,1 0 1,-14 13-16,13 0 16,-13 0-1,1 0-15,-1 0 16,0 0-1,14-13 1,12 13 0,1-14-1,0 14 1,-1-13 0,-12 0-1,-1 0 1,1-14-1,-1 14 1,-13-14 0,1 27-1,-14-13-15,0-13 16,0 13 0,0-1-16,0 1 15,-14 0 48,1 13-48,0-13-15,-14-14 16,1 27 0,13-26-16,-27 12 15,14 1 1,12 0-16,-39 0 15,-26-27 17,39 27-17,-26 0 1,13-1 0,0 1-1,-13 0 1,13 0-1,0-1 1,-26 1 0,0 0-1,-14 0 1,-13 0 0,0 13-1,1 0 1,-1 0-1,13 0 1,27 0 0,13 0-1,13 0 17,14 0-17,-14 0 1,-26 0-1,0 0 1,0 13 0,13 0-1,26-13 1,-25 26 0,-15 1-1,14-1 1,27-12-1,0-1 1,12 0 0,1 0 31,0-13-16,13 14-16</inkml:trace>
  <inkml:trace contextRef="#ctx0" brushRef="#br0" timeOffset="11944">2871 9353 0,'26'0'218,"14"0"-202,0 0 0,12 0-1,-25 0 1,26 0-1,-13 0-15,-14 0 16,14 0-16,-14 0 16,1 0-16,-1 0 15,1 0-15,-14 0 16,26 0 0,-12 0-16,-14 0 15,40 0 1,0 0-1,0 0 1,-27 0 0,27 0-1,-26 0-15,26 0 16,0 0 0,-27 0-1,-13 0 1,0 0-16,1 0 15,-1 0 1,0 0-16,0 0 47,-13 13-16,14-13 32,-1 0-48,0 0 1</inkml:trace>
  <inkml:trace contextRef="#ctx0" brushRef="#br0" timeOffset="26591.08">4776 11165 0,'0'14'63,"0"12"-48,0 1 1,0 25 0,-14-25-16,1-1 15,13-12-15,0 12 16,0 1 0,0 12-1,-13 1 1,13-27-16,0 0 15,0 1 1,0-1-16,0 0 16,26 27 15,80 26-15,-26-26-16,184 13 31,-145-53-16,-52-14 1,-54 14 0</inkml:trace>
  <inkml:trace contextRef="#ctx0" brushRef="#br0" timeOffset="27484.84">4829 11562 0,'66'-26'78,"40"-14"-63,-27 27 1,93-14 0,26 1-1,1 13 1,-27-14 0,13 14-1,-39 13 1,-14 0-1,0 0 1,-26 0 0,-27 0-1,-39 0 1,-27 0-16,14 0 16,-1 0-1,-13 0-15</inkml:trace>
  <inkml:trace contextRef="#ctx0" brushRef="#br0" timeOffset="33296.64">5292 12025 0,'13'0'157,"13"0"-142,14 0 1,26-13-1,0 13 1,0 0 0,-39 0-1,26 0 1,0 0 0,0 0-1,-14 0 1,-12 0-1,-1 0-15,40 0 16,-13 0 0,-13 0-1,-40 13 1,13-13-16,0 0 16,1 0 155</inkml:trace>
  <inkml:trace contextRef="#ctx0" brushRef="#br0" timeOffset="37801.83">4154 12012 0,'13'0'172,"27"13"-157,0-13 1,26 0-1,-27 0 1,-12 0 0,26 14-1,-27-1 1,1-13-16,52 13 16,-39 0 15,-27-13-16,13 0 1</inkml:trace>
  <inkml:trace contextRef="#ctx0" brushRef="#br0" timeOffset="38750.48">3241 12039 0,'13'0'109,"27"0"-93,-27 0 0,67 0-1,-14 13 16,-53-13-15,0 0 0,0 13 46</inkml:trace>
  <inkml:trace contextRef="#ctx0" brushRef="#br0" timeOffset="44558.91">4498 12475 0,'13'0'47,"40"0"-32,26 0 1,27 0-1,27 0 1,-1 0 0,-66 0-1,27 0 1,-27 0 0,-53-13-1</inkml:trace>
  <inkml:trace contextRef="#ctx0" brushRef="#br0" timeOffset="47143.9">3373 12356 0,'14'13'172,"-1"-13"-157,13 13 1,1-13-1,-1 14 1,-13-14 0,1 0-16,25 13 15,-12-13 1,-14 0 0,0 0-1,14 0 1,-14 0-1,0 0 1,0 0 15,-13 13-15,14-13 0,-1 0-1,0 0 63,0 0 641,1 0-703,-1 0-1,0 0-15,0-13 16,1 13 0,-1 0-1</inkml:trace>
  <inkml:trace contextRef="#ctx0" brushRef="#br0" timeOffset="59126.54">2659 13018 0,'27'13'46,"39"13"-30,13 1 0,40-27-1,27 0 1,12 0 0,28-14-1,12 14 1,-13-13-1,-105 13 1,-1 0-16,40 0 16,-79 0-1,-1 0-15,41 0 16,-41 0 0,1 0-1,-27 0 1,14 0-1,-14 0 1,0 0 0,27 13-1,26-13 1,-13 0 0,0 14-1,-13-14 1,-27 0-1</inkml:trace>
  <inkml:trace contextRef="#ctx0" brushRef="#br0" timeOffset="62333.09">2447 13044 0,'-13'0'16,"13"13"0,-26 0-1,-1 14 1,1-14-1,13 0 1,-14 14 0,14-14-1,0 13 1,-1-12 0,14-1-1,-13 0 1,13 0 15,0 1-15,0-1-1,13 13 1,14 1 0,13-1-1,12 14 1,28 0-1,39-1 1,13-12 0,-13-27-1,-26 0 1,-40 0 0,-14 0-1,-12 0 1,13 0-1,-14 0 1,27 0 0,-27 0-16,1 0 15,-1 0 1,27-13 0,-13-14-1,13 1 1,-13-14-1,-1 0 1,1 1 0,-14-1-1,1 0 1,-27 0 0,13 14-1,-13 13 1,-13-14-1,-14 14 1,-12-13 0,12-1-1,1 14-15,-27-13 16,0-1 0,27 14-1,-27 0 1,26 13-16,-39 0 15,40 0 1,-1 0-16,1 0 16,-41 13-1,28 0-15,-14-13 16,-13 0 0,13 0-1,13 0 1,0 0-1,1 0 1,-1 0 0,27 0-1,0 13-15,-14-13 16,1 0 0,-14 14 15,14-1-16,12-13-15,-25 13 32,12 0-17,14-13 1,0 13 0,-1-13 15,1 14-16,0-1 1,0-13 31</inkml:trace>
  <inkml:trace contextRef="#ctx0" brushRef="#br0" timeOffset="65708.94">3625 13282 0,'13'0'125,"27"0"-109,-1 0 0,14 0-1,0 0 1,-13 0 0,-27 0-1,27 0 1,0 0 15</inkml:trace>
  <inkml:trace contextRef="#ctx0" brushRef="#br0" timeOffset="69800.99">3400 13772 0,'40'0'125,"12"0"-110,41 0 1,26 0-1,53-14 17,-92 14-17,-54 0-15,-13 0 16,0 0-16,1 0 31,-1 0-15,0 0-1,0 0 1,1 0 0,-1 0-1,0 0-15,0 0 16,1 0 0,12 0-1,-13 0-15,14 0 16,-14 0-1,0 0-15,27 14 16,-27-14 0,0 0-16,27 0 15,-27 0 1,0 0-16,14 0 16,13 0-1,-14 0 1,14 0-1,-27 0 1,13 0 0,-12 0-1</inkml:trace>
  <inkml:trace contextRef="#ctx0" brushRef="#br0" timeOffset="75331.95">2540 6548 0,'26'0'79,"54"0"-64,-27-13 1,158 13-1,-131-13 1,79 13 0,-80 0-16,14 0 15,52 0 1,1 0 0,-14 0-1,-13 0 1,-13 0-1,-53 0-15,66 0 32,-53 0-17,0 13 1,13-13 0,1 13-1,-1-13 1,1 0-1,-1 0 1,13 14 0,14-14-1,-53 13 1,53-13 0,-27 0-1,-12 13 1,-41-13-1,-13 0 1,1 0 0,-1 0 15</inkml:trace>
</inkml:ink>
</file>

<file path=ppt/ink/ink3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42:56.301"/>
    </inkml:context>
    <inkml:brush xml:id="br0">
      <inkml:brushProperty name="width" value="0.05292" units="cm"/>
      <inkml:brushProperty name="height" value="0.05292" units="cm"/>
      <inkml:brushProperty name="color" value="#FF0000"/>
    </inkml:brush>
  </inkml:definitions>
  <inkml:trace contextRef="#ctx0" brushRef="#br0">14036 12330 0,'0'13'62,"-13"-13"-30,0 13-17,-1 13 17,-12-12-17,26 12 1,-26 1-1,12-1 1,1-13 15,13 1-15,0-1 0,0 0 93,0 0-93,13-13-1,1 13 1,-1 14-1,13-14 1,1 0 0,-1 14-1,14-14 1,0 14 0,-27-14-1,40 0 1,-40-13-16,0 0 15,0 0-15,27 0 32,-13 0-17,-14 0 1,26-13 0,-12-14-1,13-12 1,12-14-1,-25-13 1,-1-1 0,-12 14-1,-14 27 1,0 13 0,0 0-1,0-1 1,0 1 31,-27 13-32,-13-13 17,14 13-17,-14 0 1,14 0-1,-1 13-15,-12-13 16,12 13 0,14-13-16,-13 0 15,-1 14 1,1-14 0,-1 13 15,-12-13-16,39 13 1,-27-13 0,14 0 15,13 13-15,-13-13-1</inkml:trace>
  <inkml:trace contextRef="#ctx0" brushRef="#br0" timeOffset="2333.69">13970 6403 0,'-13'13'78,"13"0"-62,-13 1-1,13-1 17,13 13-1,13 1-15,-26-14-1,13-13 1,1 0-1,-14 13 1,13-13 0,0 13-1,0-13 1,1 0-16,-1 14 16,13-14-1,1 0 1,-1 0-1,1-14 1,-14 14 0,13-26-1,-12 13 1,-14 0 0,0-1-1,13 14-15,-13-13 16,0 0-1,0 0-15,-13-1 16,-1-25 0,1 25-1,-27-12 1,27 13-16,-13 0 16,13 13-16,-14-14 15,-13 14-15,-92 0 31,26 0-15,27 0 0,26 0-1,53 14 1,-13-14 0,13 13-16,0 13 15,-14 1 1</inkml:trace>
  <inkml:trace contextRef="#ctx0" brushRef="#br0" timeOffset="5856.94">13732 12793 0,'-13'13'47,"-1"-13"-31,1 0-1,0 13 1,0 0-16,-1 1 15,1-1-15,0 13 16,13-13 0,0 14-16,0-1 15,13 41 1,14-28-16,39 27 16,26-13-1,28 0 1,-68-40-1,1 14-15,14-14 16,52 14 0,-53-27-16,0 0 15,0-14-15,66-25 16,-66-1 0,1 13-16,-14 1 15,39-27 1,-26 0-1,-53 40 1,1 0-16,12 0 16,-26-14-1,0 14 1,-13-27 0,-14 14-16,-12-1 15,-14-12-15,-79-28 16,-27 1-1,-26 53 1,13 0 0,13 13-1,80 0 1,12 13-16,1 0 16,-53 27-1,79-14 1,14-12-1,0-1 1,-1 13 0,14-12-16,0-1 15,-1 13 1,1-13 0,0-13-1</inkml:trace>
  <inkml:trace contextRef="#ctx0" brushRef="#br0" timeOffset="8001.61">13877 6390 0,'0'13'140,"0"27"-124,0-27-16,0 0 31,0 0-15,14-13-1,-1 27 1,0-27-16,0 13 16,1 0-1,-1 0 1,13 1-1,-13-14 32,14 0-15,-14 0-1,0-14 63,1 14-63,-14-13 0,13 13-15</inkml:trace>
  <inkml:trace contextRef="#ctx0" brushRef="#br0" timeOffset="8765.57">13772 6271 0,'0'26'47,"0"1"-32,26 52 1,14-13-1,-1 13 1,1-12 0,-13-41-16,12 1 15,-12-1 1,-14-13 0,0 0-1,0-13 1,1 14 46</inkml:trace>
</inkml:ink>
</file>

<file path=ppt/ink/ink3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43:12.754"/>
    </inkml:context>
    <inkml:brush xml:id="br0">
      <inkml:brushProperty name="width" value="0.05292" units="cm"/>
      <inkml:brushProperty name="height" value="0.05292" units="cm"/>
      <inkml:brushProperty name="color" value="#FF0000"/>
    </inkml:brush>
  </inkml:definitions>
  <inkml:trace contextRef="#ctx0" brushRef="#br0">18428 9578 0</inkml:trace>
  <inkml:trace contextRef="#ctx0" brushRef="#br0" timeOffset="208.83">18428 9578 0</inkml:trace>
</inkml:ink>
</file>

<file path=ppt/ink/ink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08:12.954"/>
    </inkml:context>
    <inkml:brush xml:id="br0">
      <inkml:brushProperty name="width" value="0.05292" units="cm"/>
      <inkml:brushProperty name="height" value="0.05292" units="cm"/>
      <inkml:brushProperty name="color" value="#FF0000"/>
    </inkml:brush>
  </inkml:definitions>
  <inkml:trace contextRef="#ctx0" brushRef="#br0">13692 7686 0,'27'0'94,"-1"0"-79,40 13 1,-26 1-1,0-14-15,13 13 16,-14-13-16,14 13 16,79 0-1,-52 1 1,-14-14 0,-40 0-1,14 0 1,-27 0-16,1 0 15,-1 0 1,0 0 15</inkml:trace>
  <inkml:trace contextRef="#ctx0" brushRef="#br0" timeOffset="8115.86">4260 10200 0,'39'0'156,"28"0"-141,52 0 1,-66 0 0,92 0-1,1 0 1,-27 0 0,-27 0-1,14 0 1,-53 13-1,-13 0 1,-14-13 0,1 13-16,-1-13 15,14 0 1,-27 14-16,14-14 16,-14 0-1</inkml:trace>
  <inkml:trace contextRef="#ctx0" brushRef="#br0" timeOffset="11517.92">6085 10226 0,'27'0'47,"-1"0"-32,27 13 1,-26-13-1,12 0-15,1 14 16,13-14-16,0 0 16,66 0-1,27 0 1,-1-14 0,-66 1-16,54 0 15,-80 13 1,39-13-1,-65 13-15,-1 0 16,1 0 0,-14-14-1,0 14 1,13 0 0,-12 0-16,25 0 31,-25 0-16,12 0 1,-13 0 0,14 0-1,-14 0 1,0 0 0</inkml:trace>
  <inkml:trace contextRef="#ctx0" brushRef="#br0" timeOffset="15352.29">8930 10279 0,'53'0'47,"-27"0"-31,14 0-16,-14 0 15,27 0 1,-26 0-16,-1 0 16,1 0-1,-1 0-15,27 0 16,-27 0 0,1 0-16,-14 0 15,53 0 1,-53 0-16,14 0 15,13 0 1,-14 0-16,-13 0 16,14 0-16,12 0 15,14 0 1,-13 0 0,39 13-1,-13-13 1,-39 0-1,13 0 1,13 0 0,-14 0-1,14 0 1,-13 0 0,0 0-1,-1 0 1,14 14-1,0-14 1,0 0 0,0 0-1,0 13 1,0-13 0,13 0-1,-13 0 1,-27 0-1,14 0-15,-14 0 16,41 0 0,-41 13-16,27-13 15,-13 0 1,-1 0 0,-25 0-1,-1 0-15,0 0 16,0 0 46,0 0 1,27 0-48,-27 0-15,93 13 32</inkml:trace>
  <inkml:trace contextRef="#ctx0" brushRef="#br0" timeOffset="58926.79">13785 7170 0,'-27'40'125,"1"-14"-109,13 1 0,-1-14-1,1 13 1,0-12-1,13-1 1,-13-13 0,13 13-16,0 0 31,-14 1-15,1 12-1,0 14 1,0-1 15,13-25-15,0 12-1,-13 14 1,13 13 0,0 0-1,13-27 1,-13 1-1,13-14-15,0 13 16,14 1 0,12-1-1,-25 1 1,-1-14-16,27 0 16,-27-13-1,0 13-15,0-13 16,14 0-1,-14 14-15,13-14 16,1 0-16,-14 0 16,14 0-16,-1 0 15,0 0 1,-12-14-16,25-25 16,-25 12-1,65-79 1,-26-39 15,-53 13-15,0 65-16,0 1 15,-27 13-15,1-26 32,13 66-17,0 0 1,-14-1-1,-13 1 1,27 13 0,-13-13-16,-1 0 15,-12-1 1,-1 14 0,27 0-1,-1 0-15,1 0 16,0 0-1,-14 14 1,-12 12 0,12 1-16,14-14 15,0-13-15,0 13 16,-1-13-16,14 13 47</inkml:trace>
</inkml:ink>
</file>

<file path=ppt/ink/ink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08:50.284"/>
    </inkml:context>
    <inkml:brush xml:id="br0">
      <inkml:brushProperty name="width" value="0.05292" units="cm"/>
      <inkml:brushProperty name="height" value="0.05292" units="cm"/>
      <inkml:brushProperty name="color" value="#FF0000"/>
    </inkml:brush>
  </inkml:definitions>
  <inkml:trace contextRef="#ctx0" brushRef="#br0">1733 5821 0,'13'0'218,"0"0"-202,14 0-16,-14 0 16,0 0-16,14 0 15,-1 0 1,-12 0 0,12 0-1,-13 0 1,-13-13-1,13 13 1,1 0 15,-1 0-15,0 0 0,14 0-1,-1 0 1,-13 0-1,1 0-15,-1 0 16,13 0 0,-13 0-16,1 0 15,-1 0-15,13 0 16,-12 0 0,-1 0-16,0 0 15,0 0 1,0 0 234,1 0-235,-1 0 17,0 0-17,0 0 17,1 0-1,-1 0-16,0 0 1,14 0 0,-14 0-1,13 0 1,1 0 0,-1 0-1,1 0 1,-1 0-1,1 0 1,-14 0 0,13 0-1,-13 0 1,14 0 0,-14 0-1,0 0 1,14 0-1,-14 0 1,27 0 0,-14 0-1,1 0 1,-1 0 0,14 0-1,0 0 1,12 0-1,1 0 1,-26 0 0,-1 0-16,54 0 15,-54 0 1,14 0-16,-1 0 16,28 0-1,-28 0-15,-12 0 16,-1 0-16,1 0 15,26 0 1,-27 0-16,14 0 16,-14 0-1,27 0 1,0 0 0,13 0-1,0 13 1,-13-13-1,-26 0 1,-1 0-16,27 0 16,-26 0-1,-1 0-15,14 0 16,-14 0-16,14 13 16,-14-13-1,1 0-15,-14 0 16,13 0-16,1 0 15,-1 0-15,1 0 16,26 0 0,0 0-1,-14 0 1,-25 0-16,25 0 16,-12 0-1,12 13 1,-25-13-1,-1 0-15,27 0 16,-1 0 0,-12 0-1,-1 0 1,-13 0-16,14 0 16,-14 0-1,0 0 1,14 0-1,-14 0-15,27 0 32,-14 0-17,-13 0 1,27 0 0,-27 0-16,14 0 15,-14 0 1,0 0-16,27 0 15,-27 0 1,0 0-16,1 0 16,-1 0-16,13 0 15,-13 0 1,14 0-16,-14 0 16,14 0-1,-14 0 1,13 0-1,1 0 1,-1 0 0,1 0-1,-14 0 1,13 0 0,-12 0-1,-1 0-15,27 0 31,-27 0-15,13 0 0,-13 0-1,1 0 32</inkml:trace>
  <inkml:trace contextRef="#ctx0" brushRef="#br0" timeOffset="15443.15">5120 7157 0,'26'0'63,"54"0"-48,105 13 1,40 0 0,13 1-1,0-1 1,53 0-1,-198-13 1,-27 0-16,66 0 16,-66 0-1,-13 0-15,53 0 16,-66 0 0,-1 0-16,14 13 15,-13-13 1,0 0-1,-1 0 1,-26 0 0,1 0-1,-1 0-15,13 0 16,-12 0 0,-1 0-16,13 0 15,1 0 1,-14 0-1,13 0 1,1 0 0,-1 0-1,1 0 1,-14 0 0</inkml:trace>
  <inkml:trace contextRef="#ctx0" brushRef="#br0" timeOffset="18234.07">8189 7104 0,'26'0'63,"27"-13"-48,40 13 1,26-13-1,0 13 1,26-14 0,-78 14-1,65 0 1,-26 0 0,-14-13-1,-25 13 1,-28 0-1,1 0 1,-14-13 0,1 13-1,-1 0 1,1 0 0,-1 0-1,1 0 1,-1 0-1,1-13 1,-1 13 0,14 0-1,-14 0 1,1 0-16,-1 0 16,-13 0-16,14 0 15,12 0 1,-12 0-16,-1 0 15,14 0 1,-14 0-16,1 0 16,26 0-1,-27 0-15,-12 0 16,38 0 0,-38 0-16,12 0 15,14 0 1,0 0-16,-14 0 15,0 0-15,14 13 16,-13-13 0,12 0-16,-12 0 15,26 13 1,-14-13 0,28 0-1,-54 0-15,66 0 31,-39 0-15,13 0 0,-14 0-1,1 0 1,-27 0 0,1 0-16,-1 0 31,0 13-31</inkml:trace>
  <inkml:trace contextRef="#ctx0" brushRef="#br0" timeOffset="18982.74">11165 7091 0,'27'0'63,"39"0"-47,-13 13-1,92 0 1,27-13-1,0 0 1,-13 0 0,-66 0-1,-40-13 1,-27 13 0</inkml:trace>
  <inkml:trace contextRef="#ctx0" brushRef="#br0" timeOffset="38320.51">13348 7845 0,'-13'53'78,"0"-13"-62,13-1-1,-13-12 1,13-14-16,0 27 16,0-27-1,0 0 1,0 13-1,26-26 1,-13 14 0,14-14-1,26-27 1,0 1 0,-14 13-1,-26 13-15,14 0 31</inkml:trace>
  <inkml:trace contextRef="#ctx0" brushRef="#br0" timeOffset="39063.15">13388 7951 0,'0'-13'47,"13"13"-16,14-27-15,39 1-1,-27 12 1,1 1-16,39-13 16,-39 12-1,-13 1-15,39 0 16,-40 0 0,1 13-16,-14 0 15,53-13 1,-39 13-1,12 0 1,-12 0-16,12 0 16,-12 0-1,-14 0-15,14 0 16,25 0 0,-38 0-16,65 0 31,-52 0-16,-14 0 1,0 0 0</inkml:trace>
  <inkml:trace contextRef="#ctx0" brushRef="#br0" timeOffset="61193.38">8401 9141 0,'79'0'32,"-13"0"-17,146 0 1,79 0-1,66 0 1,27 67 0,-14 25-1,-26 1 1,-79-27 0,-67-40-1,-26-26 1,-13-26-1,-27-14 1,-13 14 0,13 12-1,27 14 1,53-26 0,-93 26-1,0-26-15,119-1 16,0 1-1,-13-1 1,-132 27 0,12 0-16,-25 0 15,118 0 1,-79 0 0,-66 0-1,0 0-15,79-13 16,40 13-1,80 0 17,-107 0-17,-65-13-15,-41 0 16,1 13-16,-27-14 16</inkml:trace>
  <inkml:trace contextRef="#ctx0" brushRef="#br0" timeOffset="62849.3">2884 10438 0,'13'0'47,"67"-13"-31,-28 13-16,15-14 15,25 14-15,186 0 31,-172 0-15,278 14 0,-265-1-1,13-13-15,119 26 16,-132-26 0,-13 0-16,0 0 15,79 0 1,-13 0-1,13-13 1,14 13 0,-14 27-1,-92-14 1,65 13 0,-92-26-16,1 0 15,38 0 1,-65 13-16,40-13 15,-41 0 1,-12 0-16,39 14 16,-40-14-1,-12 0 1,-1 0 0,0 0-16,13 0 15,1 0 1,-1 0-1,-12 0 1,-1 0 0</inkml:trace>
  <inkml:trace contextRef="#ctx0" brushRef="#br0" timeOffset="67954.1">10941 10491 0,'13'0'31,"0"0"-15,13 13-16,1-13 15,-1 0-15,146 26 31,-26-26-15,-1 0 0,-39 0-1,-26 0 1,-54 0 0,1 0-1,-14 0 1,13 0 62,1 14-62,-1-14-16,1 13 15,-14-13-15,13 0 16,27 0-1,-40 0-15,14 0 16,-1 13-16,40-13 31,-39 0-15,-14 0 0</inkml:trace>
  <inkml:trace contextRef="#ctx0" brushRef="#br0" timeOffset="73107.62">16828 10451 0,'92'13'78,"1"-13"-63,39 14 1,0-14 0,1 13-1,-81-13 1,15 0 0,-54 0-1</inkml:trace>
  <inkml:trace contextRef="#ctx0" brushRef="#br0" timeOffset="73597.13">18045 10478 0,'13'0'16,"13"0"15,40 0-16,27 0 1,66 13 0,13 0-1,-14-13 1,-25 0 0,-54 0-1,-66 0 1</inkml:trace>
  <inkml:trace contextRef="#ctx0" brushRef="#br0" timeOffset="78723.46">21458 10464 0,'13'0'47,"27"0"-31,26 0-1,26 0 1,14 0 0,0 0-1,0 0 1,13 0-1,-66 0 1,106-13 0,-120 13-1,41-13 1,-27 13-16,-14-13 16,80 13-1,-79 0-15,39 0 31,-26 0-15,-26 0 0,12 0-1,-25 0 1,-1 0 0,0 0-1</inkml:trace>
  <inkml:trace contextRef="#ctx0" brushRef="#br0" timeOffset="81859.44">8758 7699 0,'-27'14'78,"1"12"-62,-14 1 0,-13 25-1,0-12 1,0 13 0,27-40-1,-27 40 1,0-13-1,0 26 1,40-40 0,-14 14-1,14 0 1,13 0 0,0-27-1,0 53 1,0-40-16,0 1 15,13 39 1,1-26-16,-1-1 16,27 54-1,26 0 1,13-14 0,0-13-1,1-26 1,-54-27-1,14 0-15,26 14 16,27 12 0,39-12-1,-66-14 1,0 0-16,53-13 16,-39-26-1,-14-14 1,-26 0-1,-1-26 1,1-26 0,0-14-1,-14-13 1,-13 66 0,1-53-1,-14 0 1,0 53-1,0 14-15,-14-54 16,-52-39 0,-13 39 15,13 40-15,26 14-1,-13 12 1,0 1-1,0 12 1,-13-12 0,0 26-1,13-13 1,-13 13 0,0 26-1,39-13 1,1 1-16,-1-1 15,-26 13 1,40-12-16,-13-1 16,13 0-1,-14 0 1,14-13 0,13 13-1</inkml:trace>
  <inkml:trace contextRef="#ctx0" brushRef="#br0" timeOffset="87505.56">1865 10345 0,'-13'0'31,"0"0"0,0 0-15,-14 27-1,-13-1 1,14-13 0,-14 14-1,14-14 1,-14 27-1,14-1 1,-14 1 0,14 0-1,12-27 1,14 0-16,-13 14 16,13 26-1,40 26 16,13 0-15,13-12 0,26-1-1,14-13 1,-40-27 0,14 0-16,-27-12 15,26-1-15,-13 0 16,67 0-1,-67-13-15,0 0 16,146-39 0,-146 12-1,79-12 1,-79 12-16,-13 1 16,27-1-1,-41 1-15,-25 13 16,25-27-1,-26 13-15,1 1 16,-1-14-16,0-39 16,-13 26-1,-26-40 1,-40-12 0,-40 12-1,-13 0 1,-14 27-1,67 40 1,-13 12-16,-67-25 16,-12 26-1,91-1 1,-78 14 0,79 0-16,-40 27 15,0 26 1,13 0-1,41-14 1,12-12-16,-13 12 16,27-25-1,12-1-15,-12 0 16,13 0 0,-27 14 15,27-1-16</inkml:trace>
  <inkml:trace contextRef="#ctx0" brushRef="#br0" timeOffset="89164.01">5292 11086 0,'26'0'94,"14"0"-79,26 0 1,13 0 0,27 13-1,-53-13 1,0 0-16,53 13 16,-53-13-1,0 0-15,-14 14 16,67-14-1,-66 0-15,13 13 16,-14-13-16,54 0 16,-14 0-1,1 0 1,-54 0 0,14 0-16,-27 0 15,27 0-15,-27 0 16,14 0-16,-1 0 15,27 13 1,-27-13-16,1 0 16,26 0-1,-14 0-15,41 0 32,-27 0-17,0 0 1,-14 13-1,14-13 1,0 0 0,0 0-1,-13 0 1,-1 0 0,-25 0-1,-1 0-15,13 0 16,1 0-1,-1 0-15,-12 0 16,12 0 0,-13 0-16,0 0 15</inkml:trace>
  <inkml:trace contextRef="#ctx0" brushRef="#br0" timeOffset="90908.62">8731 10967 0,'27'0'63,"39"13"-48,-26-13 1,92 13 0,-53 1-16,106-1 15,-79-13 1,13 13-16,106 0 15,0-13 1,-26 14 0,-14-14-1,-13 0 1,-106 0 0,13 0-16,-13 0 15,-13 0-15,0 0 16,0 0-16,-13 0 15,0 0-15,-1 0 16,-12 0-16,12 0 16,14 0-1,0 13 1,-13-13 0,-14 13-1,-12-13 1,-1 0-1</inkml:trace>
  <inkml:trace contextRef="#ctx0" brushRef="#br0" timeOffset="103826.7">20704 11655 0,'39'0'16,"1"0"-1,-27 0 1,40-13 0,-13 13-16,0 0 15,-1 0-15,41 0 16,-41 0-1,14 0-15,40 0 16,-40 0 0,39 0-1,67 13 1,-106-13 0,13 0-1,-13 0-15,79 0 16,-65-13-1,-1 13-15,79 0 16,14 0 0,26 26-1,0 1 1,-92-27 0,0 0-16,92 13 15,-106-13 1,1 13-16,91-13 15,-51 0 1,-28 0 0,-26 0-1,-26 0 1,-14 0 0,-12 0-1,-1 0 1,0 0-16,0 0 15,1 0 1,-1 0 0,0 0-1,0 0 17</inkml:trace>
</inkml:ink>
</file>

<file path=ppt/ink/ink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10:43.743"/>
    </inkml:context>
    <inkml:brush xml:id="br0">
      <inkml:brushProperty name="width" value="0.05292" units="cm"/>
      <inkml:brushProperty name="height" value="0.05292" units="cm"/>
      <inkml:brushProperty name="color" value="#FF0000"/>
    </inkml:brush>
  </inkml:definitions>
  <inkml:trace contextRef="#ctx0" brushRef="#br0">6866 6244 0,'13'-13'46,"27"13"-30,0 0-16,12 0 16,15 0-1,12 0-15,106 0 16,40 0 0,0 13-1,-106-13 1,0 0-16,93 0 15,-27-13 1,-92 13 0,39-13-1,-66 13-15,40 0 16,-53 0 0,39 13-1,-52 0-15,53 0 16,-54-13-1,1 0-15,13 14 16,-13-14 0</inkml:trace>
  <inkml:trace contextRef="#ctx0" brushRef="#br0" timeOffset="6781.56">18957 6310 0,'14'0'47,"25"0"-31,54 0-1,79 0 1,79 27 0,40-14-1,27-13 1,-159 13 0,-14-13-16,133 13 15,-40-13 1,-119 0-1,0 0-15,106 0 16,-13-26 0,-1 0-1,-92 26 1,-13-14-16,119 14 16,-106 0-1,-13 0-15,92-13 16,-105 13-1,0 0-15,145 0 32,-119-13-17,-40 0 1,-39 13 0,-14 0-1</inkml:trace>
  <inkml:trace contextRef="#ctx0" brushRef="#br0" timeOffset="7776.88">1707 6839 0,'79'0'93,"0"0"-77,40 0 0,-13 0-1,13 0-15,14 0 16,25 14-16</inkml:trace>
  <inkml:trace contextRef="#ctx0" brushRef="#br0" timeOffset="13250.77">6813 8083 0,'13'0'31,"93"13"-15,79 14-1,-66-14 1,14 0-16,171 0 16,27-13-1,-173 0 1,147 0-1,-186 0-15,92 0 16,-118 0 0,-14 0-16,40 0 15,-66 0 1,-13 0-16,0 0 0,39 0 31,-52 0-15,-14 0-1,0 0 1</inkml:trace>
  <inkml:trace contextRef="#ctx0" brushRef="#br0" timeOffset="21088.01">20241 8057 0,'-14'26'63,"1"0"-48,13-12 1,13-1 62,14 13-62,13-12-1,-14-14 1,-13 0-16,0 0 15,14 0 1,-1 0 0,-12-14-1,-1 1-15,0 0 16,14-14 0,-14 14-1,-40-26 48,14 25-48,-13 1-15,-1 0 16,-52-27 0,13 1-1,-14 25 1,27 14-1,27 0 1,13 0 0</inkml:trace>
  <inkml:trace contextRef="#ctx0" brushRef="#br0" timeOffset="22230.31">22027 8123 0,'0'26'16,"0"-13"15,0 1 16,0-1-31,0 0-1,26 0 1,27 27-1,-27-40 1,-12 13-16,12 0 16,1-13-1,-1 0-15,14 0 16,-27 0 0,13 0-1,-12-13 16,-1-13-15,-13-14 0,-27-26-1,-65-27 1,39 54 0,0-1-16,-26 14 15,39 12 1,0 14-1,27 0 1,0 0-16,-14 14 16,27-1-1,-13 0-15,0 0 16</inkml:trace>
  <inkml:trace contextRef="#ctx0" brushRef="#br0" timeOffset="25212.64">1958 8070 0,'-13'0'31,"-14"0"-15,1 13-1,-27 0 1,0 14-1,0 12 1,-13-12 0,13 13-1,13 12 1,27-25 0,-27 39-1,14-13 1,13-13-1,13 13 1,39-1 0,41 1-1,39 14 1,40-28 0,39-12-1,53-27 1,120 0-1,-252 0 1,0 0-16,145-14 31,-184 1-15,-40 0 0,-27-13-1,13-1 1,1-39-1,-27 39 1,26-105 0,-26 26-1,0 67 1,-26-1-16,12 0 16,-65-52-1,26 52-15,-66-26 16,-26 0-1,-120 13 17,80 40-17,0 13 1,-1 13 0,14 13-1,14 27 1,39 0-1,66-13 1,0-14-16,-40 40 16,40-13-1,27-26 1,13-14 15</inkml:trace>
  <inkml:trace contextRef="#ctx0" brushRef="#br0" timeOffset="32372.78">3201 12409 0,'14'0'62,"25"13"-46,1-13-16,13 0 16,79 0-1,53 0 1,27-13 0,0 13-1,-27-13 1,-106 13-1,27 0 1,-40 0 0,-26 0-1</inkml:trace>
  <inkml:trace contextRef="#ctx0" brushRef="#br0" timeOffset="33258.57">4617 12422 0,'13'0'47,"53"13"-31,53 1-1,40-14 1,-53 0-1,79 0 1,-13 0 0,-92 13-1,-54-13 1</inkml:trace>
  <inkml:trace contextRef="#ctx0" brushRef="#br0" timeOffset="35090.89">7990 12607 0,'14'0'31,"25"0"-16,14 0 1,13 0 0,14 0-1,-27-13 1,0 13-16,66 0 16,-53 0-1,-13 0-15,53 0 16,-27 0-1,-39 0 1,26 0 0,-27 0-1,1 0 1,-27 0-16,1 0 16,-1 0-1,0 0-15,27 0 31,-27 0-15,0-13 15,0 13-31</inkml:trace>
  <inkml:trace contextRef="#ctx0" brushRef="#br0" timeOffset="36447.41">11642 12475 0,'13'0'63,"27"13"-48,65-13 1,28 0-1,-41 0 1,107-13 0,131 0-1,54 13 17,-119 0-17,-14 13 1,-26 0-1,-27-13 1,-118 0 0,12 0-16,41 0 15,-67 0 1,-26 0-16,-1 0 16,14 0-1,-40 0-15,1 0 31,-1 0-15</inkml:trace>
</inkml:ink>
</file>

<file path=ppt/ink/ink7.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11:30.226"/>
    </inkml:context>
    <inkml:brush xml:id="br0">
      <inkml:brushProperty name="width" value="0.05292" units="cm"/>
      <inkml:brushProperty name="height" value="0.05292" units="cm"/>
      <inkml:brushProperty name="color" value="#FF0000"/>
    </inkml:brush>
  </inkml:definitions>
  <inkml:trace contextRef="#ctx0" brushRef="#br0">5464 8453 0,'13'0'63,"40"0"-48,-14 0 1,54 0-1,-40 0-15,159 0 32,-54 0-17,-25 0 1,-27 14 0,-40-14-1,-40 0 1</inkml:trace>
  <inkml:trace contextRef="#ctx0" brushRef="#br0" timeOffset="4947.43">11509 8414 0,'0'0'15,"93"0"1,-67 0-16,94 0 31,-41 0-15,13 13 0,14 0-1,0 0 1,0 1-1,0-1 1,-14-13 0,14 13-1,0-13 1,0 0 0,-66 0-1,13 13-15,26-13 16,0 0-1,40 14 17,-26-14-17,-14 0 17,-13 0-17,1 13 1,12-13-1,-39 0 1,79 13 0,-80-13-1,41 0 1,-41 0-16,67 0 16,13 0-1,14 0 1,-14 0-1,0 0 1,26 0 0,1 0-1,-80 0 1,0 0-16,93 0 16,-80-13-1,1 13-15,145 0 31,-93 0-15,-13 0 0,-13 0-1,-14-13 1,1 13 0,-53 0-1,39 0 1,-39 0-16,52 0 15,-12 0 1,12 0 0,-52 0-1,13 0-15,-13 0 16,52 0 0,-52 0-16,52 0 15,-39 13 1,0-13-16,13 0 15,53 0 1,-66 0-16,14 0 16,-15 0-16,1 0 15,0 0-15,0 0 16,53 0 0,0 0-1,13 0 1,0 0-1,13 0 1,-66 0 0,1 0-16,52 0 15,-53 0 1,-13 0-16,53 0 16,-54 0-1,1-13-15,27 13 16,-27 0-1,-14-14-15,54 14 16,-53 0 0,13-13-16,26 13 15,-26 0 1,-13-13-16,12 13 16,-12 0-16,66-13 15,-13 13 1,12-14-1,1 14 1,-53-13 0,40 13-1,-27-13-15,-26 13 16,13 0-16,118 0 31,-65 0-15,-53 0-1,40-13 1,-40 13-16,-14 0 16,41 0-1,-54 0-15,40 0 16,1-13 0,-41 13-1,14 0-15,-14 0 16,27-14-1,-13 14-15,13 0 16,-14 0 0,-12 0-16,13 0 15,12 0 1,-12 0-16,13 0 16,13 14-1,53-14 16,-53 0-15,1 13 0,-15-13-1,-25 0 1,-14 0 0,0 0-16,1 0 15,-1 0 1,0 0-16,0 0 31,14 0-31</inkml:trace>
  <inkml:trace contextRef="#ctx0" brushRef="#br0" timeOffset="11237.34">7527 9102 0,'0'0'0,"53"0"15,-26 0-15,26 0 16,-14 0-1,14 0 1,13 0 0,-26 0-1,13 0 1,0 0 0,0 0-1,13-14 1,13 14-1,14-13 1,-14 13 0,14-13-1,-14 13 1,-13 0 0,1 0-1,-1 0 1,0 0-1,0 0 1,-13 0 0,-13 0-1,79 0 1,-53 0 0,-40 0-1,14 0-15,26 0 16,0 0-1,-26 0 1,79 0 0,-40 0-1,-26 0 1,-13 0-16,0 0 16,39 13-1,-13-13 1,0 0-1,-39 0-15,-1 0 16,1 13-16,65-13 31</inkml:trace>
  <inkml:trace contextRef="#ctx0" brushRef="#br0" timeOffset="13056.9">14949 9062 0,'53'0'62,"39"26"-46,80-12 0,53-1-1,27-13 1,26-13-1,39-14 1,-39 1 0,-27 13-1,-66-1 1,-132 14 0,27 0-1</inkml:trace>
  <inkml:trace contextRef="#ctx0" brushRef="#br0" timeOffset="16332.84">19791 9075 0,'13'0'94,"0"0"-78,1 0-16,-1 0 15,0 0 1,0 0-16,0 0 15,1 0 1,-1 0-16,0 0 31,0 0 532,14 0-548,26 13 1,-14-13-16,1 0 16,13 0-16,40 0 15,-40 14 1,-1-14-16,-12 0 16,26 13-1,-39-13-15,-1 0 16,-13 0-16,14 13 15,26-13 1,-13 0 0,12 0-1,-12 0 1,0 0 0,-14 0-1,-13 0 1</inkml:trace>
  <inkml:trace contextRef="#ctx0" brushRef="#br0" timeOffset="17727.91">22992 8996 0,'14'0'32,"-1"0"-17,0 0-15,13 0 16,54 13 0,-1-13-1,-13 0 1,-52 0-16,-1 0 15,13-13 1</inkml:trace>
  <inkml:trace contextRef="#ctx0" brushRef="#br0" timeOffset="18578.93">992 9842 0,'185'0'93,"133"0"-77,-14 14 0,-79-1-1,-40 0 1,-92-13-1,-67 0 1</inkml:trace>
  <inkml:trace contextRef="#ctx0" brushRef="#br0" timeOffset="20447.5">4987 9697 0,'53'13'62,"80"0"-46,52 1-1,40-28 1,39 14 0,-12-13-1,-54 13 1,-119 0-1,-39 13-15,-13-13 16</inkml:trace>
  <inkml:trace contextRef="#ctx0" brushRef="#br0" timeOffset="21733.84">6509 9790 0,'26'0'31,"1"0"-15,-14 13-16,53-13 16,40 0-1,-27 13 1,133 13 0,92 14-1,40-13 1,27-14-1,-27 0 1,-27-13 0,-158 13-1,-27-13-15,0 14 16,-13-14-16,-13 13 16,-13-13-16,52 13 15,-105-13 1,0 0-16,13 0 15,-40 0 1,0 0 0,0 0-1,1 0-15,-1 0 16</inkml:trace>
  <inkml:trace contextRef="#ctx0" brushRef="#br0" timeOffset="23331.16">9644 9618 0,'0'0'0,"-40"13"16,1 13 0,12 1-1,27-14 1,0 0 46,0 0-46,13 27-16,40 39 16,-13 1-1,0-14 1,-27-40 0,0-12-16,-13-1 15,13-13 1</inkml:trace>
  <inkml:trace contextRef="#ctx0" brushRef="#br0" timeOffset="24423.05">9684 9750 0,'53'26'47,"13"-12"-31,40 12-1,-1 0 1,1 1 0,-40-14-1,-13 0-15,0 14 16,0-14-16,-13 14 16,53-1-1,-67-13-15,14 14 16,-14-14-1,-13-13 1,-13 13 0,14-13-16</inkml:trace>
  <inkml:trace contextRef="#ctx0" brushRef="#br0" timeOffset="26887.54">11377 9644 0,'27'0'16,"39"0"0,40 0-1,26 0 1,-53 0 0,80 13-1,-66-13-15,-14 14 16,93-1-1,-93-13-15,80 13 16,-13-13 0,-94 0-1,54 0 1,-66 0 0,39 0-1,-52 0-15,-1 0 16,40 0-1,-26 13 1,-27-13 0,1 0-1,-14 13 1</inkml:trace>
  <inkml:trace contextRef="#ctx0" brushRef="#br0" timeOffset="46421.19">12409 5146 0,'-13'0'32,"-14"27"-17,-39 39 16,13 13-15,-26 1 0,52-28-1,1-25-15,-14 39 16,14-13 0,13-27-1,13 14 1,0-13-1,-14 52 1,14-39-16,14 26 16,12-27-1,0-12 1,14-1 0,0 1-1,-14-1 1,14-13-16,0 1 15,79 39 1,-13-40 15,-54-13-15,-12-27 0,0 1-1,0-14 1,-1 14-1,14-14 1,-26 14 0,-14 26-16,13-27 31,-12 14-15,-1-13-1,0-14 1,0 0-1,0 0 1,1 1 0,-14 12-1,13 14 1,-13-13 0,0 12-16,0 1 15,0-27 1,0 27-16,-13-13 15,-1-1 1,1 14-16,0 0 16,-27-40-1,1 0 1,-28-13 0,1 13-1,0 0 1,26 13-1,1 14 1,-1-1 0,14 14-1,-1 0 1,1 0 15,12 13-15,1 0-1,-26 13 1,12 0 0,-26 27-1,40-27-15,0 0 16,0-13 0</inkml:trace>
  <inkml:trace contextRef="#ctx0" brushRef="#br0" timeOffset="50780.49">7673 10835 0,'13'0'32,"27"0"-17,52 0 1,28 0-1,25 13 1,14-13 0,-14 13-1,14-13 1,0 0 0,-14 0-1,-12-13 1,-14 13-1,-13 0 1,-40 0 0,-27 0-1,14-13 1,-13 13 0,0 0-1,13 0 1,13 0-1,0 0 1,0 0 0,13 0-1,27 0 1,-13 0 0,26 0-1,13 13 1,-66-13-1,14 0-15,-1 13 16,0-13-16,80 13 16,-79-13-1,-1 0-15,0 14 16,173-14 0,-94 13-1,1-13 1,0 0-1,-80 0 1,-13 13-16,80-13 16,-27 0-1,27 13 1,-80 1 0,13-14-16,133 13 31,-67-13-16,1 0 1,13 0 0,12 13-1,-91-13 1,12 0-16,67 0 16,-79 0-1,-1 0-15,93 0 16,-27 0-1,-65 0 1,52 0 0,-66 0-16,53 0 15,-66 0 1,0 0-16,-13 0 16,52 0-1,-39 0-15,27 0 16,-14 0-1,-13 0 1,-27 0 0,-13 0-16,14 0 31,-14 0 0</inkml:trace>
  <inkml:trace contextRef="#ctx0" brushRef="#br0" timeOffset="51844.97">16179 10993 0,'13'0'16,"14"0"0,13 0-1,39 0 1,53 0-1,14 0 1,39-13 0,0 13-1,-92 0 1,92 0 0,-92 0-16,-14 0 15,93 0 1,-40 0-1,40 13 1,-79-13 0,-14 0-1,1 0 1,-41 0 0,-12 0-16,39 0 15,-40 0 1,1 0-16,-1 0 15,-12 14 1,-1-14-16,0 0 16,0 0-1,0 0 1,14 0 0,-1 0-1,1 0 1,-1 13-1</inkml:trace>
  <inkml:trace contextRef="#ctx0" brushRef="#br0" timeOffset="55415.88">4167 11483 0,'80'0'62,"25"0"-46,28 0 0,12 0-1,14 0 1,-93 0 0,-13 0-16,93 13 31,-107-13-31</inkml:trace>
  <inkml:trace contextRef="#ctx0" brushRef="#br0" timeOffset="57542.31">7250 11615 0,'26'0'94,"0"0"-78,14-13-16,13 13 15,13 0-15,93 0 16,-80-13-1,14 13-15,0 0 16,158 0 0,-39 0 15,-80 0-15,-26 0-1,13 13 1,-66-13-1,53 13 1,-1-13 0,54 13-1,-106-13-15,106 14 32,-93-1-17,0 0-15,93 14 16,-80-27-1,14 13-15,79 0 16,-93-13 0,93 13-1,13-13 1,-92 0-16,0 14 16,12-14-16,94 13 15,-120-13 1,14 13-1,-1-13-15,-12 0 16,-1 13-16,67-13 16,-93 0-1,0 0-15,39 0 16,14 0 0,-66 0-1,92 0 1,-79 0-1</inkml:trace>
</inkml:ink>
</file>

<file path=ppt/ink/ink8.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12:40.699"/>
    </inkml:context>
    <inkml:brush xml:id="br0">
      <inkml:brushProperty name="width" value="0.05292" units="cm"/>
      <inkml:brushProperty name="height" value="0.05292" units="cm"/>
      <inkml:brushProperty name="color" value="#FF0000"/>
    </inkml:brush>
  </inkml:definitions>
  <inkml:trace contextRef="#ctx0" brushRef="#br0">17939 5834 0,'26'0'125,"67"0"-110,-40 0 1,39 0 0,-39 0-16,40 0 15,-53 0 1,12 0-16,-12-13 15,0 13 1,-14 0-16,40 0 16,-39 0-1,-1 0-15,14 0 16,-14 0 0,1 0-16,-1 0 15,41 0 1,-41 0-16,14 0 15,-14 0-15,14 0 16,26 13 0,-26-13-16,-14 0 15,106 0 1,-92 0 0,66 0-1,-40 0 1,-13 0-1,-27 0 1,54 0 0,-1 0-1,1 0 1,-41 0-16,27 13 16,-39-13-1,13 0-15,-14 0 16,53 0-1,-52 0-15,13 0 16,26 14 0,-40-14-16,54 13 31,-54-13-15,14 0-1,-1 0 1,-12 0-1,13 13 1,-27-13 0,0 0-1,0 0-15,14 0 16,-14 0 0,0 13-16,14-13 15,-14 0 1,0 0 15,0 0-15,1 0-16,-1 0 15,0 0 1,0 0 0,-13 13 62</inkml:trace>
  <inkml:trace contextRef="#ctx0" brushRef="#br0" timeOffset="9207.84">10107 6496 0,'27'-14'63,"12"14"-48,1-13-15,66 13 16,39-13 0,-52 13-1,92 0 1,-79 0-16,79-13 16,-39 13-1,-54 0 1,-52 0-1,-27 0-15,27 0 16,-27 0 0,0 0-16,14 0 15,-1 0 1,14 13-16,53-13 16,-27 13-1,0-13-15,185 27 31,-66-14-15,-26-13 0,-40 0-1,-39 0 1,-41 0 0,-12 0-1,-1 0 1,-13 0 15,14 0 0,-14 0-15,0 0 0</inkml:trace>
  <inkml:trace contextRef="#ctx0" brushRef="#br0" timeOffset="178500.28">10067 10425 0,'-13'0'0,"0"-14"31,0 14-16,-1 0 1,1 14 0,0-1-16,0 13 15,-14 1 1,1 26 0,-14 13-1,27-27 1,-14 41-1,14-54-15,0 14 16,13 0-16,-13-14 16,13 40-1,0 14 1,0 12 0,13-52-1,27 39 1,-27-39-16,53 39 15,27-12 1,26 12 0,26 0-1,-65-52 1,78 26 0,-91-27-16,65 27 15,-40-40 1,-39-13-1,-26-13 1,-14 0 0,14-40-1,-14 13-15,13 1 16,14-54 0,13-26-1,0-13 1,-14-1-1,1 14 1,-13 13 0,-27 14-1,0 12 1,-40 14 0,-26 0-1,-27 0 1,-13 13-1,-13 27 1,-40 12 0,80 14-1,-13 0-15,-107 27 16,120-14 0,-1-13-16,-52 13 15,66 1 1</inkml:trace>
  <inkml:trace contextRef="#ctx0" brushRef="#br0" timeOffset="179670.13">11589 10451 0,'-53'0'15,"106"0"-15,-146 0 16,80 13-16,-27 14 31,-13 12-15,27 1-1,-1 13 1,-12 26 0,12 67-1,1 13 1,13-80 0,13-13-16,-14 53 15,14-79 1,14 13-16,12 39 15,0-52 1,67 53 0,26-1-1,27-25 1,26-15 0,-14-12-1,1-13 1,-27-14-1,-39-13 1,-40-13 0,-27-40-1,27-40 1,-26 40 0,-1-26-16,1 13 15,12-106 1,-25 66-16,-1 26 15,-13-92 1,-13 106-16,-14 0 16,-39-13-1,40 52 1,12 1 0,-12 13-1,-27-14 1,0 1-1,13 12 1,1 1-16,-107 13 31,54 0-15,12 13 0</inkml:trace>
  <inkml:trace contextRef="#ctx0" brushRef="#br0" timeOffset="181169.45">11205 10411 0,'0'0'0,"-106"0"15,53 0-15,0 0 16,-119 14 0,93-1-1,66 0 1,-14 14-16,-12 52 31,-1 13-15,14 41-1,26 26 1,0-14 0,13-66-1,13-12-15,14 52 16,26-27-1,-26-39 1,52 27 0,-39-41-16,13 1 15,1 0-15,78 13 16,-13-53 0,-26 0-1,-53 0 1,-13-14-16,26 1 15,-40 0 1,1 0-16,26-40 16,-40 26-1,14 1-15,-1-1 16,14-52 0,-27 26-16,27-119 31,-27 79-16,-13 14 1,0 13 0,-40-13-1,14 26 1,-14 13-16,-39-39 16,-54-27-1,-12 13 1,65 40-1,14 14-15,0 12 16,-27 1 0,54 26-16,-1-14 15,27 14 1</inkml:trace>
  <inkml:trace contextRef="#ctx0" brushRef="#br0" timeOffset="182071.32">11800 10319 0,'-13'0'0,"26"0"0,-65 0 16,-1 13-1,-27 13 1,1 14 0,13 13-1,39-26-15,-52 92 31,39-14-15,14 28 0,12-1-1,28 27 1,25-14 0,41-26-1,-1 0 1,-39-66-1,66 53 1,-53-66-16,92 39 16,-52-39-1,-14-14-15,172 1 32,-118-40-17,-54-40 1,-39 13-1,-14-13-15,27-66 16,-40-79 0,-52-54-1,-14 120 1,-27 0-16,-105-54 16,93 120-1,25 13-15,-52 0 16</inkml:trace>
</inkml:ink>
</file>

<file path=ppt/ink/ink9.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14:49.540"/>
    </inkml:context>
    <inkml:brush xml:id="br0">
      <inkml:brushProperty name="width" value="0.05292" units="cm"/>
      <inkml:brushProperty name="height" value="0.05292" units="cm"/>
      <inkml:brushProperty name="color" value="#FF0000"/>
    </inkml:brush>
  </inkml:definitions>
  <inkml:trace contextRef="#ctx0" brushRef="#br0">4617 5887 0,'53'0'62,"0"0"-46,13 0-16,119-13 15,67 13 1,-120 0 0,27 0-16,-14 0 15,93 26 1,-79-13 0,-93-13-1,-53 0 48,1 0-48,-14-13-15,13 13 16</inkml:trace>
  <inkml:trace contextRef="#ctx0" brushRef="#br0" timeOffset="2742.82">8109 5980 0,'14'0'78,"25"-14"-62,54 1 0,145-27-1,-132 27 1,198-13-1,-26 13 17,-132-1-17,-14 1 1,-66 13 0,-13 0-16,13-13 15,53 13 1,-79 0-16,79-13 15,-79 13 1,-1 0-16,14-14 16,-40 14-1,1 0 1</inkml:trace>
  <inkml:trace contextRef="#ctx0" brushRef="#br0" timeOffset="14503.37">12316 5847 0,'0'-13'32,"27"13"-17,12 0 1,1 0 0,53 0-1,52 13 1,14 1-1,26 12 1,14-13 0,-1-13-1,-39 0 1,-27 0 0,-26 0-1,-13-13 1,-54 13-16,14 0 15,40 0 1,-40 0-16,66 0 31,-53 0-15,13 0 0,-26-13-1,13 13 1,-13 0-1,-26 0 1,65 0 0,-52 0-1,13 0 1,-27 0-16,41 0 16,-15 0-1,-12 13 1,-13-13-1,-1 0-15,1 0 16</inkml:trace>
  <inkml:trace contextRef="#ctx0" brushRef="#br0" timeOffset="21214.72">17251 5821 0,'13'0'47,"0"0"-31,27 0 0,53 13-1,-1 0 1,-39-13-1,0 0-15,79 14 16,-79-14 0,80 0-1,25 0 1,-52 0 0,-53 0-1,0 0-15,0 0 16,0 0-16,106 0 31,-67 13-15,-13-13-1,-39 0 1,0 0-16,-14 0 16,40 0-1,-39 0-15,39 0 16,-26-13-1,-1 13 1,1-27 0,13 14-1,-26 13 1,-14-13-16,13-1 16,14-12-1,-27 26-15,14-27 16,-14 14-1,-13-13 1,26-27 0,-26-13 15,-13-14-15,-53 1-1,-27 13 1,14 0-1,0 13 1,-1 0 0,27 26-1,14 1-15,-67-27 16,26 13 0,1 14-1,0-1 1,-14 14-1,40 13 1,13 0-16,-26-13 16,-53 13-1,40-13-15,-40 13 16,66 0 0,0 0-16,0 0 15,-13 13 1,0 27-1,-14 13 1,14 13 0,13 0-1,0-13 1,14 0 0,25-27-1,-25 27 1,26-26-16,-14 25 15,1-12 1,-1 13 0,1 0-1,-1-13 1,14-1 0,-13 1-1,12-14 1,14 1-1,0-1 1,0-12-16,-13-14 16,13 13-1</inkml:trace>
  <inkml:trace contextRef="#ctx0" brushRef="#br0" timeOffset="52663.4">1865 12581 0,'106'-13'141,"-26"-1"-126,-28 14 1,-12 0 0,-13 0-1,12 0 1,-26 0-16,14 0 15,-1 0 1,-12 0-16,-1 0 16,0 0-1,0 0-15,1 0 0</inkml:trace>
  <inkml:trace contextRef="#ctx0" brushRef="#br0" timeOffset="53793.5">3347 12422 0,'13'0'16,"0"0"31,14 0-32,-1 0 1,80 0 0,66-13-1,225-14 1,-119 14-1,-40 0 1,-145 13 0,26-13-1,-93 13-15</inkml:trace>
  <inkml:trace contextRef="#ctx0" brushRef="#br0" timeOffset="55041.57">5331 12488 0,'14'0'47,"39"14"-32,26 12 1,0-26 0,-26 13-1,-26-13 1,-14 0-1,0 0 1,14 0 0,-1 0-1</inkml:trace>
  <inkml:trace contextRef="#ctx0" brushRef="#br0" timeOffset="55823.81">7197 12382 0,'26'0'62,"80"27"-46,13-27-1,53 13 1,13-13 0,-92 0-1,13 0-15,66 13 16,-27 1-1,-92-1 1,0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214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B8554-53AE-B0FF-762F-6C1B49531E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24A80E-CEE8-D376-BD6A-8E9F688078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E4B7DD-7C97-0516-63EB-EFE3E6D64D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9E2C95-1554-487C-4513-BF0AAC4605D6}"/>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9946648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63A40-7FEE-2FA5-681C-0421AA77A3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EC6792-A1F0-22F9-1699-DE47B583EA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E40276-6150-EA5F-CE4C-1721CF217C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92B4E4-BA5D-9D1E-9C1B-2390244935B1}"/>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252926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31396-78A4-02DA-6D08-184741D375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E7F873-535B-BD5A-F56C-1115A4B01F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C6186C-8399-FB98-CE75-048D6771B9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458D89-1ECB-26BD-5235-9033251B758C}"/>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35831982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07E15-8047-E1E9-02AA-C1EA87E41D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C50485-75CA-DCC4-4D48-54553B2237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FCCF64-7BCC-2003-9396-682828736A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9B83F0-6C1C-7E31-0F8A-8CEA6FD296B0}"/>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3138010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2BDB2-E415-6E0F-2ECC-BFF596C058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72BAE5-D5CA-C362-50D8-64E79DC93F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B460C0-12BD-AA40-FC2D-EC3E78055C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FEE31F-7727-E685-1101-86890F28D089}"/>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2559573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3B32E-ADB3-E6C9-E697-7D04261D56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37157F-0D05-7B79-4658-1E55B406B3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33CF20-1F5D-0D45-3844-5BF0D78DB6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C2BCB2-6AFD-EC57-239A-65965B891BE5}"/>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358911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6A9F2-9FE1-B3BD-6392-8C56348EE7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8CB4CF-35AE-8002-C724-C6CC400C69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28E3B2-C3C5-7681-6966-8F4EEED15A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A8ACFA-D13F-64C3-152D-B8041D552B9E}"/>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9802425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444B2-186B-B703-BE9F-72B6582AC5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29E26-1A8B-A19F-AC35-98F469FA3B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227FC4-2F45-5154-023A-71C096F7C5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2E4ED7-B24F-FBDB-B961-11F9BE65BE73}"/>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28939878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8744E-B145-3773-5566-89BD7B4FA7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373112-A1F7-EB1D-5955-E5A52EDE8C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F78258-BC08-C162-C9A5-F5A5F17D8A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C27B12-76CC-B406-AA69-5896D9908560}"/>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41253359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24A97-48D2-D0C2-D7E6-F22353606A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678C1E-EC19-6349-5FB9-E3E9A9E7B9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01165A-0432-A58C-663A-57458DC8FB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431CF3-998D-C082-D6B4-66BCCAA8EC18}"/>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3267220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A75D6-02EF-0392-42B4-AEF923E6C8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40FD40-81C9-9951-6160-D135FD14D8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E2910D-80F1-598E-73BC-6A70B96819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38DF70-90AE-4CA3-5AC2-D212D04FCAAB}"/>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3345523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013D5-C8A5-6E41-9865-CBD46357C0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C6587-14FD-AADC-2BBC-264A127BD1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46F959-AE0C-5862-519A-B13D1EF799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22015F-4114-A7F8-CBE6-AC51049D0919}"/>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23163294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F85DE-E6EC-3A79-B07D-8480C529DE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49EFFA-FEBE-927B-2C37-04AC32278A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B5A9C5-5D81-3838-164B-AB6D13ADC8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DDA678-6981-CEAB-42C6-298BBCC30713}"/>
              </a:ext>
            </a:extLst>
          </p:cNvPr>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3184056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47E31-0E53-6270-BF55-71EAF1CDFF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1DB9B9-8208-75B7-AF84-45E368D082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FBB6FE-DE17-7D5B-31AC-1326FA77C0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970905-BC1D-3E95-FDE8-3FA68D731169}"/>
              </a:ext>
            </a:extLst>
          </p:cNvPr>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2813619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9D62E-7FF9-5C61-964E-B77B10D446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754184-1C01-C562-9892-F463D45BB9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EE9BF2-9BAE-3944-47F9-F997ED473B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3DAFD2E-44EE-24BC-BCE9-CF594356BF85}"/>
              </a:ext>
            </a:extLst>
          </p:cNvPr>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2119598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462E0-1339-9697-B73B-1F065AB46E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0D4930-AC0A-9720-2E58-FEBB325500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DF1DB0-F73E-C0D2-39C9-30DF2BAEC2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5E890F-A8B1-126D-26A0-AF1901A6F6DB}"/>
              </a:ext>
            </a:extLst>
          </p:cNvPr>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2282860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8DE7C-D606-E7FC-B7C7-9DA883CED8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2D47EC-F04C-AE00-71F6-600E58E656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D42120-830D-E3E5-4EAB-0525749A66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F4A450-373E-8A65-4317-513DCBAE774D}"/>
              </a:ext>
            </a:extLst>
          </p:cNvPr>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39449833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EAA17-5AA4-0789-B2FD-A49737947E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5D1A5D-27F9-7981-C752-48B221B531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CD74C6-20BE-3314-E1C7-0275645D40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60FA83-3F73-A52E-6E04-53CE3DA64594}"/>
              </a:ext>
            </a:extLst>
          </p:cNvPr>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39329246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90028-69B9-E3BD-328C-1855FBEA6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8FB966-4E89-0D26-7B3C-28F9E524E1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64494F-3ABB-1D99-F887-3565D38C77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E11F23-90B1-5824-A221-95896476E7A1}"/>
              </a:ext>
            </a:extLst>
          </p:cNvPr>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2919396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22C61-1F85-2743-C419-834765F0C0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3B4D92-FB3C-E099-5AF0-D9D4B78055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435282-705F-BAF0-16EE-1072F863DA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CAC113-A170-747C-689C-95E0A929066A}"/>
              </a:ext>
            </a:extLst>
          </p:cNvPr>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35125091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14A8A-6205-C58A-23B2-010841F7D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34E210-A953-8C1E-90CF-A4675498BC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B9D37C-B744-C7E7-B163-35B7E49936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484769-C482-AA81-5A42-9268CEF1F87D}"/>
              </a:ext>
            </a:extLst>
          </p:cNvPr>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2810615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B454D-C1DC-C869-F864-B93680B865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A67F73-432A-E3F1-2D3B-2246F99879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0BA540-E7EC-4DCD-4B63-D2129E54B6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BCB5B4-2F70-8895-DFE5-18345F75EA7C}"/>
              </a:ext>
            </a:extLst>
          </p:cNvPr>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20152773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1CE64-EF8C-BC09-35FB-371BD82383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5262F3-6980-FD13-5433-198342F8B2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9BC97C-6481-2AF2-205E-663803C225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77D7F4-1A40-798A-F147-FB08EC8515F1}"/>
              </a:ext>
            </a:extLst>
          </p:cNvPr>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4013012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64CE3-84D1-865F-2924-CD4EAC9811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BE2753-293F-751E-B788-E13BE51508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BB61D5-6FB2-2ED7-041A-3508C48558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91EA88-9156-36F4-1D43-730AB04444F2}"/>
              </a:ext>
            </a:extLst>
          </p:cNvPr>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012510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CD10A-D156-F106-E830-316CA7B52A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0CA30F-0189-0184-E1BA-594B780CA0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97B173-A337-3819-271E-80F10CCE76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4AC7A3-264D-DC15-55FA-8B5C4BA4E258}"/>
              </a:ext>
            </a:extLst>
          </p:cNvPr>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29667094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E2180-30DA-40CC-EAD4-64BCFAEDF7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A24FF4-3089-69BC-9457-68052987BD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60B7CD-D9E7-D9F1-3D05-47CF160D9A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89D6AB-EFE3-D0A3-A639-38BA23C42926}"/>
              </a:ext>
            </a:extLst>
          </p:cNvPr>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6253346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6602A-CA9C-FBE1-218B-8D458BC860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7F7F5B-A37C-7515-DF88-73C0B6258D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AB8A01-CB50-8E81-091A-2BF3C9C2E2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087F5C-F87C-1B28-E4F7-596792A92C7F}"/>
              </a:ext>
            </a:extLst>
          </p:cNvPr>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1891891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91FFB-4FA4-D7B9-EB43-DBE1CF0369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C0EEF2-4B32-BBC8-1465-ED75213D76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64177D-E660-EF87-8A3C-D0B42C8F2C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3EFEC0-888D-E040-9F7A-070FBC9CADD4}"/>
              </a:ext>
            </a:extLst>
          </p:cNvPr>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31530341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E9B3F-BADD-A28E-7A3A-BEB7BEF627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1C9AFA-638F-05DF-1987-1AB5372889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4E983D-B241-AA0C-B816-BFFAEC7685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30F406-60D7-A6C2-F95A-096BE657179F}"/>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874504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A5B4D-F743-902E-8AB7-6E22812A1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0103E4-AA2E-EA11-196E-9438D96758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ACC952-BAFF-2327-3DCD-726246118E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30C954-E603-C345-6C5B-0152DADB2075}"/>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152259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73FF3-05EE-397B-13F0-17BFEB4ED6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8EA65F-B624-BD4A-884A-B25DCE0686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31DFA3-FE17-8E46-3017-D65FAABA9C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ADCC1C-C5F8-1099-8DA3-ACFB9619B048}"/>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4969874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2A27C-E826-FAFD-ED38-A6FA69891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484455-2AFB-3383-BBDB-E09BFE5704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9F2AF8-F888-B3CB-5EC0-E856330769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F5A01D-A682-EF37-39F5-74DCCB6A94DC}"/>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988221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8D5D2-D1BF-2E7F-4C5A-9A29D02B26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0C9707-3065-224B-D5AB-8F9E13920C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7368C5-623A-E90F-DA25-65ADA2B3BD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2EF499-B6A6-A906-B1DD-4C6BE7BE2BD5}"/>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029727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25B5C-FE7D-687A-45AF-5D4E8BB1AB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6C491D-3D86-AF98-ACB5-65D670BE52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7EB88E-CD9B-9E3B-12F4-26F9FB9359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8EF178-94F2-106A-4200-633C2E6DFC20}"/>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492793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customXml" Target="../ink/ink7.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customXml" Target="../ink/ink8.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customXml" Target="../ink/ink9.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customXml" Target="../ink/ink10.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customXml" Target="../ink/ink11.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customXml" Target="../ink/ink1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customXml" Target="../ink/ink13.xml"/><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customXml" Target="../ink/ink14.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customXml" Target="../ink/ink15.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customXml" Target="../ink/ink16.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customXml" Target="../ink/ink17.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customXml" Target="../ink/ink18.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customXml" Target="../ink/ink19.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customXml" Target="../ink/ink20.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customXml" Target="../ink/ink21.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customXml" Target="../ink/ink22.xml"/><Relationship Id="rId5" Type="http://schemas.openxmlformats.org/officeDocument/2006/relationships/image" Target="../media/image40.pn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customXml" Target="../ink/ink23.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customXml" Target="../ink/ink24.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45.png"/><Relationship Id="rId4" Type="http://schemas.openxmlformats.org/officeDocument/2006/relationships/customXml" Target="../ink/ink25.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48.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customXml" Target="../ink/ink26.xml"/><Relationship Id="rId5" Type="http://schemas.openxmlformats.org/officeDocument/2006/relationships/image" Target="../media/image47.png"/><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customXml" Target="../ink/ink27.xml"/><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customXml" Target="../ink/ink28.xml"/><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52.png"/><Relationship Id="rId4" Type="http://schemas.openxmlformats.org/officeDocument/2006/relationships/customXml" Target="../ink/ink29.xml"/></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customXml" Target="../ink/ink30.xml"/><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55.png"/><Relationship Id="rId4" Type="http://schemas.openxmlformats.org/officeDocument/2006/relationships/customXml" Target="../ink/ink31.xml"/></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58.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customXml" Target="../ink/ink32.xml"/><Relationship Id="rId5" Type="http://schemas.openxmlformats.org/officeDocument/2006/relationships/image" Target="../media/image57.png"/><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60.png"/><Relationship Id="rId4" Type="http://schemas.openxmlformats.org/officeDocument/2006/relationships/image" Target="../media/image59.png"/></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61.png"/><Relationship Id="rId4" Type="http://schemas.openxmlformats.org/officeDocument/2006/relationships/customXml" Target="../ink/ink3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customXml" Target="../ink/ink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customXml" Target="../ink/ink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customXml" Target="../ink/ink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customXml" Target="../ink/ink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customXml" Target="../ink/ink5.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customXml" Target="../ink/ink6.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sp>
        <p:nvSpPr>
          <p:cNvPr id="3" name="Text 0"/>
          <p:cNvSpPr/>
          <p:nvPr/>
        </p:nvSpPr>
        <p:spPr>
          <a:xfrm>
            <a:off x="571500" y="1500188"/>
            <a:ext cx="8001000" cy="666750"/>
          </a:xfrm>
          <a:prstGeom prst="rect">
            <a:avLst/>
          </a:prstGeom>
          <a:noFill/>
          <a:ln/>
        </p:spPr>
        <p:txBody>
          <a:bodyPr vert="horz" wrap="square" lIns="0" tIns="0" rIns="0" bIns="0" rtlCol="0" anchor="ctr"/>
          <a:lstStyle/>
          <a:p>
            <a:pPr marL="0" indent="0" algn="l">
              <a:lnSpc>
                <a:spcPts val="5250"/>
              </a:lnSpc>
              <a:buNone/>
            </a:pPr>
            <a:r>
              <a:rPr lang="zh-CN" altLang="en-US" sz="3750" b="1" dirty="0">
                <a:solidFill>
                  <a:srgbClr val="333333"/>
                </a:solidFill>
                <a:latin typeface="Microsoft YaHei" pitchFamily="34" charset="0"/>
                <a:ea typeface="Microsoft YaHei" pitchFamily="34" charset="-122"/>
                <a:cs typeface="Microsoft YaHei" pitchFamily="34" charset="-120"/>
              </a:rPr>
              <a:t>卷积神经网络</a:t>
            </a:r>
            <a:endParaRPr lang="en-US" sz="3750" dirty="0"/>
          </a:p>
        </p:txBody>
      </p:sp>
      <p:sp>
        <p:nvSpPr>
          <p:cNvPr id="4" name="Text 1"/>
          <p:cNvSpPr/>
          <p:nvPr/>
        </p:nvSpPr>
        <p:spPr>
          <a:xfrm>
            <a:off x="571500" y="2243138"/>
            <a:ext cx="8001000" cy="400050"/>
          </a:xfrm>
          <a:prstGeom prst="rect">
            <a:avLst/>
          </a:prstGeom>
          <a:noFill/>
          <a:ln/>
        </p:spPr>
        <p:txBody>
          <a:bodyPr vert="horz" wrap="square" lIns="0" tIns="0" rIns="0" bIns="0" rtlCol="0" anchor="ctr"/>
          <a:lstStyle/>
          <a:p>
            <a:pPr marL="0" indent="0" algn="l">
              <a:lnSpc>
                <a:spcPts val="3150"/>
              </a:lnSpc>
              <a:buNone/>
            </a:pPr>
            <a:endParaRPr lang="en-US" sz="225" dirty="0"/>
          </a:p>
        </p:txBody>
      </p:sp>
      <p:sp>
        <p:nvSpPr>
          <p:cNvPr id="5" name="Shape 2"/>
          <p:cNvSpPr/>
          <p:nvPr/>
        </p:nvSpPr>
        <p:spPr>
          <a:xfrm>
            <a:off x="571500" y="2976563"/>
            <a:ext cx="604838" cy="114300"/>
          </a:xfrm>
          <a:prstGeom prst="rect">
            <a:avLst/>
          </a:prstGeom>
          <a:solidFill>
            <a:srgbClr val="5438FF"/>
          </a:solidFill>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EC2A3-E5E9-8AC8-C462-80FC036FE0BD}"/>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FF8FE8EC-3973-82C7-FC48-74504485682F}"/>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E918D0DC-A6E5-3F00-05DF-EDAF0D6206FA}"/>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卷积神经网络的原理</a:t>
            </a:r>
            <a:endParaRPr lang="en-US" altLang="zh-CN" sz="2400" b="1" dirty="0"/>
          </a:p>
        </p:txBody>
      </p:sp>
      <p:sp>
        <p:nvSpPr>
          <p:cNvPr id="5" name="Text 2">
            <a:extLst>
              <a:ext uri="{FF2B5EF4-FFF2-40B4-BE49-F238E27FC236}">
                <a16:creationId xmlns:a16="http://schemas.microsoft.com/office/drawing/2014/main" id="{0DFDD98E-384F-5DB3-23E2-79F81B282263}"/>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CAA0AF37-361A-78EE-7CAE-48AD7250662C}"/>
              </a:ext>
            </a:extLst>
          </p:cNvPr>
          <p:cNvSpPr/>
          <p:nvPr/>
        </p:nvSpPr>
        <p:spPr>
          <a:xfrm>
            <a:off x="571500" y="1292619"/>
            <a:ext cx="409002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卷积神经网络计算原理</a:t>
            </a:r>
            <a:endParaRPr lang="en-US" sz="1600" dirty="0"/>
          </a:p>
        </p:txBody>
      </p:sp>
      <p:sp>
        <p:nvSpPr>
          <p:cNvPr id="12" name="Text 7">
            <a:extLst>
              <a:ext uri="{FF2B5EF4-FFF2-40B4-BE49-F238E27FC236}">
                <a16:creationId xmlns:a16="http://schemas.microsoft.com/office/drawing/2014/main" id="{F7C08E47-D5E2-67F3-80C8-8F45BEC9A014}"/>
              </a:ext>
            </a:extLst>
          </p:cNvPr>
          <p:cNvSpPr/>
          <p:nvPr/>
        </p:nvSpPr>
        <p:spPr>
          <a:xfrm>
            <a:off x="571500" y="3386243"/>
            <a:ext cx="8086526" cy="1115419"/>
          </a:xfrm>
          <a:prstGeom prst="rect">
            <a:avLst/>
          </a:prstGeom>
          <a:noFill/>
          <a:ln/>
        </p:spPr>
        <p:txBody>
          <a:bodyPr vert="horz" wrap="square" lIns="0" tIns="0" rIns="0" bIns="0" rtlCol="0" anchor="ctr"/>
          <a:lstStyle/>
          <a:p>
            <a:pPr marL="0" indent="0">
              <a:lnSpc>
                <a:spcPts val="1688"/>
              </a:lnSpc>
              <a:buNone/>
            </a:pPr>
            <a:endParaRPr lang="en-US" sz="1200" dirty="0">
              <a:solidFill>
                <a:schemeClr val="tx1">
                  <a:lumMod val="50000"/>
                  <a:lumOff val="50000"/>
                </a:schemeClr>
              </a:solidFill>
            </a:endParaRPr>
          </a:p>
        </p:txBody>
      </p:sp>
      <p:pic>
        <p:nvPicPr>
          <p:cNvPr id="7" name="图片 6">
            <a:extLst>
              <a:ext uri="{FF2B5EF4-FFF2-40B4-BE49-F238E27FC236}">
                <a16:creationId xmlns:a16="http://schemas.microsoft.com/office/drawing/2014/main" id="{A29EA3E2-2326-D713-2A48-B9D070A4520F}"/>
              </a:ext>
            </a:extLst>
          </p:cNvPr>
          <p:cNvPicPr>
            <a:picLocks noChangeAspect="1"/>
          </p:cNvPicPr>
          <p:nvPr/>
        </p:nvPicPr>
        <p:blipFill>
          <a:blip r:embed="rId4"/>
          <a:stretch>
            <a:fillRect/>
          </a:stretch>
        </p:blipFill>
        <p:spPr>
          <a:xfrm>
            <a:off x="2829257" y="1819700"/>
            <a:ext cx="2667000" cy="581025"/>
          </a:xfrm>
          <a:prstGeom prst="rect">
            <a:avLst/>
          </a:prstGeom>
        </p:spPr>
      </p:pic>
      <p:sp>
        <p:nvSpPr>
          <p:cNvPr id="8" name="Text 7">
            <a:extLst>
              <a:ext uri="{FF2B5EF4-FFF2-40B4-BE49-F238E27FC236}">
                <a16:creationId xmlns:a16="http://schemas.microsoft.com/office/drawing/2014/main" id="{5483C09D-ADA7-15E0-44E1-3876308983A5}"/>
              </a:ext>
            </a:extLst>
          </p:cNvPr>
          <p:cNvSpPr/>
          <p:nvPr/>
        </p:nvSpPr>
        <p:spPr>
          <a:xfrm>
            <a:off x="485974" y="2590934"/>
            <a:ext cx="8086526" cy="2198288"/>
          </a:xfrm>
          <a:prstGeom prst="rect">
            <a:avLst/>
          </a:prstGeom>
          <a:noFill/>
          <a:ln/>
        </p:spPr>
        <p:txBody>
          <a:bodyPr vert="horz" wrap="square" lIns="0" tIns="0" rIns="0" bIns="0" rtlCol="0" anchor="ctr"/>
          <a:lstStyle/>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对于每个输出位置 </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𝑖</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𝑗</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，我们将输入图像中以 </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𝑖</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𝑗</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为中心的局部区域内的所有像素进行组合。</a:t>
            </a:r>
            <a:endParaRPr lang="en-US" altLang="zh-CN" sz="1400" b="1" dirty="0">
              <a:solidFill>
                <a:schemeClr val="accent3">
                  <a:lumMod val="75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具体做法是：每个局部像素 </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𝑋</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𝑖</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𝑎</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𝑗</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𝑏都会乘以一个对应的权重 </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𝑉</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𝑎</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𝑏。将所有乘积求和后，再加上偏置 𝑢，就得到了该位置的输出值 </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𝐻</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𝑖</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𝑗，即新的特征值。</a:t>
            </a:r>
            <a:endParaRPr lang="en-US" altLang="zh-CN" sz="1400" b="1" dirty="0">
              <a:solidFill>
                <a:schemeClr val="accent3">
                  <a:lumMod val="75000"/>
                </a:schemeClr>
              </a:solidFill>
              <a:latin typeface="Microsoft YaHei" pitchFamily="34" charset="0"/>
              <a:ea typeface="Microsoft YaHei" pitchFamily="34" charset="-122"/>
              <a:cs typeface="Microsoft YaHei" pitchFamily="34" charset="-120"/>
            </a:endParaRPr>
          </a:p>
          <a:p>
            <a:pPr marL="0" indent="0">
              <a:lnSpc>
                <a:spcPts val="1688"/>
              </a:lnSpc>
              <a:buNone/>
            </a:pPr>
            <a:endParaRPr lang="en-US" altLang="zh-CN" sz="1400" b="1" dirty="0">
              <a:solidFill>
                <a:schemeClr val="accent3">
                  <a:lumMod val="75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400" b="1" dirty="0">
                <a:latin typeface="Microsoft YaHei" pitchFamily="34" charset="0"/>
                <a:ea typeface="Microsoft YaHei" pitchFamily="34" charset="-122"/>
                <a:cs typeface="Microsoft YaHei" pitchFamily="34" charset="-120"/>
              </a:rPr>
              <a:t>这就是一个卷积层。</a:t>
            </a:r>
            <a:r>
              <a:rPr lang="en-US" altLang="zh-CN" sz="1400" b="1" dirty="0">
                <a:latin typeface="Microsoft YaHei" pitchFamily="34" charset="0"/>
                <a:ea typeface="Microsoft YaHei" pitchFamily="34" charset="-122"/>
                <a:cs typeface="Microsoft YaHei" pitchFamily="34" charset="-120"/>
              </a:rPr>
              <a:t>V</a:t>
            </a:r>
            <a:r>
              <a:rPr lang="zh-CN" altLang="en-US" sz="1400" b="1" dirty="0">
                <a:latin typeface="Microsoft YaHei" pitchFamily="34" charset="0"/>
                <a:ea typeface="Microsoft YaHei" pitchFamily="34" charset="-122"/>
                <a:cs typeface="Microsoft YaHei" pitchFamily="34" charset="-120"/>
              </a:rPr>
              <a:t>被称为卷积核（</a:t>
            </a:r>
            <a:r>
              <a:rPr lang="en-US" altLang="zh-CN" sz="1400" b="1" dirty="0">
                <a:latin typeface="Microsoft YaHei" pitchFamily="34" charset="0"/>
                <a:ea typeface="Microsoft YaHei" pitchFamily="34" charset="-122"/>
                <a:cs typeface="Microsoft YaHei" pitchFamily="34" charset="-120"/>
              </a:rPr>
              <a:t>convolution kernel</a:t>
            </a:r>
            <a:r>
              <a:rPr lang="zh-CN" altLang="en-US" sz="1400" b="1" dirty="0">
                <a:latin typeface="Microsoft YaHei" pitchFamily="34" charset="0"/>
                <a:ea typeface="Microsoft YaHei" pitchFamily="34" charset="-122"/>
                <a:cs typeface="Microsoft YaHei" pitchFamily="34" charset="-120"/>
              </a:rPr>
              <a:t>）或者滤波器（</a:t>
            </a:r>
            <a:r>
              <a:rPr lang="en-US" altLang="zh-CN" sz="1400" b="1" dirty="0">
                <a:latin typeface="Microsoft YaHei" pitchFamily="34" charset="0"/>
                <a:ea typeface="Microsoft YaHei" pitchFamily="34" charset="-122"/>
                <a:cs typeface="Microsoft YaHei" pitchFamily="34" charset="-120"/>
              </a:rPr>
              <a:t>filter</a:t>
            </a:r>
            <a:r>
              <a:rPr lang="zh-CN" altLang="en-US" sz="1400" b="1" dirty="0">
                <a:latin typeface="Microsoft YaHei" pitchFamily="34" charset="0"/>
                <a:ea typeface="Microsoft YaHei" pitchFamily="34" charset="-122"/>
                <a:cs typeface="Microsoft YaHei" pitchFamily="34" charset="-120"/>
              </a:rPr>
              <a:t>），亦或简单地称之</a:t>
            </a:r>
          </a:p>
          <a:p>
            <a:pPr marL="0" indent="0">
              <a:lnSpc>
                <a:spcPts val="1688"/>
              </a:lnSpc>
              <a:buNone/>
            </a:pPr>
            <a:r>
              <a:rPr lang="zh-CN" altLang="en-US" sz="1400" b="1" dirty="0">
                <a:latin typeface="Microsoft YaHei" pitchFamily="34" charset="0"/>
                <a:ea typeface="Microsoft YaHei" pitchFamily="34" charset="-122"/>
                <a:cs typeface="Microsoft YaHei" pitchFamily="34" charset="-120"/>
              </a:rPr>
              <a:t>为该卷积层的权重，通常该权重是可学习的参数。</a:t>
            </a:r>
            <a:endParaRPr lang="en-US" altLang="zh-CN" sz="1400" b="1" dirty="0">
              <a:latin typeface="Microsoft YaHei" pitchFamily="34" charset="0"/>
              <a:ea typeface="Microsoft YaHei" pitchFamily="34" charset="-122"/>
              <a:cs typeface="Microsoft YaHei" pitchFamily="34" charset="-120"/>
            </a:endParaRPr>
          </a:p>
          <a:p>
            <a:pPr marL="0" indent="0">
              <a:lnSpc>
                <a:spcPts val="1688"/>
              </a:lnSpc>
              <a:buNone/>
            </a:pPr>
            <a:endParaRPr lang="en-US" altLang="zh-CN" sz="1400" b="1" dirty="0">
              <a:solidFill>
                <a:schemeClr val="accent3">
                  <a:lumMod val="75000"/>
                </a:schemeClr>
              </a:solidFill>
              <a:latin typeface="Microsoft YaHei" pitchFamily="34" charset="0"/>
              <a:ea typeface="Microsoft YaHei" pitchFamily="34" charset="-122"/>
              <a:cs typeface="Microsoft YaHei" pitchFamily="34" charset="-120"/>
            </a:endParaRPr>
          </a:p>
          <a:p>
            <a:pPr marL="0" indent="0">
              <a:lnSpc>
                <a:spcPts val="1688"/>
              </a:lnSpc>
              <a:buNone/>
            </a:pPr>
            <a:endParaRPr lang="en-US" sz="1200" dirty="0">
              <a:solidFill>
                <a:schemeClr val="accent3">
                  <a:lumMod val="75000"/>
                </a:schemeClr>
              </a:solidFill>
            </a:endParaRPr>
          </a:p>
        </p:txBody>
      </p:sp>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0C6F4447-F412-F5F7-D8BC-DCE01ABED980}"/>
                  </a:ext>
                </a:extLst>
              </p14:cNvPr>
              <p14:cNvContentPartPr/>
              <p14:nvPr/>
            </p14:nvContentPartPr>
            <p14:xfrm>
              <a:off x="357120" y="1824120"/>
              <a:ext cx="8044200" cy="2419560"/>
            </p14:xfrm>
          </p:contentPart>
        </mc:Choice>
        <mc:Fallback>
          <p:pic>
            <p:nvPicPr>
              <p:cNvPr id="6" name="墨迹 5">
                <a:extLst>
                  <a:ext uri="{FF2B5EF4-FFF2-40B4-BE49-F238E27FC236}">
                    <a16:creationId xmlns:a16="http://schemas.microsoft.com/office/drawing/2014/main" id="{0C6F4447-F412-F5F7-D8BC-DCE01ABED980}"/>
                  </a:ext>
                </a:extLst>
              </p:cNvPr>
              <p:cNvPicPr/>
              <p:nvPr/>
            </p:nvPicPr>
            <p:blipFill>
              <a:blip r:embed="rId6"/>
              <a:stretch>
                <a:fillRect/>
              </a:stretch>
            </p:blipFill>
            <p:spPr>
              <a:xfrm>
                <a:off x="347760" y="1814760"/>
                <a:ext cx="8062920" cy="2438280"/>
              </a:xfrm>
              <a:prstGeom prst="rect">
                <a:avLst/>
              </a:prstGeom>
            </p:spPr>
          </p:pic>
        </mc:Fallback>
      </mc:AlternateContent>
    </p:spTree>
    <p:extLst>
      <p:ext uri="{BB962C8B-B14F-4D97-AF65-F5344CB8AC3E}">
        <p14:creationId xmlns:p14="http://schemas.microsoft.com/office/powerpoint/2010/main" val="907402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732B1-0585-E436-0CBC-D962F7778C48}"/>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E5A1CB40-0D76-836D-75A3-F893E89786E1}"/>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3A8A504B-2B8D-5864-79B0-5C9559528736}"/>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卷积神经网络的原理</a:t>
            </a:r>
            <a:endParaRPr lang="en-US" altLang="zh-CN" sz="2400" b="1" dirty="0"/>
          </a:p>
        </p:txBody>
      </p:sp>
      <p:sp>
        <p:nvSpPr>
          <p:cNvPr id="5" name="Text 2">
            <a:extLst>
              <a:ext uri="{FF2B5EF4-FFF2-40B4-BE49-F238E27FC236}">
                <a16:creationId xmlns:a16="http://schemas.microsoft.com/office/drawing/2014/main" id="{DAA4A61F-15CD-9F07-1107-56EFD67D66B5}"/>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805334E6-8E65-58F1-5C83-11183810A724}"/>
              </a:ext>
            </a:extLst>
          </p:cNvPr>
          <p:cNvSpPr/>
          <p:nvPr/>
        </p:nvSpPr>
        <p:spPr>
          <a:xfrm>
            <a:off x="571500" y="1292619"/>
            <a:ext cx="409002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卷积神经网络计算原理</a:t>
            </a:r>
            <a:endParaRPr lang="en-US" sz="1600" dirty="0"/>
          </a:p>
        </p:txBody>
      </p:sp>
      <p:sp>
        <p:nvSpPr>
          <p:cNvPr id="12" name="Text 7">
            <a:extLst>
              <a:ext uri="{FF2B5EF4-FFF2-40B4-BE49-F238E27FC236}">
                <a16:creationId xmlns:a16="http://schemas.microsoft.com/office/drawing/2014/main" id="{54215791-CA26-BFB7-9F51-E1A21464B5CF}"/>
              </a:ext>
            </a:extLst>
          </p:cNvPr>
          <p:cNvSpPr/>
          <p:nvPr/>
        </p:nvSpPr>
        <p:spPr>
          <a:xfrm>
            <a:off x="571500" y="3386243"/>
            <a:ext cx="8086526" cy="1115419"/>
          </a:xfrm>
          <a:prstGeom prst="rect">
            <a:avLst/>
          </a:prstGeom>
          <a:noFill/>
          <a:ln/>
        </p:spPr>
        <p:txBody>
          <a:bodyPr vert="horz" wrap="square" lIns="0" tIns="0" rIns="0" bIns="0" rtlCol="0" anchor="ctr"/>
          <a:lstStyle/>
          <a:p>
            <a:pPr marL="0" indent="0">
              <a:lnSpc>
                <a:spcPts val="1688"/>
              </a:lnSpc>
              <a:buNone/>
            </a:pPr>
            <a:endParaRPr lang="en-US" sz="1200" dirty="0">
              <a:solidFill>
                <a:schemeClr val="tx1">
                  <a:lumMod val="50000"/>
                  <a:lumOff val="50000"/>
                </a:schemeClr>
              </a:solidFill>
            </a:endParaRPr>
          </a:p>
        </p:txBody>
      </p:sp>
      <p:sp>
        <p:nvSpPr>
          <p:cNvPr id="8" name="Text 7">
            <a:extLst>
              <a:ext uri="{FF2B5EF4-FFF2-40B4-BE49-F238E27FC236}">
                <a16:creationId xmlns:a16="http://schemas.microsoft.com/office/drawing/2014/main" id="{45A94325-1DAD-A86A-E177-14EB52B84A5F}"/>
              </a:ext>
            </a:extLst>
          </p:cNvPr>
          <p:cNvSpPr/>
          <p:nvPr/>
        </p:nvSpPr>
        <p:spPr>
          <a:xfrm>
            <a:off x="485974" y="1757258"/>
            <a:ext cx="8086526" cy="939168"/>
          </a:xfrm>
          <a:prstGeom prst="rect">
            <a:avLst/>
          </a:prstGeom>
          <a:noFill/>
          <a:ln/>
        </p:spPr>
        <p:txBody>
          <a:bodyPr vert="horz" wrap="square" lIns="0" tIns="0" rIns="0" bIns="0" rtlCol="0" anchor="ctr"/>
          <a:lstStyle/>
          <a:p>
            <a:pPr marL="0" indent="0">
              <a:lnSpc>
                <a:spcPts val="1688"/>
              </a:lnSpc>
              <a:buNone/>
            </a:pPr>
            <a:endParaRPr lang="en-US" altLang="zh-CN" sz="1400" b="1" dirty="0">
              <a:solidFill>
                <a:schemeClr val="accent3">
                  <a:lumMod val="75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可以想象成在图像上放置了一个小窗口（卷积核），窗口内每个位置都有一个数值（权重），这个窗口在图像上滑动时，会对窗口内的像素进行加权求和，得到一个新的特征值。这个过程帮助模型提取局部区域的特征信息，同时保证参数量不随图像大小急剧增加。</a:t>
            </a:r>
            <a:endParaRPr lang="en-US" sz="1400" b="1" dirty="0">
              <a:solidFill>
                <a:schemeClr val="accent3">
                  <a:lumMod val="75000"/>
                </a:schemeClr>
              </a:solidFill>
              <a:latin typeface="Microsoft YaHei" pitchFamily="34" charset="0"/>
              <a:ea typeface="Microsoft YaHei" pitchFamily="34" charset="-122"/>
            </a:endParaRPr>
          </a:p>
          <a:p>
            <a:pPr marL="0" indent="0">
              <a:lnSpc>
                <a:spcPts val="1688"/>
              </a:lnSpc>
              <a:buNone/>
            </a:pPr>
            <a:endParaRPr lang="en-US" sz="1200" dirty="0">
              <a:solidFill>
                <a:schemeClr val="accent3">
                  <a:lumMod val="75000"/>
                </a:schemeClr>
              </a:solidFill>
            </a:endParaRPr>
          </a:p>
        </p:txBody>
      </p:sp>
      <p:pic>
        <p:nvPicPr>
          <p:cNvPr id="9" name="图片 8">
            <a:extLst>
              <a:ext uri="{FF2B5EF4-FFF2-40B4-BE49-F238E27FC236}">
                <a16:creationId xmlns:a16="http://schemas.microsoft.com/office/drawing/2014/main" id="{FFBFF4D2-AFA3-0ADC-9AF0-33094314086E}"/>
              </a:ext>
            </a:extLst>
          </p:cNvPr>
          <p:cNvPicPr>
            <a:picLocks noChangeAspect="1"/>
          </p:cNvPicPr>
          <p:nvPr/>
        </p:nvPicPr>
        <p:blipFill>
          <a:blip r:embed="rId4"/>
          <a:stretch>
            <a:fillRect/>
          </a:stretch>
        </p:blipFill>
        <p:spPr>
          <a:xfrm>
            <a:off x="3538820" y="2855473"/>
            <a:ext cx="1980833" cy="1997514"/>
          </a:xfrm>
          <a:prstGeom prst="rect">
            <a:avLst/>
          </a:prstGeom>
        </p:spPr>
      </p:pic>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976BAE50-EB0C-9DD9-645E-8B2094D22404}"/>
                  </a:ext>
                </a:extLst>
              </p14:cNvPr>
              <p14:cNvContentPartPr/>
              <p14:nvPr/>
            </p14:nvContentPartPr>
            <p14:xfrm>
              <a:off x="3529080" y="2095560"/>
              <a:ext cx="3915000" cy="2181600"/>
            </p14:xfrm>
          </p:contentPart>
        </mc:Choice>
        <mc:Fallback>
          <p:pic>
            <p:nvPicPr>
              <p:cNvPr id="6" name="墨迹 5">
                <a:extLst>
                  <a:ext uri="{FF2B5EF4-FFF2-40B4-BE49-F238E27FC236}">
                    <a16:creationId xmlns:a16="http://schemas.microsoft.com/office/drawing/2014/main" id="{976BAE50-EB0C-9DD9-645E-8B2094D22404}"/>
                  </a:ext>
                </a:extLst>
              </p:cNvPr>
              <p:cNvPicPr/>
              <p:nvPr/>
            </p:nvPicPr>
            <p:blipFill>
              <a:blip r:embed="rId6"/>
              <a:stretch>
                <a:fillRect/>
              </a:stretch>
            </p:blipFill>
            <p:spPr>
              <a:xfrm>
                <a:off x="3519720" y="2086200"/>
                <a:ext cx="3933720" cy="2200320"/>
              </a:xfrm>
              <a:prstGeom prst="rect">
                <a:avLst/>
              </a:prstGeom>
            </p:spPr>
          </p:pic>
        </mc:Fallback>
      </mc:AlternateContent>
    </p:spTree>
    <p:extLst>
      <p:ext uri="{BB962C8B-B14F-4D97-AF65-F5344CB8AC3E}">
        <p14:creationId xmlns:p14="http://schemas.microsoft.com/office/powerpoint/2010/main" val="3342442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D1226-3CC1-B6ED-F9E5-FBB3B0FACFFB}"/>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315765E2-1614-D9CE-54B0-515C76FBE343}"/>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086D9033-1C6F-D1BA-3128-FA8E8F24AC34}"/>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卷积神经网络的原理</a:t>
            </a:r>
            <a:endParaRPr lang="en-US" altLang="zh-CN" sz="2400" b="1" dirty="0"/>
          </a:p>
        </p:txBody>
      </p:sp>
      <p:sp>
        <p:nvSpPr>
          <p:cNvPr id="5" name="Text 2">
            <a:extLst>
              <a:ext uri="{FF2B5EF4-FFF2-40B4-BE49-F238E27FC236}">
                <a16:creationId xmlns:a16="http://schemas.microsoft.com/office/drawing/2014/main" id="{9C732000-D09B-807A-E0FF-4670BC535A95}"/>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8536163C-9EFB-09FA-D38F-33CF4B14AA36}"/>
              </a:ext>
            </a:extLst>
          </p:cNvPr>
          <p:cNvSpPr/>
          <p:nvPr/>
        </p:nvSpPr>
        <p:spPr>
          <a:xfrm>
            <a:off x="571500" y="1292619"/>
            <a:ext cx="409002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卷积神经网络计算原理</a:t>
            </a:r>
            <a:endParaRPr lang="en-US" sz="1600" dirty="0"/>
          </a:p>
        </p:txBody>
      </p:sp>
      <p:sp>
        <p:nvSpPr>
          <p:cNvPr id="12" name="Text 7">
            <a:extLst>
              <a:ext uri="{FF2B5EF4-FFF2-40B4-BE49-F238E27FC236}">
                <a16:creationId xmlns:a16="http://schemas.microsoft.com/office/drawing/2014/main" id="{B20C915E-DF4C-CB44-3939-4C11D68B52DD}"/>
              </a:ext>
            </a:extLst>
          </p:cNvPr>
          <p:cNvSpPr/>
          <p:nvPr/>
        </p:nvSpPr>
        <p:spPr>
          <a:xfrm>
            <a:off x="571500" y="3386243"/>
            <a:ext cx="8086526" cy="1115419"/>
          </a:xfrm>
          <a:prstGeom prst="rect">
            <a:avLst/>
          </a:prstGeom>
          <a:noFill/>
          <a:ln/>
        </p:spPr>
        <p:txBody>
          <a:bodyPr vert="horz" wrap="square" lIns="0" tIns="0" rIns="0" bIns="0" rtlCol="0" anchor="ctr"/>
          <a:lstStyle/>
          <a:p>
            <a:pPr marL="0" indent="0">
              <a:lnSpc>
                <a:spcPts val="1688"/>
              </a:lnSpc>
              <a:buNone/>
            </a:pPr>
            <a:endParaRPr lang="en-US" sz="1200" dirty="0">
              <a:solidFill>
                <a:schemeClr val="tx1">
                  <a:lumMod val="50000"/>
                  <a:lumOff val="50000"/>
                </a:schemeClr>
              </a:solidFill>
            </a:endParaRPr>
          </a:p>
        </p:txBody>
      </p:sp>
      <p:sp>
        <p:nvSpPr>
          <p:cNvPr id="8" name="Text 7">
            <a:extLst>
              <a:ext uri="{FF2B5EF4-FFF2-40B4-BE49-F238E27FC236}">
                <a16:creationId xmlns:a16="http://schemas.microsoft.com/office/drawing/2014/main" id="{D70333B7-5180-B4D0-31E2-689BFF7BFB07}"/>
              </a:ext>
            </a:extLst>
          </p:cNvPr>
          <p:cNvSpPr/>
          <p:nvPr/>
        </p:nvSpPr>
        <p:spPr>
          <a:xfrm>
            <a:off x="485974" y="1757258"/>
            <a:ext cx="8086526" cy="939168"/>
          </a:xfrm>
          <a:prstGeom prst="rect">
            <a:avLst/>
          </a:prstGeom>
          <a:noFill/>
          <a:ln/>
        </p:spPr>
        <p:txBody>
          <a:bodyPr vert="horz" wrap="square" lIns="0" tIns="0" rIns="0" bIns="0" rtlCol="0" anchor="ctr"/>
          <a:lstStyle/>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实际图像往往是彩色的，还有通道的存在，我们暂时忽略通道（第三维，通道为</a:t>
            </a:r>
            <a:r>
              <a:rPr lang="en-US" altLang="zh-CN" sz="1400" b="1" dirty="0">
                <a:solidFill>
                  <a:schemeClr val="accent3">
                    <a:lumMod val="75000"/>
                  </a:schemeClr>
                </a:solidFill>
                <a:latin typeface="Microsoft YaHei" pitchFamily="34" charset="0"/>
                <a:ea typeface="Microsoft YaHei" pitchFamily="34" charset="-122"/>
              </a:rPr>
              <a:t>1</a:t>
            </a:r>
            <a:r>
              <a:rPr lang="zh-CN" altLang="en-US" sz="1400" b="1" dirty="0">
                <a:solidFill>
                  <a:schemeClr val="accent3">
                    <a:lumMod val="75000"/>
                  </a:schemeClr>
                </a:solidFill>
                <a:latin typeface="Microsoft YaHei" pitchFamily="34" charset="0"/>
                <a:ea typeface="Microsoft YaHei" pitchFamily="34" charset="-122"/>
              </a:rPr>
              <a:t>）这一情况，看看如何处理二维图像数据和隐藏表示。在图中，输入是高度为</a:t>
            </a:r>
            <a:r>
              <a:rPr lang="en-US" altLang="zh-CN" sz="1400" b="1" dirty="0">
                <a:solidFill>
                  <a:schemeClr val="accent3">
                    <a:lumMod val="75000"/>
                  </a:schemeClr>
                </a:solidFill>
                <a:latin typeface="Microsoft YaHei" pitchFamily="34" charset="0"/>
                <a:ea typeface="Microsoft YaHei" pitchFamily="34" charset="-122"/>
              </a:rPr>
              <a:t>3</a:t>
            </a:r>
            <a:r>
              <a:rPr lang="zh-CN" altLang="en-US" sz="1400" b="1" dirty="0">
                <a:solidFill>
                  <a:schemeClr val="accent3">
                    <a:lumMod val="75000"/>
                  </a:schemeClr>
                </a:solidFill>
                <a:latin typeface="Microsoft YaHei" pitchFamily="34" charset="0"/>
                <a:ea typeface="Microsoft YaHei" pitchFamily="34" charset="-122"/>
              </a:rPr>
              <a:t>、宽度为</a:t>
            </a:r>
            <a:r>
              <a:rPr lang="en-US" altLang="zh-CN" sz="1400" b="1" dirty="0">
                <a:solidFill>
                  <a:schemeClr val="accent3">
                    <a:lumMod val="75000"/>
                  </a:schemeClr>
                </a:solidFill>
                <a:latin typeface="Microsoft YaHei" pitchFamily="34" charset="0"/>
                <a:ea typeface="Microsoft YaHei" pitchFamily="34" charset="-122"/>
              </a:rPr>
              <a:t>3</a:t>
            </a:r>
            <a:r>
              <a:rPr lang="zh-CN" altLang="en-US" sz="1400" b="1" dirty="0">
                <a:solidFill>
                  <a:schemeClr val="accent3">
                    <a:lumMod val="75000"/>
                  </a:schemeClr>
                </a:solidFill>
                <a:latin typeface="Microsoft YaHei" pitchFamily="34" charset="0"/>
                <a:ea typeface="Microsoft YaHei" pitchFamily="34" charset="-122"/>
              </a:rPr>
              <a:t>的二维张量（即形状为</a:t>
            </a:r>
            <a:r>
              <a:rPr lang="en-US" altLang="zh-CN" sz="1400" b="1" dirty="0">
                <a:solidFill>
                  <a:schemeClr val="accent3">
                    <a:lumMod val="75000"/>
                  </a:schemeClr>
                </a:solidFill>
                <a:latin typeface="Microsoft YaHei" pitchFamily="34" charset="0"/>
                <a:ea typeface="Microsoft YaHei" pitchFamily="34" charset="-122"/>
              </a:rPr>
              <a:t>3×3</a:t>
            </a:r>
            <a:r>
              <a:rPr lang="zh-CN" altLang="en-US" sz="1400" b="1" dirty="0">
                <a:solidFill>
                  <a:schemeClr val="accent3">
                    <a:lumMod val="75000"/>
                  </a:schemeClr>
                </a:solidFill>
                <a:latin typeface="Microsoft YaHei" pitchFamily="34" charset="0"/>
                <a:ea typeface="Microsoft YaHei" pitchFamily="34" charset="-122"/>
              </a:rPr>
              <a:t>）。</a:t>
            </a: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卷积核的高度和宽度都是</a:t>
            </a:r>
            <a:r>
              <a:rPr lang="en-US" altLang="zh-CN" sz="1400" b="1" dirty="0">
                <a:solidFill>
                  <a:schemeClr val="accent3">
                    <a:lumMod val="75000"/>
                  </a:schemeClr>
                </a:solidFill>
                <a:latin typeface="Microsoft YaHei" pitchFamily="34" charset="0"/>
                <a:ea typeface="Microsoft YaHei" pitchFamily="34" charset="-122"/>
              </a:rPr>
              <a:t>2</a:t>
            </a:r>
            <a:r>
              <a:rPr lang="zh-CN" altLang="en-US" sz="1400" b="1" dirty="0">
                <a:solidFill>
                  <a:schemeClr val="accent3">
                    <a:lumMod val="75000"/>
                  </a:schemeClr>
                </a:solidFill>
                <a:latin typeface="Microsoft YaHei" pitchFamily="34" charset="0"/>
                <a:ea typeface="Microsoft YaHei" pitchFamily="34" charset="-122"/>
              </a:rPr>
              <a:t>，而卷积核窗口（或卷积窗口）的形状由内核的高度和宽度决定（即</a:t>
            </a:r>
            <a:r>
              <a:rPr lang="en-US" altLang="zh-CN" sz="1400" b="1" dirty="0">
                <a:solidFill>
                  <a:schemeClr val="accent3">
                    <a:lumMod val="75000"/>
                  </a:schemeClr>
                </a:solidFill>
                <a:latin typeface="Microsoft YaHei" pitchFamily="34" charset="0"/>
                <a:ea typeface="Microsoft YaHei" pitchFamily="34" charset="-122"/>
              </a:rPr>
              <a:t>2 × 2</a:t>
            </a:r>
            <a:r>
              <a:rPr lang="zh-CN" altLang="en-US" sz="1400" b="1" dirty="0">
                <a:solidFill>
                  <a:schemeClr val="accent3">
                    <a:lumMod val="75000"/>
                  </a:schemeClr>
                </a:solidFill>
                <a:latin typeface="Microsoft YaHei" pitchFamily="34" charset="0"/>
                <a:ea typeface="Microsoft YaHei" pitchFamily="34" charset="-122"/>
              </a:rPr>
              <a:t>）。</a:t>
            </a:r>
            <a:endParaRPr lang="en-US" sz="1200" dirty="0">
              <a:solidFill>
                <a:schemeClr val="accent3">
                  <a:lumMod val="75000"/>
                </a:schemeClr>
              </a:solidFill>
            </a:endParaRPr>
          </a:p>
        </p:txBody>
      </p:sp>
      <p:pic>
        <p:nvPicPr>
          <p:cNvPr id="7" name="图片 6">
            <a:extLst>
              <a:ext uri="{FF2B5EF4-FFF2-40B4-BE49-F238E27FC236}">
                <a16:creationId xmlns:a16="http://schemas.microsoft.com/office/drawing/2014/main" id="{CF70E258-05F7-825C-373C-927D3269F3EF}"/>
              </a:ext>
            </a:extLst>
          </p:cNvPr>
          <p:cNvPicPr>
            <a:picLocks noChangeAspect="1"/>
          </p:cNvPicPr>
          <p:nvPr/>
        </p:nvPicPr>
        <p:blipFill>
          <a:blip r:embed="rId4"/>
          <a:stretch>
            <a:fillRect/>
          </a:stretch>
        </p:blipFill>
        <p:spPr>
          <a:xfrm>
            <a:off x="3185812" y="2696426"/>
            <a:ext cx="2571750" cy="1143000"/>
          </a:xfrm>
          <a:prstGeom prst="rect">
            <a:avLst/>
          </a:prstGeom>
        </p:spPr>
      </p:pic>
      <p:sp>
        <p:nvSpPr>
          <p:cNvPr id="10" name="Text 7">
            <a:extLst>
              <a:ext uri="{FF2B5EF4-FFF2-40B4-BE49-F238E27FC236}">
                <a16:creationId xmlns:a16="http://schemas.microsoft.com/office/drawing/2014/main" id="{89F69AAD-C438-3FE5-0D88-E2FB3DD4491F}"/>
              </a:ext>
            </a:extLst>
          </p:cNvPr>
          <p:cNvSpPr/>
          <p:nvPr/>
        </p:nvSpPr>
        <p:spPr>
          <a:xfrm>
            <a:off x="485974" y="3753223"/>
            <a:ext cx="8086526" cy="939168"/>
          </a:xfrm>
          <a:prstGeom prst="rect">
            <a:avLst/>
          </a:prstGeom>
          <a:noFill/>
          <a:ln/>
        </p:spPr>
        <p:txBody>
          <a:bodyPr vert="horz" wrap="square" lIns="0" tIns="0" rIns="0" bIns="0" rtlCol="0" anchor="ctr"/>
          <a:lstStyle/>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阴影部分是第一个输出元素，以及用于计算输出的输入张量元素和核张量元素：</a:t>
            </a:r>
          </a:p>
          <a:p>
            <a:pPr marL="0" indent="0">
              <a:lnSpc>
                <a:spcPts val="1688"/>
              </a:lnSpc>
              <a:buNone/>
            </a:pPr>
            <a:r>
              <a:rPr lang="en-US" altLang="zh-CN" sz="1400" b="1" dirty="0">
                <a:solidFill>
                  <a:schemeClr val="accent3">
                    <a:lumMod val="75000"/>
                  </a:schemeClr>
                </a:solidFill>
                <a:latin typeface="Microsoft YaHei" pitchFamily="34" charset="0"/>
                <a:ea typeface="Microsoft YaHei" pitchFamily="34" charset="-122"/>
              </a:rPr>
              <a:t>0 × 0 + 1 × 1 + 3 × 2 + 4 × 3 = 19.</a:t>
            </a:r>
            <a:endParaRPr lang="en-US" sz="1200" dirty="0">
              <a:solidFill>
                <a:schemeClr val="accent3">
                  <a:lumMod val="75000"/>
                </a:schemeClr>
              </a:solidFill>
            </a:endParaRPr>
          </a:p>
        </p:txBody>
      </p:sp>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40D29F5D-FDD0-15B1-265A-07AB5F6F0D91}"/>
                  </a:ext>
                </a:extLst>
              </p14:cNvPr>
              <p14:cNvContentPartPr/>
              <p14:nvPr/>
            </p14:nvContentPartPr>
            <p14:xfrm>
              <a:off x="671400" y="1781280"/>
              <a:ext cx="6296400" cy="2748240"/>
            </p14:xfrm>
          </p:contentPart>
        </mc:Choice>
        <mc:Fallback>
          <p:pic>
            <p:nvPicPr>
              <p:cNvPr id="6" name="墨迹 5">
                <a:extLst>
                  <a:ext uri="{FF2B5EF4-FFF2-40B4-BE49-F238E27FC236}">
                    <a16:creationId xmlns:a16="http://schemas.microsoft.com/office/drawing/2014/main" id="{40D29F5D-FDD0-15B1-265A-07AB5F6F0D91}"/>
                  </a:ext>
                </a:extLst>
              </p:cNvPr>
              <p:cNvPicPr/>
              <p:nvPr/>
            </p:nvPicPr>
            <p:blipFill>
              <a:blip r:embed="rId6"/>
              <a:stretch>
                <a:fillRect/>
              </a:stretch>
            </p:blipFill>
            <p:spPr>
              <a:xfrm>
                <a:off x="662040" y="1771920"/>
                <a:ext cx="6315120" cy="2766960"/>
              </a:xfrm>
              <a:prstGeom prst="rect">
                <a:avLst/>
              </a:prstGeom>
            </p:spPr>
          </p:pic>
        </mc:Fallback>
      </mc:AlternateContent>
    </p:spTree>
    <p:extLst>
      <p:ext uri="{BB962C8B-B14F-4D97-AF65-F5344CB8AC3E}">
        <p14:creationId xmlns:p14="http://schemas.microsoft.com/office/powerpoint/2010/main" val="1112755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DE461-A6C3-F3BB-878D-9F4EF0640E6C}"/>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F3C16A15-428A-1AAF-3689-F290FDB55A06}"/>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A04098CD-CEC2-4333-A791-711EAFDADC0B}"/>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卷积神经网络的原理</a:t>
            </a:r>
            <a:endParaRPr lang="en-US" altLang="zh-CN" sz="2400" b="1" dirty="0"/>
          </a:p>
        </p:txBody>
      </p:sp>
      <p:sp>
        <p:nvSpPr>
          <p:cNvPr id="5" name="Text 2">
            <a:extLst>
              <a:ext uri="{FF2B5EF4-FFF2-40B4-BE49-F238E27FC236}">
                <a16:creationId xmlns:a16="http://schemas.microsoft.com/office/drawing/2014/main" id="{3F1B179B-60C8-6BCB-E1A5-1AECE6B389A3}"/>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70A77929-78FF-E33C-6CE3-A115CBE4D891}"/>
              </a:ext>
            </a:extLst>
          </p:cNvPr>
          <p:cNvSpPr/>
          <p:nvPr/>
        </p:nvSpPr>
        <p:spPr>
          <a:xfrm>
            <a:off x="571500" y="1292619"/>
            <a:ext cx="409002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卷积神经网络计算原理</a:t>
            </a:r>
            <a:endParaRPr lang="en-US" sz="1600" dirty="0"/>
          </a:p>
        </p:txBody>
      </p:sp>
      <p:sp>
        <p:nvSpPr>
          <p:cNvPr id="8" name="Text 7">
            <a:extLst>
              <a:ext uri="{FF2B5EF4-FFF2-40B4-BE49-F238E27FC236}">
                <a16:creationId xmlns:a16="http://schemas.microsoft.com/office/drawing/2014/main" id="{1695A95D-B5AD-B9B9-7C13-A969D399FB97}"/>
              </a:ext>
            </a:extLst>
          </p:cNvPr>
          <p:cNvSpPr/>
          <p:nvPr/>
        </p:nvSpPr>
        <p:spPr>
          <a:xfrm>
            <a:off x="485974" y="1757258"/>
            <a:ext cx="8086526" cy="939168"/>
          </a:xfrm>
          <a:prstGeom prst="rect">
            <a:avLst/>
          </a:prstGeom>
          <a:noFill/>
          <a:ln/>
        </p:spPr>
        <p:txBody>
          <a:bodyPr vert="horz" wrap="square" lIns="0" tIns="0" rIns="0" bIns="0" rtlCol="0" anchor="ctr"/>
          <a:lstStyle/>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卷积窗口从输入张量的左上角开始，从左到右、从上到下滑动。当卷积窗口滑动到新一个位置时，包含在该窗口中的部分张量与卷积核张量进行按元素相乘，得到的张量再求和得到一个单一的标量值，由此我们得出了这一位置的输出张量值。</a:t>
            </a:r>
            <a:endParaRPr lang="en-US" sz="1200" dirty="0">
              <a:solidFill>
                <a:schemeClr val="accent3">
                  <a:lumMod val="75000"/>
                </a:schemeClr>
              </a:solidFill>
            </a:endParaRPr>
          </a:p>
        </p:txBody>
      </p:sp>
      <p:pic>
        <p:nvPicPr>
          <p:cNvPr id="7" name="图片 6">
            <a:extLst>
              <a:ext uri="{FF2B5EF4-FFF2-40B4-BE49-F238E27FC236}">
                <a16:creationId xmlns:a16="http://schemas.microsoft.com/office/drawing/2014/main" id="{A5DEF036-7836-6D23-F248-4FFC1133073F}"/>
              </a:ext>
            </a:extLst>
          </p:cNvPr>
          <p:cNvPicPr>
            <a:picLocks noChangeAspect="1"/>
          </p:cNvPicPr>
          <p:nvPr/>
        </p:nvPicPr>
        <p:blipFill>
          <a:blip r:embed="rId4"/>
          <a:stretch>
            <a:fillRect/>
          </a:stretch>
        </p:blipFill>
        <p:spPr>
          <a:xfrm>
            <a:off x="3185812" y="2528993"/>
            <a:ext cx="2571750" cy="1143000"/>
          </a:xfrm>
          <a:prstGeom prst="rect">
            <a:avLst/>
          </a:prstGeom>
        </p:spPr>
      </p:pic>
      <p:sp>
        <p:nvSpPr>
          <p:cNvPr id="10" name="Text 7">
            <a:extLst>
              <a:ext uri="{FF2B5EF4-FFF2-40B4-BE49-F238E27FC236}">
                <a16:creationId xmlns:a16="http://schemas.microsoft.com/office/drawing/2014/main" id="{636DA385-AC9E-CCA6-4D67-E03DAF855CE6}"/>
              </a:ext>
            </a:extLst>
          </p:cNvPr>
          <p:cNvSpPr/>
          <p:nvPr/>
        </p:nvSpPr>
        <p:spPr>
          <a:xfrm>
            <a:off x="2871787" y="3753223"/>
            <a:ext cx="3400426" cy="939168"/>
          </a:xfrm>
          <a:prstGeom prst="rect">
            <a:avLst/>
          </a:prstGeom>
          <a:noFill/>
          <a:ln/>
        </p:spPr>
        <p:txBody>
          <a:bodyPr vert="horz" wrap="square" lIns="0" tIns="0" rIns="0" bIns="0" rtlCol="0" anchor="ctr"/>
          <a:lstStyle/>
          <a:p>
            <a:pPr marL="0" indent="0">
              <a:lnSpc>
                <a:spcPts val="1688"/>
              </a:lnSpc>
              <a:buNone/>
            </a:pPr>
            <a:r>
              <a:rPr lang="en-US" altLang="zh-CN" sz="1400" b="1" dirty="0">
                <a:solidFill>
                  <a:schemeClr val="accent3">
                    <a:lumMod val="75000"/>
                  </a:schemeClr>
                </a:solidFill>
                <a:latin typeface="Microsoft YaHei" pitchFamily="34" charset="0"/>
                <a:ea typeface="Microsoft YaHei" pitchFamily="34" charset="-122"/>
              </a:rPr>
              <a:t>0 × 0 + 1 × 1 + 3 × 2 + 4 × 3 = 19,</a:t>
            </a:r>
          </a:p>
          <a:p>
            <a:pPr marL="0" indent="0">
              <a:lnSpc>
                <a:spcPts val="1688"/>
              </a:lnSpc>
              <a:buNone/>
            </a:pPr>
            <a:r>
              <a:rPr lang="en-US" altLang="zh-CN" sz="1400" b="1" dirty="0">
                <a:solidFill>
                  <a:schemeClr val="accent3">
                    <a:lumMod val="75000"/>
                  </a:schemeClr>
                </a:solidFill>
                <a:latin typeface="Microsoft YaHei" pitchFamily="34" charset="0"/>
                <a:ea typeface="Microsoft YaHei" pitchFamily="34" charset="-122"/>
              </a:rPr>
              <a:t>1 × 0 + 2 × 1 + 4 × 2 + 5 × 3 = 25,</a:t>
            </a:r>
          </a:p>
          <a:p>
            <a:pPr marL="0" indent="0">
              <a:lnSpc>
                <a:spcPts val="1688"/>
              </a:lnSpc>
              <a:buNone/>
            </a:pPr>
            <a:r>
              <a:rPr lang="en-US" altLang="zh-CN" sz="1400" b="1" dirty="0">
                <a:solidFill>
                  <a:schemeClr val="accent3">
                    <a:lumMod val="75000"/>
                  </a:schemeClr>
                </a:solidFill>
                <a:latin typeface="Microsoft YaHei" pitchFamily="34" charset="0"/>
                <a:ea typeface="Microsoft YaHei" pitchFamily="34" charset="-122"/>
              </a:rPr>
              <a:t>3 × 0 + 4 × 1 + 6 × 2 + 7 × 3 = 37,</a:t>
            </a:r>
          </a:p>
          <a:p>
            <a:pPr marL="0" indent="0">
              <a:lnSpc>
                <a:spcPts val="1688"/>
              </a:lnSpc>
              <a:buNone/>
            </a:pPr>
            <a:r>
              <a:rPr lang="en-US" altLang="zh-CN" sz="1400" b="1" dirty="0">
                <a:solidFill>
                  <a:schemeClr val="accent3">
                    <a:lumMod val="75000"/>
                  </a:schemeClr>
                </a:solidFill>
                <a:latin typeface="Microsoft YaHei" pitchFamily="34" charset="0"/>
                <a:ea typeface="Microsoft YaHei" pitchFamily="34" charset="-122"/>
              </a:rPr>
              <a:t>4 × 0 + 5 × 1 + 7 × 2 + 8 × 3 = 43.</a:t>
            </a:r>
            <a:endParaRPr lang="en-US" sz="1200" dirty="0">
              <a:solidFill>
                <a:schemeClr val="accent3">
                  <a:lumMod val="75000"/>
                </a:schemeClr>
              </a:solidFill>
            </a:endParaRPr>
          </a:p>
        </p:txBody>
      </p:sp>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DD2990E0-24F2-145E-A34F-4CE1E3834CF3}"/>
                  </a:ext>
                </a:extLst>
              </p14:cNvPr>
              <p14:cNvContentPartPr/>
              <p14:nvPr/>
            </p14:nvContentPartPr>
            <p14:xfrm>
              <a:off x="1509840" y="2095560"/>
              <a:ext cx="3981600" cy="1528920"/>
            </p14:xfrm>
          </p:contentPart>
        </mc:Choice>
        <mc:Fallback>
          <p:pic>
            <p:nvPicPr>
              <p:cNvPr id="6" name="墨迹 5">
                <a:extLst>
                  <a:ext uri="{FF2B5EF4-FFF2-40B4-BE49-F238E27FC236}">
                    <a16:creationId xmlns:a16="http://schemas.microsoft.com/office/drawing/2014/main" id="{DD2990E0-24F2-145E-A34F-4CE1E3834CF3}"/>
                  </a:ext>
                </a:extLst>
              </p:cNvPr>
              <p:cNvPicPr/>
              <p:nvPr/>
            </p:nvPicPr>
            <p:blipFill>
              <a:blip r:embed="rId6"/>
              <a:stretch>
                <a:fillRect/>
              </a:stretch>
            </p:blipFill>
            <p:spPr>
              <a:xfrm>
                <a:off x="1500480" y="2086200"/>
                <a:ext cx="4000320" cy="1547640"/>
              </a:xfrm>
              <a:prstGeom prst="rect">
                <a:avLst/>
              </a:prstGeom>
            </p:spPr>
          </p:pic>
        </mc:Fallback>
      </mc:AlternateContent>
    </p:spTree>
    <p:extLst>
      <p:ext uri="{BB962C8B-B14F-4D97-AF65-F5344CB8AC3E}">
        <p14:creationId xmlns:p14="http://schemas.microsoft.com/office/powerpoint/2010/main" val="579887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D5DDD-EE05-B2FB-2E02-B62C7DBDB807}"/>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F44E64FE-511A-1509-561B-10227C3B8A4B}"/>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57174E2D-71FE-F51B-38EE-52E7754476A4}"/>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卷积神经网络的原理</a:t>
            </a:r>
            <a:endParaRPr lang="en-US" altLang="zh-CN" sz="2400" b="1" dirty="0"/>
          </a:p>
        </p:txBody>
      </p:sp>
      <p:sp>
        <p:nvSpPr>
          <p:cNvPr id="5" name="Text 2">
            <a:extLst>
              <a:ext uri="{FF2B5EF4-FFF2-40B4-BE49-F238E27FC236}">
                <a16:creationId xmlns:a16="http://schemas.microsoft.com/office/drawing/2014/main" id="{81E0C498-1C83-41EC-7F6A-C0B10950BE0F}"/>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F97B4721-2DCA-0519-12F1-7DC50859C4B5}"/>
              </a:ext>
            </a:extLst>
          </p:cNvPr>
          <p:cNvSpPr/>
          <p:nvPr/>
        </p:nvSpPr>
        <p:spPr>
          <a:xfrm>
            <a:off x="571500" y="1292619"/>
            <a:ext cx="409002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多输入通道</a:t>
            </a:r>
            <a:endParaRPr lang="en-US" sz="1600" dirty="0"/>
          </a:p>
        </p:txBody>
      </p:sp>
      <p:sp>
        <p:nvSpPr>
          <p:cNvPr id="8" name="Text 7">
            <a:extLst>
              <a:ext uri="{FF2B5EF4-FFF2-40B4-BE49-F238E27FC236}">
                <a16:creationId xmlns:a16="http://schemas.microsoft.com/office/drawing/2014/main" id="{69B58C19-B3B6-C7D5-D66A-47448C00AE59}"/>
              </a:ext>
            </a:extLst>
          </p:cNvPr>
          <p:cNvSpPr/>
          <p:nvPr/>
        </p:nvSpPr>
        <p:spPr>
          <a:xfrm>
            <a:off x="485974" y="1696687"/>
            <a:ext cx="8086526" cy="1129639"/>
          </a:xfrm>
          <a:prstGeom prst="rect">
            <a:avLst/>
          </a:prstGeom>
          <a:noFill/>
          <a:ln/>
        </p:spPr>
        <p:txBody>
          <a:bodyPr vert="horz" wrap="square" lIns="0" tIns="0" rIns="0" bIns="0" rtlCol="0" anchor="ctr"/>
          <a:lstStyle/>
          <a:p>
            <a:pPr>
              <a:lnSpc>
                <a:spcPts val="1688"/>
              </a:lnSpc>
            </a:pPr>
            <a:r>
              <a:rPr lang="zh-CN" altLang="en-US" sz="1400" b="1" dirty="0">
                <a:solidFill>
                  <a:schemeClr val="accent3">
                    <a:lumMod val="75000"/>
                  </a:schemeClr>
                </a:solidFill>
                <a:latin typeface="Microsoft YaHei" pitchFamily="34" charset="0"/>
                <a:ea typeface="Microsoft YaHei" pitchFamily="34" charset="-122"/>
              </a:rPr>
              <a:t>当输入包含多个通道时，需要构造一个与输入数据具有相同输入通道数的卷积核，以便与输入数据进行卷积运算。例如，每个</a:t>
            </a:r>
            <a:r>
              <a:rPr lang="en-US" altLang="zh-CN" sz="1400" b="1" dirty="0">
                <a:solidFill>
                  <a:schemeClr val="accent3">
                    <a:lumMod val="75000"/>
                  </a:schemeClr>
                </a:solidFill>
                <a:latin typeface="Microsoft YaHei" pitchFamily="34" charset="0"/>
                <a:ea typeface="Microsoft YaHei" pitchFamily="34" charset="-122"/>
              </a:rPr>
              <a:t>RGB</a:t>
            </a:r>
            <a:r>
              <a:rPr lang="zh-CN" altLang="en-US" sz="1400" b="1" dirty="0">
                <a:solidFill>
                  <a:schemeClr val="accent3">
                    <a:lumMod val="75000"/>
                  </a:schemeClr>
                </a:solidFill>
                <a:latin typeface="Microsoft YaHei" pitchFamily="34" charset="0"/>
                <a:ea typeface="Microsoft YaHei" pitchFamily="34" charset="-122"/>
              </a:rPr>
              <a:t>输入图像具有</a:t>
            </a:r>
            <a:r>
              <a:rPr lang="en-US" altLang="zh-CN" sz="1400" b="1" dirty="0">
                <a:solidFill>
                  <a:schemeClr val="accent3">
                    <a:lumMod val="75000"/>
                  </a:schemeClr>
                </a:solidFill>
                <a:latin typeface="Microsoft YaHei" pitchFamily="34" charset="0"/>
                <a:ea typeface="Microsoft YaHei" pitchFamily="34" charset="-122"/>
              </a:rPr>
              <a:t>3 × h × w</a:t>
            </a:r>
            <a:r>
              <a:rPr lang="zh-CN" altLang="en-US" sz="1400" b="1" dirty="0">
                <a:solidFill>
                  <a:schemeClr val="accent3">
                    <a:lumMod val="75000"/>
                  </a:schemeClr>
                </a:solidFill>
                <a:latin typeface="Microsoft YaHei" pitchFamily="34" charset="0"/>
                <a:ea typeface="Microsoft YaHei" pitchFamily="34" charset="-122"/>
              </a:rPr>
              <a:t>的形状。我们将这个大小为</a:t>
            </a:r>
            <a:r>
              <a:rPr lang="en-US" altLang="zh-CN" sz="1400" b="1" dirty="0">
                <a:solidFill>
                  <a:schemeClr val="accent3">
                    <a:lumMod val="75000"/>
                  </a:schemeClr>
                </a:solidFill>
                <a:latin typeface="Microsoft YaHei" pitchFamily="34" charset="0"/>
                <a:ea typeface="Microsoft YaHei" pitchFamily="34" charset="-122"/>
              </a:rPr>
              <a:t>3</a:t>
            </a:r>
            <a:r>
              <a:rPr lang="zh-CN" altLang="en-US" sz="1400" b="1" dirty="0">
                <a:solidFill>
                  <a:schemeClr val="accent3">
                    <a:lumMod val="75000"/>
                  </a:schemeClr>
                </a:solidFill>
                <a:latin typeface="Microsoft YaHei" pitchFamily="34" charset="0"/>
                <a:ea typeface="Microsoft YaHei" pitchFamily="34" charset="-122"/>
              </a:rPr>
              <a:t>的轴称为通道（</a:t>
            </a:r>
            <a:r>
              <a:rPr lang="en-US" altLang="zh-CN" sz="1400" b="1" dirty="0">
                <a:solidFill>
                  <a:schemeClr val="accent3">
                    <a:lumMod val="75000"/>
                  </a:schemeClr>
                </a:solidFill>
                <a:latin typeface="Microsoft YaHei" pitchFamily="34" charset="0"/>
                <a:ea typeface="Microsoft YaHei" pitchFamily="34" charset="-122"/>
              </a:rPr>
              <a:t>channel</a:t>
            </a:r>
            <a:r>
              <a:rPr lang="zh-CN" altLang="en-US" sz="1400" b="1" dirty="0">
                <a:solidFill>
                  <a:schemeClr val="accent3">
                    <a:lumMod val="75000"/>
                  </a:schemeClr>
                </a:solidFill>
                <a:latin typeface="Microsoft YaHei" pitchFamily="34" charset="0"/>
                <a:ea typeface="Microsoft YaHei" pitchFamily="34" charset="-122"/>
              </a:rPr>
              <a:t>）维度，我们的输入和隐藏的表示都变成了三维张量。</a:t>
            </a: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r>
              <a:rPr lang="en-US" sz="1200" dirty="0">
                <a:solidFill>
                  <a:schemeClr val="accent3">
                    <a:lumMod val="75000"/>
                  </a:schemeClr>
                </a:solidFill>
              </a:rPr>
              <a:t>(1×1+2×2+4×3+5×4)+(0×0+1×1+3×2+4×3) = 56。</a:t>
            </a:r>
          </a:p>
        </p:txBody>
      </p:sp>
      <p:pic>
        <p:nvPicPr>
          <p:cNvPr id="9" name="图片 8">
            <a:extLst>
              <a:ext uri="{FF2B5EF4-FFF2-40B4-BE49-F238E27FC236}">
                <a16:creationId xmlns:a16="http://schemas.microsoft.com/office/drawing/2014/main" id="{FAC8587C-6218-AF0A-F36A-39068B4F525C}"/>
              </a:ext>
            </a:extLst>
          </p:cNvPr>
          <p:cNvPicPr>
            <a:picLocks noChangeAspect="1"/>
          </p:cNvPicPr>
          <p:nvPr/>
        </p:nvPicPr>
        <p:blipFill>
          <a:blip r:embed="rId4"/>
          <a:stretch>
            <a:fillRect/>
          </a:stretch>
        </p:blipFill>
        <p:spPr>
          <a:xfrm>
            <a:off x="2210365" y="2826326"/>
            <a:ext cx="4429125" cy="1733550"/>
          </a:xfrm>
          <a:prstGeom prst="rect">
            <a:avLst/>
          </a:prstGeom>
        </p:spPr>
      </p:pic>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5674CDAD-D7D0-5475-2BB8-2F5CDF606029}"/>
                  </a:ext>
                </a:extLst>
              </p14:cNvPr>
              <p14:cNvContentPartPr/>
              <p14:nvPr/>
            </p14:nvContentPartPr>
            <p14:xfrm>
              <a:off x="1424160" y="1914480"/>
              <a:ext cx="6496200" cy="2724480"/>
            </p14:xfrm>
          </p:contentPart>
        </mc:Choice>
        <mc:Fallback>
          <p:pic>
            <p:nvPicPr>
              <p:cNvPr id="6" name="墨迹 5">
                <a:extLst>
                  <a:ext uri="{FF2B5EF4-FFF2-40B4-BE49-F238E27FC236}">
                    <a16:creationId xmlns:a16="http://schemas.microsoft.com/office/drawing/2014/main" id="{5674CDAD-D7D0-5475-2BB8-2F5CDF606029}"/>
                  </a:ext>
                </a:extLst>
              </p:cNvPr>
              <p:cNvPicPr/>
              <p:nvPr/>
            </p:nvPicPr>
            <p:blipFill>
              <a:blip r:embed="rId6"/>
              <a:stretch>
                <a:fillRect/>
              </a:stretch>
            </p:blipFill>
            <p:spPr>
              <a:xfrm>
                <a:off x="1414800" y="1905120"/>
                <a:ext cx="6514920" cy="2743200"/>
              </a:xfrm>
              <a:prstGeom prst="rect">
                <a:avLst/>
              </a:prstGeom>
            </p:spPr>
          </p:pic>
        </mc:Fallback>
      </mc:AlternateContent>
    </p:spTree>
    <p:extLst>
      <p:ext uri="{BB962C8B-B14F-4D97-AF65-F5344CB8AC3E}">
        <p14:creationId xmlns:p14="http://schemas.microsoft.com/office/powerpoint/2010/main" val="1335274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02A13-6B62-F416-C862-5F25BACC55A1}"/>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FCD760FD-B498-14D5-E7D7-845B91074DCC}"/>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8CED9828-96A3-0AE2-2B72-56E1346F0072}"/>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卷积神经网络的原理</a:t>
            </a:r>
            <a:endParaRPr lang="en-US" altLang="zh-CN" sz="2400" b="1" dirty="0"/>
          </a:p>
        </p:txBody>
      </p:sp>
      <p:sp>
        <p:nvSpPr>
          <p:cNvPr id="5" name="Text 2">
            <a:extLst>
              <a:ext uri="{FF2B5EF4-FFF2-40B4-BE49-F238E27FC236}">
                <a16:creationId xmlns:a16="http://schemas.microsoft.com/office/drawing/2014/main" id="{7A099867-62A7-7778-AE99-BD22053E6F77}"/>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BD920B7D-7D53-0445-17FE-8CB556C07EAE}"/>
              </a:ext>
            </a:extLst>
          </p:cNvPr>
          <p:cNvSpPr/>
          <p:nvPr/>
        </p:nvSpPr>
        <p:spPr>
          <a:xfrm>
            <a:off x="571500" y="1292619"/>
            <a:ext cx="409002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多输出通道</a:t>
            </a:r>
            <a:endParaRPr lang="en-US" sz="1600" dirty="0"/>
          </a:p>
        </p:txBody>
      </p:sp>
      <p:sp>
        <p:nvSpPr>
          <p:cNvPr id="8" name="Text 7">
            <a:extLst>
              <a:ext uri="{FF2B5EF4-FFF2-40B4-BE49-F238E27FC236}">
                <a16:creationId xmlns:a16="http://schemas.microsoft.com/office/drawing/2014/main" id="{DC015ACF-3714-AFD6-180D-0F37E41507DC}"/>
              </a:ext>
            </a:extLst>
          </p:cNvPr>
          <p:cNvSpPr/>
          <p:nvPr/>
        </p:nvSpPr>
        <p:spPr>
          <a:xfrm>
            <a:off x="485974" y="1696687"/>
            <a:ext cx="8086526" cy="1804496"/>
          </a:xfrm>
          <a:prstGeom prst="rect">
            <a:avLst/>
          </a:prstGeom>
          <a:noFill/>
          <a:ln/>
        </p:spPr>
        <p:txBody>
          <a:bodyPr vert="horz" wrap="square" lIns="0" tIns="0" rIns="0" bIns="0" rtlCol="0" anchor="ctr"/>
          <a:lstStyle/>
          <a:p>
            <a:pPr>
              <a:lnSpc>
                <a:spcPts val="1688"/>
              </a:lnSpc>
            </a:pPr>
            <a:r>
              <a:rPr lang="zh-CN" altLang="en-US" sz="1400" b="1" dirty="0">
                <a:solidFill>
                  <a:schemeClr val="accent3">
                    <a:lumMod val="75000"/>
                  </a:schemeClr>
                </a:solidFill>
                <a:latin typeface="Microsoft YaHei" pitchFamily="34" charset="0"/>
                <a:ea typeface="Microsoft YaHei" pitchFamily="34" charset="-122"/>
              </a:rPr>
              <a:t>我们可以把隐藏表示</a:t>
            </a:r>
            <a:r>
              <a:rPr lang="en-US" altLang="zh-CN" sz="1400" b="1" dirty="0">
                <a:solidFill>
                  <a:schemeClr val="accent3">
                    <a:lumMod val="75000"/>
                  </a:schemeClr>
                </a:solidFill>
                <a:latin typeface="Microsoft YaHei" pitchFamily="34" charset="0"/>
                <a:ea typeface="Microsoft YaHei" pitchFamily="34" charset="-122"/>
              </a:rPr>
              <a:t>H</a:t>
            </a:r>
            <a:r>
              <a:rPr lang="zh-CN" altLang="en-US" sz="1400" b="1" dirty="0">
                <a:solidFill>
                  <a:schemeClr val="accent3">
                    <a:lumMod val="75000"/>
                  </a:schemeClr>
                </a:solidFill>
                <a:latin typeface="Microsoft YaHei" pitchFamily="34" charset="0"/>
                <a:ea typeface="Microsoft YaHei" pitchFamily="34" charset="-122"/>
              </a:rPr>
              <a:t>想象为一系列具有二维张量的通道（</a:t>
            </a:r>
            <a:r>
              <a:rPr lang="en-US" altLang="zh-CN" sz="1400" b="1" dirty="0">
                <a:solidFill>
                  <a:schemeClr val="accent3">
                    <a:lumMod val="75000"/>
                  </a:schemeClr>
                </a:solidFill>
                <a:latin typeface="Microsoft YaHei" pitchFamily="34" charset="0"/>
                <a:ea typeface="Microsoft YaHei" pitchFamily="34" charset="-122"/>
              </a:rPr>
              <a:t>channel</a:t>
            </a:r>
            <a:r>
              <a:rPr lang="zh-CN" altLang="en-US" sz="1400" b="1" dirty="0">
                <a:solidFill>
                  <a:schemeClr val="accent3">
                    <a:lumMod val="75000"/>
                  </a:schemeClr>
                </a:solidFill>
                <a:latin typeface="Microsoft YaHei" pitchFamily="34" charset="0"/>
                <a:ea typeface="Microsoft YaHei" pitchFamily="34" charset="-122"/>
              </a:rPr>
              <a:t>）。这些通道有时也被称为特征映射（</a:t>
            </a:r>
            <a:r>
              <a:rPr lang="en-US" altLang="zh-CN" sz="1400" b="1" dirty="0">
                <a:solidFill>
                  <a:schemeClr val="accent3">
                    <a:lumMod val="75000"/>
                  </a:schemeClr>
                </a:solidFill>
                <a:latin typeface="Microsoft YaHei" pitchFamily="34" charset="0"/>
                <a:ea typeface="Microsoft YaHei" pitchFamily="34" charset="-122"/>
              </a:rPr>
              <a:t>feature maps</a:t>
            </a:r>
            <a:r>
              <a:rPr lang="zh-CN" altLang="en-US" sz="1400" b="1" dirty="0">
                <a:solidFill>
                  <a:schemeClr val="accent3">
                    <a:lumMod val="75000"/>
                  </a:schemeClr>
                </a:solidFill>
                <a:latin typeface="Microsoft YaHei" pitchFamily="34" charset="0"/>
                <a:ea typeface="Microsoft YaHei" pitchFamily="34" charset="-122"/>
              </a:rPr>
              <a:t>），因为每个通道都向后续层提供一组空间化的学习特征。</a:t>
            </a:r>
            <a:endParaRPr lang="en-US" altLang="zh-CN" sz="1400" b="1" dirty="0">
              <a:solidFill>
                <a:schemeClr val="accent3">
                  <a:lumMod val="75000"/>
                </a:schemeClr>
              </a:solidFill>
              <a:latin typeface="Microsoft YaHei" pitchFamily="34" charset="0"/>
              <a:ea typeface="Microsoft YaHei" pitchFamily="34" charset="-122"/>
            </a:endParaRPr>
          </a:p>
          <a:p>
            <a:pPr>
              <a:lnSpc>
                <a:spcPts val="1688"/>
              </a:lnSpc>
            </a:pPr>
            <a:r>
              <a:rPr lang="zh-CN" altLang="en-US" sz="1400" b="1" dirty="0">
                <a:solidFill>
                  <a:schemeClr val="accent3">
                    <a:lumMod val="75000"/>
                  </a:schemeClr>
                </a:solidFill>
                <a:latin typeface="Microsoft YaHei" pitchFamily="34" charset="0"/>
                <a:ea typeface="Microsoft YaHei" pitchFamily="34" charset="-122"/>
              </a:rPr>
              <a:t>直观上可以想象在靠近输入的底层，一些通道专门识别边缘，而一些通道专门识别纹理。</a:t>
            </a:r>
            <a:endParaRPr lang="en-US" altLang="zh-CN" sz="1400" b="1" dirty="0">
              <a:solidFill>
                <a:schemeClr val="accent3">
                  <a:lumMod val="75000"/>
                </a:schemeClr>
              </a:solidFill>
              <a:latin typeface="Microsoft YaHei" pitchFamily="34" charset="0"/>
              <a:ea typeface="Microsoft YaHei" pitchFamily="34" charset="-122"/>
            </a:endParaRPr>
          </a:p>
          <a:p>
            <a:pPr>
              <a:lnSpc>
                <a:spcPts val="1688"/>
              </a:lnSpc>
            </a:pPr>
            <a:endParaRPr lang="en-US" altLang="zh-CN" sz="1400" b="1" dirty="0">
              <a:solidFill>
                <a:schemeClr val="accent3">
                  <a:lumMod val="75000"/>
                </a:schemeClr>
              </a:solidFill>
              <a:latin typeface="Microsoft YaHei" pitchFamily="34" charset="0"/>
              <a:ea typeface="Microsoft YaHei" pitchFamily="34" charset="-122"/>
            </a:endParaRPr>
          </a:p>
          <a:p>
            <a:pPr>
              <a:lnSpc>
                <a:spcPts val="1688"/>
              </a:lnSpc>
            </a:pPr>
            <a:r>
              <a:rPr lang="zh-CN" altLang="en-US" sz="1400" b="1" dirty="0">
                <a:solidFill>
                  <a:schemeClr val="accent3">
                    <a:lumMod val="75000"/>
                  </a:schemeClr>
                </a:solidFill>
                <a:latin typeface="Microsoft YaHei" pitchFamily="34" charset="0"/>
                <a:ea typeface="Microsoft YaHei" pitchFamily="34" charset="-122"/>
              </a:rPr>
              <a:t>每一层有多个输出通道是至关重要的。在最流行的神经网络架构中，随着神经网络层数的加深，我们常会增加输出通道的维数，通过减少空间分辨率以获得更大的通道深度。直观地说，我们可以将每个通道看作对不同特征的响应。</a:t>
            </a:r>
            <a:endParaRPr lang="en-US" sz="1200" dirty="0">
              <a:solidFill>
                <a:schemeClr val="accent3">
                  <a:lumMod val="75000"/>
                </a:schemeClr>
              </a:solidFill>
            </a:endParaRPr>
          </a:p>
        </p:txBody>
      </p:sp>
      <p:pic>
        <p:nvPicPr>
          <p:cNvPr id="7" name="图片 6">
            <a:extLst>
              <a:ext uri="{FF2B5EF4-FFF2-40B4-BE49-F238E27FC236}">
                <a16:creationId xmlns:a16="http://schemas.microsoft.com/office/drawing/2014/main" id="{11A20431-9D11-8F6B-FF9C-8E1E31A13E26}"/>
              </a:ext>
            </a:extLst>
          </p:cNvPr>
          <p:cNvPicPr>
            <a:picLocks noChangeAspect="1"/>
          </p:cNvPicPr>
          <p:nvPr/>
        </p:nvPicPr>
        <p:blipFill>
          <a:blip r:embed="rId4"/>
          <a:stretch>
            <a:fillRect/>
          </a:stretch>
        </p:blipFill>
        <p:spPr>
          <a:xfrm>
            <a:off x="2268546" y="3555552"/>
            <a:ext cx="3371850" cy="723900"/>
          </a:xfrm>
          <a:prstGeom prst="rect">
            <a:avLst/>
          </a:prstGeom>
        </p:spPr>
      </p:pic>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DAE7E8EC-9F80-9F70-16AD-18656BE9174B}"/>
                  </a:ext>
                </a:extLst>
              </p14:cNvPr>
              <p14:cNvContentPartPr/>
              <p14:nvPr/>
            </p14:nvContentPartPr>
            <p14:xfrm>
              <a:off x="576360" y="2014560"/>
              <a:ext cx="8029800" cy="2310120"/>
            </p14:xfrm>
          </p:contentPart>
        </mc:Choice>
        <mc:Fallback>
          <p:pic>
            <p:nvPicPr>
              <p:cNvPr id="6" name="墨迹 5">
                <a:extLst>
                  <a:ext uri="{FF2B5EF4-FFF2-40B4-BE49-F238E27FC236}">
                    <a16:creationId xmlns:a16="http://schemas.microsoft.com/office/drawing/2014/main" id="{DAE7E8EC-9F80-9F70-16AD-18656BE9174B}"/>
                  </a:ext>
                </a:extLst>
              </p:cNvPr>
              <p:cNvPicPr/>
              <p:nvPr/>
            </p:nvPicPr>
            <p:blipFill>
              <a:blip r:embed="rId6"/>
              <a:stretch>
                <a:fillRect/>
              </a:stretch>
            </p:blipFill>
            <p:spPr>
              <a:xfrm>
                <a:off x="567000" y="2005200"/>
                <a:ext cx="8048520" cy="2328840"/>
              </a:xfrm>
              <a:prstGeom prst="rect">
                <a:avLst/>
              </a:prstGeom>
            </p:spPr>
          </p:pic>
        </mc:Fallback>
      </mc:AlternateContent>
    </p:spTree>
    <p:extLst>
      <p:ext uri="{BB962C8B-B14F-4D97-AF65-F5344CB8AC3E}">
        <p14:creationId xmlns:p14="http://schemas.microsoft.com/office/powerpoint/2010/main" val="1619434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7FE08-DCD1-5DFF-3DEB-13019D9A20CD}"/>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651F4A12-A704-9462-CDA6-7E9A19A103C5}"/>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1E784DF6-935C-B68E-FB5B-EFBFCC01A0BA}"/>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卷积神经网络的原理</a:t>
            </a:r>
            <a:endParaRPr lang="en-US" altLang="zh-CN" sz="2400" b="1" dirty="0"/>
          </a:p>
        </p:txBody>
      </p:sp>
      <p:sp>
        <p:nvSpPr>
          <p:cNvPr id="5" name="Text 2">
            <a:extLst>
              <a:ext uri="{FF2B5EF4-FFF2-40B4-BE49-F238E27FC236}">
                <a16:creationId xmlns:a16="http://schemas.microsoft.com/office/drawing/2014/main" id="{32A2431F-173F-D4AD-5559-77343F4F950C}"/>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4F094F91-879E-CBA7-CF52-079CB751648A}"/>
              </a:ext>
            </a:extLst>
          </p:cNvPr>
          <p:cNvSpPr/>
          <p:nvPr/>
        </p:nvSpPr>
        <p:spPr>
          <a:xfrm>
            <a:off x="571500" y="1292619"/>
            <a:ext cx="409002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多输出通道</a:t>
            </a:r>
            <a:endParaRPr lang="en-US" sz="1600" dirty="0"/>
          </a:p>
        </p:txBody>
      </p:sp>
      <p:pic>
        <p:nvPicPr>
          <p:cNvPr id="9" name="图片 8">
            <a:extLst>
              <a:ext uri="{FF2B5EF4-FFF2-40B4-BE49-F238E27FC236}">
                <a16:creationId xmlns:a16="http://schemas.microsoft.com/office/drawing/2014/main" id="{37AD2D64-D952-2E31-6BA9-FF3E8A4E3FE1}"/>
              </a:ext>
            </a:extLst>
          </p:cNvPr>
          <p:cNvPicPr>
            <a:picLocks noChangeAspect="1"/>
          </p:cNvPicPr>
          <p:nvPr/>
        </p:nvPicPr>
        <p:blipFill>
          <a:blip r:embed="rId4"/>
          <a:stretch>
            <a:fillRect/>
          </a:stretch>
        </p:blipFill>
        <p:spPr>
          <a:xfrm>
            <a:off x="2545271" y="1606609"/>
            <a:ext cx="4232501" cy="1478131"/>
          </a:xfrm>
          <a:prstGeom prst="rect">
            <a:avLst/>
          </a:prstGeom>
        </p:spPr>
      </p:pic>
      <p:pic>
        <p:nvPicPr>
          <p:cNvPr id="13" name="图片 12">
            <a:extLst>
              <a:ext uri="{FF2B5EF4-FFF2-40B4-BE49-F238E27FC236}">
                <a16:creationId xmlns:a16="http://schemas.microsoft.com/office/drawing/2014/main" id="{C55FBD8B-698F-2F7C-2EE8-232A4C01762F}"/>
              </a:ext>
            </a:extLst>
          </p:cNvPr>
          <p:cNvPicPr>
            <a:picLocks noChangeAspect="1"/>
          </p:cNvPicPr>
          <p:nvPr/>
        </p:nvPicPr>
        <p:blipFill>
          <a:blip r:embed="rId5"/>
          <a:stretch>
            <a:fillRect/>
          </a:stretch>
        </p:blipFill>
        <p:spPr>
          <a:xfrm>
            <a:off x="2545271" y="3211559"/>
            <a:ext cx="4514837" cy="1675366"/>
          </a:xfrm>
          <a:prstGeom prst="rect">
            <a:avLst/>
          </a:prstGeom>
        </p:spPr>
      </p:pic>
      <p:cxnSp>
        <p:nvCxnSpPr>
          <p:cNvPr id="15" name="直接连接符 14">
            <a:extLst>
              <a:ext uri="{FF2B5EF4-FFF2-40B4-BE49-F238E27FC236}">
                <a16:creationId xmlns:a16="http://schemas.microsoft.com/office/drawing/2014/main" id="{6DB11349-8072-F210-50A8-F7CD14961DCD}"/>
              </a:ext>
            </a:extLst>
          </p:cNvPr>
          <p:cNvCxnSpPr>
            <a:cxnSpLocks/>
          </p:cNvCxnSpPr>
          <p:nvPr/>
        </p:nvCxnSpPr>
        <p:spPr>
          <a:xfrm>
            <a:off x="2011680" y="3148149"/>
            <a:ext cx="5218611" cy="0"/>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mc:Choice xmlns:p14="http://schemas.microsoft.com/office/powerpoint/2010/main" Requires="p14">
          <p:contentPart p14:bwMode="auto" r:id="rId6">
            <p14:nvContentPartPr>
              <p14:cNvPr id="6" name="墨迹 5">
                <a:extLst>
                  <a:ext uri="{FF2B5EF4-FFF2-40B4-BE49-F238E27FC236}">
                    <a16:creationId xmlns:a16="http://schemas.microsoft.com/office/drawing/2014/main" id="{90455323-9A93-A683-554C-1CA315C2A561}"/>
                  </a:ext>
                </a:extLst>
              </p14:cNvPr>
              <p14:cNvContentPartPr/>
              <p14:nvPr/>
            </p14:nvContentPartPr>
            <p14:xfrm>
              <a:off x="2657520" y="1805040"/>
              <a:ext cx="4743720" cy="3005280"/>
            </p14:xfrm>
          </p:contentPart>
        </mc:Choice>
        <mc:Fallback>
          <p:pic>
            <p:nvPicPr>
              <p:cNvPr id="6" name="墨迹 5">
                <a:extLst>
                  <a:ext uri="{FF2B5EF4-FFF2-40B4-BE49-F238E27FC236}">
                    <a16:creationId xmlns:a16="http://schemas.microsoft.com/office/drawing/2014/main" id="{90455323-9A93-A683-554C-1CA315C2A561}"/>
                  </a:ext>
                </a:extLst>
              </p:cNvPr>
              <p:cNvPicPr/>
              <p:nvPr/>
            </p:nvPicPr>
            <p:blipFill>
              <a:blip r:embed="rId7"/>
              <a:stretch>
                <a:fillRect/>
              </a:stretch>
            </p:blipFill>
            <p:spPr>
              <a:xfrm>
                <a:off x="2648160" y="1795680"/>
                <a:ext cx="4762440" cy="3024000"/>
              </a:xfrm>
              <a:prstGeom prst="rect">
                <a:avLst/>
              </a:prstGeom>
            </p:spPr>
          </p:pic>
        </mc:Fallback>
      </mc:AlternateContent>
    </p:spTree>
    <p:extLst>
      <p:ext uri="{BB962C8B-B14F-4D97-AF65-F5344CB8AC3E}">
        <p14:creationId xmlns:p14="http://schemas.microsoft.com/office/powerpoint/2010/main" val="4288257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D2FAC-732C-71C1-F9CA-0322D29C6970}"/>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8730F504-DC2B-B097-E43D-9FAEAF10D000}"/>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787981F4-AC5B-9DE3-D621-57B6C8FF216C}"/>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卷积神经网络的原理</a:t>
            </a:r>
            <a:endParaRPr lang="en-US" altLang="zh-CN" sz="2400" b="1" dirty="0"/>
          </a:p>
        </p:txBody>
      </p:sp>
      <p:sp>
        <p:nvSpPr>
          <p:cNvPr id="5" name="Text 2">
            <a:extLst>
              <a:ext uri="{FF2B5EF4-FFF2-40B4-BE49-F238E27FC236}">
                <a16:creationId xmlns:a16="http://schemas.microsoft.com/office/drawing/2014/main" id="{B820478B-9014-5C11-0780-2072D4479F3B}"/>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78F6C9B6-174F-98C0-F070-D7B027DE39AF}"/>
              </a:ext>
            </a:extLst>
          </p:cNvPr>
          <p:cNvSpPr/>
          <p:nvPr/>
        </p:nvSpPr>
        <p:spPr>
          <a:xfrm>
            <a:off x="571500" y="1292619"/>
            <a:ext cx="409002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填充和步幅</a:t>
            </a:r>
            <a:endParaRPr lang="en-US" sz="1600" dirty="0"/>
          </a:p>
        </p:txBody>
      </p:sp>
      <p:sp>
        <p:nvSpPr>
          <p:cNvPr id="8" name="Text 7">
            <a:extLst>
              <a:ext uri="{FF2B5EF4-FFF2-40B4-BE49-F238E27FC236}">
                <a16:creationId xmlns:a16="http://schemas.microsoft.com/office/drawing/2014/main" id="{8682CACC-2940-976A-35A8-D8BBA54F9D25}"/>
              </a:ext>
            </a:extLst>
          </p:cNvPr>
          <p:cNvSpPr/>
          <p:nvPr/>
        </p:nvSpPr>
        <p:spPr>
          <a:xfrm>
            <a:off x="485974" y="1757257"/>
            <a:ext cx="8086526" cy="1743925"/>
          </a:xfrm>
          <a:prstGeom prst="rect">
            <a:avLst/>
          </a:prstGeom>
          <a:noFill/>
          <a:ln/>
        </p:spPr>
        <p:txBody>
          <a:bodyPr vert="horz" wrap="square" lIns="0" tIns="0" rIns="0" bIns="0" rtlCol="0" anchor="ctr"/>
          <a:lstStyle/>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在应用了连续的卷积之后，我们最终得到的输出远小于输入大小。这是由于卷积核的宽度和高度通常大</a:t>
            </a:r>
          </a:p>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于</a:t>
            </a:r>
            <a:r>
              <a:rPr lang="en-US" altLang="zh-CN" sz="1400" b="1" dirty="0">
                <a:solidFill>
                  <a:schemeClr val="accent3">
                    <a:lumMod val="75000"/>
                  </a:schemeClr>
                </a:solidFill>
                <a:latin typeface="Microsoft YaHei" pitchFamily="34" charset="0"/>
                <a:ea typeface="Microsoft YaHei" pitchFamily="34" charset="-122"/>
              </a:rPr>
              <a:t>1</a:t>
            </a:r>
            <a:r>
              <a:rPr lang="zh-CN" altLang="en-US" sz="1400" b="1" dirty="0">
                <a:solidFill>
                  <a:schemeClr val="accent3">
                    <a:lumMod val="75000"/>
                  </a:schemeClr>
                </a:solidFill>
                <a:latin typeface="Microsoft YaHei" pitchFamily="34" charset="0"/>
                <a:ea typeface="Microsoft YaHei" pitchFamily="34" charset="-122"/>
              </a:rPr>
              <a:t>所导致的。比如，一个</a:t>
            </a:r>
            <a:r>
              <a:rPr lang="en-US" altLang="zh-CN" sz="1400" b="1" dirty="0">
                <a:solidFill>
                  <a:schemeClr val="accent3">
                    <a:lumMod val="75000"/>
                  </a:schemeClr>
                </a:solidFill>
                <a:latin typeface="Microsoft YaHei" pitchFamily="34" charset="0"/>
                <a:ea typeface="Microsoft YaHei" pitchFamily="34" charset="-122"/>
              </a:rPr>
              <a:t>240 × 240</a:t>
            </a:r>
            <a:r>
              <a:rPr lang="zh-CN" altLang="en-US" sz="1400" b="1" dirty="0">
                <a:solidFill>
                  <a:schemeClr val="accent3">
                    <a:lumMod val="75000"/>
                  </a:schemeClr>
                </a:solidFill>
                <a:latin typeface="Microsoft YaHei" pitchFamily="34" charset="0"/>
                <a:ea typeface="Microsoft YaHei" pitchFamily="34" charset="-122"/>
              </a:rPr>
              <a:t>像素的图像，经过</a:t>
            </a:r>
            <a:r>
              <a:rPr lang="en-US" altLang="zh-CN" sz="1400" b="1" dirty="0">
                <a:solidFill>
                  <a:schemeClr val="accent3">
                    <a:lumMod val="75000"/>
                  </a:schemeClr>
                </a:solidFill>
                <a:latin typeface="Microsoft YaHei" pitchFamily="34" charset="0"/>
                <a:ea typeface="Microsoft YaHei" pitchFamily="34" charset="-122"/>
              </a:rPr>
              <a:t>10</a:t>
            </a:r>
            <a:r>
              <a:rPr lang="zh-CN" altLang="en-US" sz="1400" b="1" dirty="0">
                <a:solidFill>
                  <a:schemeClr val="accent3">
                    <a:lumMod val="75000"/>
                  </a:schemeClr>
                </a:solidFill>
                <a:latin typeface="Microsoft YaHei" pitchFamily="34" charset="0"/>
                <a:ea typeface="Microsoft YaHei" pitchFamily="34" charset="-122"/>
              </a:rPr>
              <a:t>层</a:t>
            </a:r>
            <a:r>
              <a:rPr lang="en-US" altLang="zh-CN" sz="1400" b="1" dirty="0">
                <a:solidFill>
                  <a:schemeClr val="accent3">
                    <a:lumMod val="75000"/>
                  </a:schemeClr>
                </a:solidFill>
                <a:latin typeface="Microsoft YaHei" pitchFamily="34" charset="0"/>
                <a:ea typeface="Microsoft YaHei" pitchFamily="34" charset="-122"/>
              </a:rPr>
              <a:t>5 × 5</a:t>
            </a:r>
            <a:r>
              <a:rPr lang="zh-CN" altLang="en-US" sz="1400" b="1" dirty="0">
                <a:solidFill>
                  <a:schemeClr val="accent3">
                    <a:lumMod val="75000"/>
                  </a:schemeClr>
                </a:solidFill>
                <a:latin typeface="Microsoft YaHei" pitchFamily="34" charset="0"/>
                <a:ea typeface="Microsoft YaHei" pitchFamily="34" charset="-122"/>
              </a:rPr>
              <a:t>的卷积后，将减少到</a:t>
            </a:r>
            <a:r>
              <a:rPr lang="en-US" altLang="zh-CN" sz="1400" b="1" dirty="0">
                <a:solidFill>
                  <a:schemeClr val="accent3">
                    <a:lumMod val="75000"/>
                  </a:schemeClr>
                </a:solidFill>
                <a:latin typeface="Microsoft YaHei" pitchFamily="34" charset="0"/>
                <a:ea typeface="Microsoft YaHei" pitchFamily="34" charset="-122"/>
              </a:rPr>
              <a:t>200 × 200</a:t>
            </a:r>
            <a:r>
              <a:rPr lang="zh-CN" altLang="en-US" sz="1400" b="1" dirty="0">
                <a:solidFill>
                  <a:schemeClr val="accent3">
                    <a:lumMod val="75000"/>
                  </a:schemeClr>
                </a:solidFill>
                <a:latin typeface="Microsoft YaHei" pitchFamily="34" charset="0"/>
                <a:ea typeface="Microsoft YaHei" pitchFamily="34" charset="-122"/>
              </a:rPr>
              <a:t>像素。如此一来，原始图像的边界丢失了许多有用信息。而填充是解决此问题最有效的方法；</a:t>
            </a: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有时，我们可能希望大幅降低图像的宽度和高度。例如，如果我们发现原始的输入分辨率十分冗余。步幅则可以在这类情况下提供帮助。</a:t>
            </a:r>
            <a:endParaRPr lang="en-US" sz="1200" dirty="0">
              <a:solidFill>
                <a:schemeClr val="accent3">
                  <a:lumMod val="75000"/>
                </a:schemeClr>
              </a:solidFill>
            </a:endParaRPr>
          </a:p>
        </p:txBody>
      </p:sp>
      <mc:AlternateContent xmlns:mc="http://schemas.openxmlformats.org/markup-compatibility/2006">
        <mc:Choice xmlns:p14="http://schemas.microsoft.com/office/powerpoint/2010/main" Requires="p14">
          <p:contentPart p14:bwMode="auto" r:id="rId4">
            <p14:nvContentPartPr>
              <p14:cNvPr id="6" name="墨迹 5">
                <a:extLst>
                  <a:ext uri="{FF2B5EF4-FFF2-40B4-BE49-F238E27FC236}">
                    <a16:creationId xmlns:a16="http://schemas.microsoft.com/office/drawing/2014/main" id="{0C44556F-23B2-5C9E-7BE0-96B29D49F50B}"/>
                  </a:ext>
                </a:extLst>
              </p14:cNvPr>
              <p14:cNvContentPartPr/>
              <p14:nvPr/>
            </p14:nvContentPartPr>
            <p14:xfrm>
              <a:off x="614520" y="1690560"/>
              <a:ext cx="7782120" cy="1672200"/>
            </p14:xfrm>
          </p:contentPart>
        </mc:Choice>
        <mc:Fallback>
          <p:pic>
            <p:nvPicPr>
              <p:cNvPr id="6" name="墨迹 5">
                <a:extLst>
                  <a:ext uri="{FF2B5EF4-FFF2-40B4-BE49-F238E27FC236}">
                    <a16:creationId xmlns:a16="http://schemas.microsoft.com/office/drawing/2014/main" id="{0C44556F-23B2-5C9E-7BE0-96B29D49F50B}"/>
                  </a:ext>
                </a:extLst>
              </p:cNvPr>
              <p:cNvPicPr/>
              <p:nvPr/>
            </p:nvPicPr>
            <p:blipFill>
              <a:blip r:embed="rId5"/>
              <a:stretch>
                <a:fillRect/>
              </a:stretch>
            </p:blipFill>
            <p:spPr>
              <a:xfrm>
                <a:off x="605160" y="1681200"/>
                <a:ext cx="7800840" cy="1690920"/>
              </a:xfrm>
              <a:prstGeom prst="rect">
                <a:avLst/>
              </a:prstGeom>
            </p:spPr>
          </p:pic>
        </mc:Fallback>
      </mc:AlternateContent>
    </p:spTree>
    <p:extLst>
      <p:ext uri="{BB962C8B-B14F-4D97-AF65-F5344CB8AC3E}">
        <p14:creationId xmlns:p14="http://schemas.microsoft.com/office/powerpoint/2010/main" val="30113850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4F3D8-6952-FA8B-16CE-18AA93CB321D}"/>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E174E335-376A-C4F1-DBBC-CAFC2E6EC797}"/>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A4C04C04-618A-E01B-F934-88F9D8184DCC}"/>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卷积神经网络的原理</a:t>
            </a:r>
            <a:endParaRPr lang="en-US" altLang="zh-CN" sz="2400" b="1" dirty="0"/>
          </a:p>
        </p:txBody>
      </p:sp>
      <p:sp>
        <p:nvSpPr>
          <p:cNvPr id="5" name="Text 2">
            <a:extLst>
              <a:ext uri="{FF2B5EF4-FFF2-40B4-BE49-F238E27FC236}">
                <a16:creationId xmlns:a16="http://schemas.microsoft.com/office/drawing/2014/main" id="{68D24281-2601-9B73-D7AB-3B732DED8379}"/>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918C8EB7-0712-834F-5DE5-1B621EFBD314}"/>
              </a:ext>
            </a:extLst>
          </p:cNvPr>
          <p:cNvSpPr/>
          <p:nvPr/>
        </p:nvSpPr>
        <p:spPr>
          <a:xfrm>
            <a:off x="571500" y="1292619"/>
            <a:ext cx="409002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填充</a:t>
            </a:r>
            <a:endParaRPr lang="en-US" sz="1600" dirty="0"/>
          </a:p>
        </p:txBody>
      </p:sp>
      <p:sp>
        <p:nvSpPr>
          <p:cNvPr id="8" name="Text 7">
            <a:extLst>
              <a:ext uri="{FF2B5EF4-FFF2-40B4-BE49-F238E27FC236}">
                <a16:creationId xmlns:a16="http://schemas.microsoft.com/office/drawing/2014/main" id="{2AEF2A23-8245-74A5-B1F6-C05CB23CF050}"/>
              </a:ext>
            </a:extLst>
          </p:cNvPr>
          <p:cNvSpPr/>
          <p:nvPr/>
        </p:nvSpPr>
        <p:spPr>
          <a:xfrm>
            <a:off x="485974" y="1757257"/>
            <a:ext cx="8086526" cy="2021837"/>
          </a:xfrm>
          <a:prstGeom prst="rect">
            <a:avLst/>
          </a:prstGeom>
          <a:noFill/>
          <a:ln/>
        </p:spPr>
        <p:txBody>
          <a:bodyPr vert="horz" wrap="square" lIns="0" tIns="0" rIns="0" bIns="0" rtlCol="0" anchor="ctr"/>
          <a:lstStyle/>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填充指的是在输入图像的边缘加上一圈额外的像素（通常是</a:t>
            </a:r>
            <a:r>
              <a:rPr lang="en-US" altLang="zh-CN" sz="1400" b="1" dirty="0">
                <a:solidFill>
                  <a:schemeClr val="accent3">
                    <a:lumMod val="75000"/>
                  </a:schemeClr>
                </a:solidFill>
                <a:latin typeface="Microsoft YaHei" pitchFamily="34" charset="0"/>
                <a:ea typeface="Microsoft YaHei" pitchFamily="34" charset="-122"/>
              </a:rPr>
              <a:t>0</a:t>
            </a:r>
            <a:r>
              <a:rPr lang="zh-CN" altLang="en-US" sz="1400" b="1" dirty="0">
                <a:solidFill>
                  <a:schemeClr val="accent3">
                    <a:lumMod val="75000"/>
                  </a:schemeClr>
                </a:solidFill>
                <a:latin typeface="Microsoft YaHei" pitchFamily="34" charset="0"/>
                <a:ea typeface="Microsoft YaHei" pitchFamily="34" charset="-122"/>
              </a:rPr>
              <a:t>），以便在卷积操作中保留更多边缘信息，或者控制输出特征图的空间尺寸。</a:t>
            </a: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防止尺寸急剧减小：不使用填充时，每次卷积都会使输出图像的尺寸变小，这在多层卷积中会导致信息丢失。</a:t>
            </a: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保留边缘信息：边缘像素可能包含重要信息，填充能使得边缘像素在卷积中得到充分利用。</a:t>
            </a: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控制输出尺寸：通过合理设置填充，可以让输出特征图尺寸与输入尺寸保持一致（常称为“</a:t>
            </a:r>
            <a:r>
              <a:rPr lang="en-US" altLang="zh-CN" sz="1400" b="1" dirty="0">
                <a:solidFill>
                  <a:schemeClr val="accent3">
                    <a:lumMod val="75000"/>
                  </a:schemeClr>
                </a:solidFill>
                <a:latin typeface="Microsoft YaHei" pitchFamily="34" charset="0"/>
                <a:ea typeface="Microsoft YaHei" pitchFamily="34" charset="-122"/>
              </a:rPr>
              <a:t>same padding”</a:t>
            </a:r>
            <a:r>
              <a:rPr lang="zh-CN" altLang="en-US" sz="1400" b="1" dirty="0">
                <a:solidFill>
                  <a:schemeClr val="accent3">
                    <a:lumMod val="75000"/>
                  </a:schemeClr>
                </a:solidFill>
                <a:latin typeface="Microsoft YaHei" pitchFamily="34" charset="0"/>
                <a:ea typeface="Microsoft YaHei" pitchFamily="34" charset="-122"/>
              </a:rPr>
              <a:t>）。</a:t>
            </a: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endParaRPr lang="en-US" sz="1200" dirty="0">
              <a:solidFill>
                <a:schemeClr val="accent3">
                  <a:lumMod val="75000"/>
                </a:schemeClr>
              </a:solidFill>
            </a:endParaRPr>
          </a:p>
        </p:txBody>
      </p:sp>
      <p:pic>
        <p:nvPicPr>
          <p:cNvPr id="9" name="图片 8">
            <a:extLst>
              <a:ext uri="{FF2B5EF4-FFF2-40B4-BE49-F238E27FC236}">
                <a16:creationId xmlns:a16="http://schemas.microsoft.com/office/drawing/2014/main" id="{4781D14A-EB9B-FBA2-6039-03A7A80D05D1}"/>
              </a:ext>
            </a:extLst>
          </p:cNvPr>
          <p:cNvPicPr>
            <a:picLocks noChangeAspect="1"/>
          </p:cNvPicPr>
          <p:nvPr/>
        </p:nvPicPr>
        <p:blipFill>
          <a:blip r:embed="rId4"/>
          <a:stretch>
            <a:fillRect/>
          </a:stretch>
        </p:blipFill>
        <p:spPr>
          <a:xfrm>
            <a:off x="2532184" y="3357562"/>
            <a:ext cx="3456110" cy="1477353"/>
          </a:xfrm>
          <a:prstGeom prst="rect">
            <a:avLst/>
          </a:prstGeom>
        </p:spPr>
      </p:pic>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0650438B-6897-CB31-EA17-11891C75F651}"/>
                  </a:ext>
                </a:extLst>
              </p14:cNvPr>
              <p14:cNvContentPartPr/>
              <p14:nvPr/>
            </p14:nvContentPartPr>
            <p14:xfrm>
              <a:off x="519120" y="2633760"/>
              <a:ext cx="6191640" cy="1862280"/>
            </p14:xfrm>
          </p:contentPart>
        </mc:Choice>
        <mc:Fallback>
          <p:pic>
            <p:nvPicPr>
              <p:cNvPr id="6" name="墨迹 5">
                <a:extLst>
                  <a:ext uri="{FF2B5EF4-FFF2-40B4-BE49-F238E27FC236}">
                    <a16:creationId xmlns:a16="http://schemas.microsoft.com/office/drawing/2014/main" id="{0650438B-6897-CB31-EA17-11891C75F651}"/>
                  </a:ext>
                </a:extLst>
              </p:cNvPr>
              <p:cNvPicPr/>
              <p:nvPr/>
            </p:nvPicPr>
            <p:blipFill>
              <a:blip r:embed="rId6"/>
              <a:stretch>
                <a:fillRect/>
              </a:stretch>
            </p:blipFill>
            <p:spPr>
              <a:xfrm>
                <a:off x="509760" y="2624400"/>
                <a:ext cx="6210360" cy="1881000"/>
              </a:xfrm>
              <a:prstGeom prst="rect">
                <a:avLst/>
              </a:prstGeom>
            </p:spPr>
          </p:pic>
        </mc:Fallback>
      </mc:AlternateContent>
    </p:spTree>
    <p:extLst>
      <p:ext uri="{BB962C8B-B14F-4D97-AF65-F5344CB8AC3E}">
        <p14:creationId xmlns:p14="http://schemas.microsoft.com/office/powerpoint/2010/main" val="948865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04C34-24C5-5B95-950D-4CB1F9C3894E}"/>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1A301A4F-3C84-1579-D951-7E2719003F06}"/>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0EA5C374-14C1-8D69-861F-E36A7CCAC761}"/>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卷积神经网络的原理</a:t>
            </a:r>
            <a:endParaRPr lang="en-US" altLang="zh-CN" sz="2400" b="1" dirty="0"/>
          </a:p>
        </p:txBody>
      </p:sp>
      <p:sp>
        <p:nvSpPr>
          <p:cNvPr id="5" name="Text 2">
            <a:extLst>
              <a:ext uri="{FF2B5EF4-FFF2-40B4-BE49-F238E27FC236}">
                <a16:creationId xmlns:a16="http://schemas.microsoft.com/office/drawing/2014/main" id="{BCCDCE77-9706-0D29-4461-D61F02B03DD5}"/>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9360464D-E582-C6C9-E63A-4FD3F77209A0}"/>
              </a:ext>
            </a:extLst>
          </p:cNvPr>
          <p:cNvSpPr/>
          <p:nvPr/>
        </p:nvSpPr>
        <p:spPr>
          <a:xfrm>
            <a:off x="571500" y="1292619"/>
            <a:ext cx="409002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步幅</a:t>
            </a:r>
            <a:endParaRPr lang="en-US" sz="1600" dirty="0"/>
          </a:p>
        </p:txBody>
      </p:sp>
      <p:sp>
        <p:nvSpPr>
          <p:cNvPr id="8" name="Text 7">
            <a:extLst>
              <a:ext uri="{FF2B5EF4-FFF2-40B4-BE49-F238E27FC236}">
                <a16:creationId xmlns:a16="http://schemas.microsoft.com/office/drawing/2014/main" id="{8DC9ADE0-8399-BDE2-FFE5-C60EE2FDF61A}"/>
              </a:ext>
            </a:extLst>
          </p:cNvPr>
          <p:cNvSpPr/>
          <p:nvPr/>
        </p:nvSpPr>
        <p:spPr>
          <a:xfrm>
            <a:off x="485974" y="1647508"/>
            <a:ext cx="8086526" cy="1743925"/>
          </a:xfrm>
          <a:prstGeom prst="rect">
            <a:avLst/>
          </a:prstGeom>
          <a:noFill/>
          <a:ln/>
        </p:spPr>
        <p:txBody>
          <a:bodyPr vert="horz" wrap="square" lIns="0" tIns="0" rIns="0" bIns="0" rtlCol="0" anchor="ctr"/>
          <a:lstStyle/>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步幅指的是卷积核在输入图像上滑动时，每次移动的像素数。也就是说，步幅决定了卷积核采样的位置密度。</a:t>
            </a: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调节输出尺寸：较大的步幅意味着卷积核每次移动更多像素，从而使输出特征图的尺寸变小。</a:t>
            </a: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降低计算量：步幅大可以减少卷积操作的次数，降低计算复杂度，但可能丢失部分细节信息。</a:t>
            </a:r>
            <a:endParaRPr lang="en-US" sz="1200" dirty="0">
              <a:solidFill>
                <a:schemeClr val="accent3">
                  <a:lumMod val="75000"/>
                </a:schemeClr>
              </a:solidFill>
            </a:endParaRPr>
          </a:p>
        </p:txBody>
      </p:sp>
      <p:pic>
        <p:nvPicPr>
          <p:cNvPr id="7" name="图片 6">
            <a:extLst>
              <a:ext uri="{FF2B5EF4-FFF2-40B4-BE49-F238E27FC236}">
                <a16:creationId xmlns:a16="http://schemas.microsoft.com/office/drawing/2014/main" id="{88E4E505-BC0D-A0C8-8FE7-4FBDC32C9629}"/>
              </a:ext>
            </a:extLst>
          </p:cNvPr>
          <p:cNvPicPr>
            <a:picLocks noChangeAspect="1"/>
          </p:cNvPicPr>
          <p:nvPr/>
        </p:nvPicPr>
        <p:blipFill>
          <a:blip r:embed="rId4"/>
          <a:stretch>
            <a:fillRect/>
          </a:stretch>
        </p:blipFill>
        <p:spPr>
          <a:xfrm>
            <a:off x="3032714" y="3149223"/>
            <a:ext cx="3257616" cy="1607282"/>
          </a:xfrm>
          <a:prstGeom prst="rect">
            <a:avLst/>
          </a:prstGeom>
        </p:spPr>
      </p:pic>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8B4086F5-897B-EE43-C0FD-74377B8A217E}"/>
                  </a:ext>
                </a:extLst>
              </p14:cNvPr>
              <p14:cNvContentPartPr/>
              <p14:nvPr/>
            </p14:nvContentPartPr>
            <p14:xfrm>
              <a:off x="538200" y="2824200"/>
              <a:ext cx="5129640" cy="1848240"/>
            </p14:xfrm>
          </p:contentPart>
        </mc:Choice>
        <mc:Fallback>
          <p:pic>
            <p:nvPicPr>
              <p:cNvPr id="6" name="墨迹 5">
                <a:extLst>
                  <a:ext uri="{FF2B5EF4-FFF2-40B4-BE49-F238E27FC236}">
                    <a16:creationId xmlns:a16="http://schemas.microsoft.com/office/drawing/2014/main" id="{8B4086F5-897B-EE43-C0FD-74377B8A217E}"/>
                  </a:ext>
                </a:extLst>
              </p:cNvPr>
              <p:cNvPicPr/>
              <p:nvPr/>
            </p:nvPicPr>
            <p:blipFill>
              <a:blip r:embed="rId6"/>
              <a:stretch>
                <a:fillRect/>
              </a:stretch>
            </p:blipFill>
            <p:spPr>
              <a:xfrm>
                <a:off x="528840" y="2814840"/>
                <a:ext cx="5148360" cy="1866960"/>
              </a:xfrm>
              <a:prstGeom prst="rect">
                <a:avLst/>
              </a:prstGeom>
            </p:spPr>
          </p:pic>
        </mc:Fallback>
      </mc:AlternateContent>
    </p:spTree>
    <p:extLst>
      <p:ext uri="{BB962C8B-B14F-4D97-AF65-F5344CB8AC3E}">
        <p14:creationId xmlns:p14="http://schemas.microsoft.com/office/powerpoint/2010/main" val="859666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FFFFF"/>
          </a:solidFill>
          <a:ln/>
        </p:spPr>
        <p:txBody>
          <a:bodyPr/>
          <a:lstStyle/>
          <a:p>
            <a:endParaRPr lang="zh-CN" altLang="en-US"/>
          </a:p>
        </p:txBody>
      </p:sp>
      <p:pic>
        <p:nvPicPr>
          <p:cNvPr id="3" name="Image 0" descr="preencoded.png"/>
          <p:cNvPicPr>
            <a:picLocks noChangeAspect="1"/>
          </p:cNvPicPr>
          <p:nvPr/>
        </p:nvPicPr>
        <p:blipFill>
          <a:blip r:embed="rId3"/>
          <a:srcRect l="46" r="46"/>
          <a:stretch/>
        </p:blipFill>
        <p:spPr>
          <a:xfrm>
            <a:off x="0" y="0"/>
            <a:ext cx="2952750" cy="5143500"/>
          </a:xfrm>
          <a:prstGeom prst="rect">
            <a:avLst/>
          </a:prstGeom>
        </p:spPr>
      </p:pic>
      <p:sp>
        <p:nvSpPr>
          <p:cNvPr id="4" name="Text 1"/>
          <p:cNvSpPr/>
          <p:nvPr/>
        </p:nvSpPr>
        <p:spPr>
          <a:xfrm>
            <a:off x="571500" y="3433763"/>
            <a:ext cx="1857375" cy="666750"/>
          </a:xfrm>
          <a:prstGeom prst="rect">
            <a:avLst/>
          </a:prstGeom>
          <a:noFill/>
          <a:ln/>
        </p:spPr>
        <p:txBody>
          <a:bodyPr vert="horz" wrap="square" lIns="0" tIns="0" rIns="0" bIns="0" rtlCol="0" anchor="ctr"/>
          <a:lstStyle/>
          <a:p>
            <a:pPr marL="0" indent="0" algn="l">
              <a:lnSpc>
                <a:spcPts val="5250"/>
              </a:lnSpc>
              <a:buNone/>
            </a:pPr>
            <a:r>
              <a:rPr lang="en-US" sz="3750" b="1" dirty="0">
                <a:solidFill>
                  <a:srgbClr val="333333"/>
                </a:solidFill>
                <a:latin typeface="Microsoft YaHei" pitchFamily="34" charset="0"/>
                <a:ea typeface="Microsoft YaHei" pitchFamily="34" charset="-122"/>
                <a:cs typeface="Microsoft YaHei" pitchFamily="34" charset="-120"/>
              </a:rPr>
              <a:t>content</a:t>
            </a:r>
            <a:endParaRPr lang="en-US" sz="3750" dirty="0"/>
          </a:p>
        </p:txBody>
      </p:sp>
      <p:sp>
        <p:nvSpPr>
          <p:cNvPr id="5" name="Text 2"/>
          <p:cNvSpPr/>
          <p:nvPr/>
        </p:nvSpPr>
        <p:spPr>
          <a:xfrm>
            <a:off x="571500" y="4176713"/>
            <a:ext cx="1809750" cy="400050"/>
          </a:xfrm>
          <a:prstGeom prst="rect">
            <a:avLst/>
          </a:prstGeom>
          <a:noFill/>
          <a:ln/>
        </p:spPr>
        <p:txBody>
          <a:bodyPr vert="horz" wrap="square" lIns="0" tIns="0" rIns="0" bIns="0" rtlCol="0" anchor="ctr"/>
          <a:lstStyle/>
          <a:p>
            <a:pPr marL="0" indent="0" algn="l">
              <a:lnSpc>
                <a:spcPts val="3150"/>
              </a:lnSpc>
              <a:buNone/>
            </a:pPr>
            <a:r>
              <a:rPr lang="en-US" sz="2250" dirty="0">
                <a:solidFill>
                  <a:srgbClr val="666666"/>
                </a:solidFill>
                <a:latin typeface="Microsoft YaHei" pitchFamily="34" charset="0"/>
                <a:ea typeface="Microsoft YaHei" pitchFamily="34" charset="-122"/>
                <a:cs typeface="Microsoft YaHei" pitchFamily="34" charset="-120"/>
              </a:rPr>
              <a:t>目录</a:t>
            </a:r>
            <a:endParaRPr lang="en-US" sz="2250" dirty="0"/>
          </a:p>
        </p:txBody>
      </p:sp>
      <p:sp>
        <p:nvSpPr>
          <p:cNvPr id="6" name="Text 3"/>
          <p:cNvSpPr/>
          <p:nvPr/>
        </p:nvSpPr>
        <p:spPr>
          <a:xfrm>
            <a:off x="3524250" y="1801306"/>
            <a:ext cx="352425" cy="333375"/>
          </a:xfrm>
          <a:prstGeom prst="rect">
            <a:avLst/>
          </a:prstGeom>
          <a:noFill/>
          <a:ln/>
        </p:spPr>
        <p:txBody>
          <a:bodyPr vert="horz" wrap="square" lIns="0" tIns="0" rIns="0" bIns="0" rtlCol="0" anchor="ctr"/>
          <a:lstStyle/>
          <a:p>
            <a:pPr marL="0" indent="0" algn="l">
              <a:lnSpc>
                <a:spcPts val="3038"/>
              </a:lnSpc>
              <a:buNone/>
            </a:pPr>
            <a:r>
              <a:rPr lang="en-US" sz="1875" b="1" dirty="0">
                <a:solidFill>
                  <a:srgbClr val="5438FF"/>
                </a:solidFill>
                <a:latin typeface="Microsoft YaHei" pitchFamily="34" charset="0"/>
                <a:ea typeface="Microsoft YaHei" pitchFamily="34" charset="-122"/>
                <a:cs typeface="Microsoft YaHei" pitchFamily="34" charset="-120"/>
              </a:rPr>
              <a:t>02</a:t>
            </a:r>
            <a:endParaRPr lang="en-US" sz="1875" dirty="0"/>
          </a:p>
        </p:txBody>
      </p:sp>
      <p:sp>
        <p:nvSpPr>
          <p:cNvPr id="7" name="Text 4"/>
          <p:cNvSpPr/>
          <p:nvPr/>
        </p:nvSpPr>
        <p:spPr>
          <a:xfrm>
            <a:off x="3990975" y="1872743"/>
            <a:ext cx="4581525" cy="209550"/>
          </a:xfrm>
          <a:prstGeom prst="rect">
            <a:avLst/>
          </a:prstGeom>
          <a:noFill/>
          <a:ln/>
        </p:spPr>
        <p:txBody>
          <a:bodyPr vert="horz" wrap="square" lIns="0" tIns="0" rIns="0" bIns="0" rtlCol="0" anchor="ctr"/>
          <a:lstStyle/>
          <a:p>
            <a:pPr marL="0" indent="0" algn="l">
              <a:lnSpc>
                <a:spcPts val="1650"/>
              </a:lnSpc>
              <a:buNone/>
            </a:pPr>
            <a:r>
              <a:rPr lang="zh-CN" altLang="en-US" sz="1200" b="1" dirty="0">
                <a:solidFill>
                  <a:srgbClr val="333333"/>
                </a:solidFill>
                <a:latin typeface="Microsoft YaHei" pitchFamily="34" charset="0"/>
                <a:ea typeface="Microsoft YaHei" pitchFamily="34" charset="-122"/>
                <a:cs typeface="Microsoft YaHei" pitchFamily="34" charset="-120"/>
              </a:rPr>
              <a:t>卷积神经网络的实现</a:t>
            </a:r>
            <a:endParaRPr lang="en-US" sz="1200" dirty="0"/>
          </a:p>
        </p:txBody>
      </p:sp>
      <p:sp>
        <p:nvSpPr>
          <p:cNvPr id="8" name="Text 5"/>
          <p:cNvSpPr/>
          <p:nvPr/>
        </p:nvSpPr>
        <p:spPr>
          <a:xfrm>
            <a:off x="3990975" y="1621631"/>
            <a:ext cx="4581525"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11" name="Text 8"/>
          <p:cNvSpPr/>
          <p:nvPr/>
        </p:nvSpPr>
        <p:spPr>
          <a:xfrm>
            <a:off x="3990975" y="2250281"/>
            <a:ext cx="4581525"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14" name="Text 11"/>
          <p:cNvSpPr/>
          <p:nvPr/>
        </p:nvSpPr>
        <p:spPr>
          <a:xfrm>
            <a:off x="3990975" y="2878931"/>
            <a:ext cx="4581525"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17" name="Text 14"/>
          <p:cNvSpPr/>
          <p:nvPr/>
        </p:nvSpPr>
        <p:spPr>
          <a:xfrm>
            <a:off x="3990975" y="3507581"/>
            <a:ext cx="4581525"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18" name="Text 3">
            <a:extLst>
              <a:ext uri="{FF2B5EF4-FFF2-40B4-BE49-F238E27FC236}">
                <a16:creationId xmlns:a16="http://schemas.microsoft.com/office/drawing/2014/main" id="{C99D86D6-FB10-7863-6C84-17933BFC96C6}"/>
              </a:ext>
            </a:extLst>
          </p:cNvPr>
          <p:cNvSpPr/>
          <p:nvPr/>
        </p:nvSpPr>
        <p:spPr>
          <a:xfrm>
            <a:off x="3524250" y="1177286"/>
            <a:ext cx="352425" cy="333375"/>
          </a:xfrm>
          <a:prstGeom prst="rect">
            <a:avLst/>
          </a:prstGeom>
          <a:noFill/>
          <a:ln/>
        </p:spPr>
        <p:txBody>
          <a:bodyPr vert="horz" wrap="square" lIns="0" tIns="0" rIns="0" bIns="0" rtlCol="0" anchor="ctr"/>
          <a:lstStyle/>
          <a:p>
            <a:pPr marL="0" indent="0" algn="l">
              <a:lnSpc>
                <a:spcPts val="3038"/>
              </a:lnSpc>
              <a:buNone/>
            </a:pPr>
            <a:r>
              <a:rPr lang="en-US" sz="1875" b="1" dirty="0">
                <a:solidFill>
                  <a:srgbClr val="5438FF"/>
                </a:solidFill>
                <a:latin typeface="Microsoft YaHei" pitchFamily="34" charset="0"/>
                <a:ea typeface="Microsoft YaHei" pitchFamily="34" charset="-122"/>
                <a:cs typeface="Microsoft YaHei" pitchFamily="34" charset="-120"/>
              </a:rPr>
              <a:t>01</a:t>
            </a:r>
            <a:endParaRPr lang="en-US" sz="1875" dirty="0"/>
          </a:p>
        </p:txBody>
      </p:sp>
      <p:sp>
        <p:nvSpPr>
          <p:cNvPr id="19" name="Text 4">
            <a:extLst>
              <a:ext uri="{FF2B5EF4-FFF2-40B4-BE49-F238E27FC236}">
                <a16:creationId xmlns:a16="http://schemas.microsoft.com/office/drawing/2014/main" id="{B1BD4AD3-A33F-D4BE-263B-058DA72856B5}"/>
              </a:ext>
            </a:extLst>
          </p:cNvPr>
          <p:cNvSpPr/>
          <p:nvPr/>
        </p:nvSpPr>
        <p:spPr>
          <a:xfrm>
            <a:off x="3990975" y="1248723"/>
            <a:ext cx="4581525" cy="209550"/>
          </a:xfrm>
          <a:prstGeom prst="rect">
            <a:avLst/>
          </a:prstGeom>
          <a:noFill/>
          <a:ln/>
        </p:spPr>
        <p:txBody>
          <a:bodyPr vert="horz" wrap="square" lIns="0" tIns="0" rIns="0" bIns="0" rtlCol="0" anchor="ctr"/>
          <a:lstStyle/>
          <a:p>
            <a:pPr>
              <a:lnSpc>
                <a:spcPts val="1650"/>
              </a:lnSpc>
            </a:pPr>
            <a:r>
              <a:rPr lang="zh-CN" altLang="en-US" sz="1200" b="1" dirty="0">
                <a:solidFill>
                  <a:srgbClr val="333333"/>
                </a:solidFill>
                <a:latin typeface="Microsoft YaHei" pitchFamily="34" charset="0"/>
                <a:ea typeface="Microsoft YaHei" pitchFamily="34" charset="-122"/>
                <a:cs typeface="Microsoft YaHei" pitchFamily="34" charset="-120"/>
              </a:rPr>
              <a:t>卷积神经网络的原理</a:t>
            </a:r>
            <a:endParaRPr lang="en-US" altLang="zh-CN" sz="1200" dirty="0"/>
          </a:p>
        </p:txBody>
      </p:sp>
      <p:sp>
        <p:nvSpPr>
          <p:cNvPr id="9" name="Text 3">
            <a:extLst>
              <a:ext uri="{FF2B5EF4-FFF2-40B4-BE49-F238E27FC236}">
                <a16:creationId xmlns:a16="http://schemas.microsoft.com/office/drawing/2014/main" id="{36546F95-C6BC-B38C-DA49-2C0919E8E186}"/>
              </a:ext>
            </a:extLst>
          </p:cNvPr>
          <p:cNvSpPr/>
          <p:nvPr/>
        </p:nvSpPr>
        <p:spPr>
          <a:xfrm>
            <a:off x="3562350" y="2426009"/>
            <a:ext cx="352425" cy="333375"/>
          </a:xfrm>
          <a:prstGeom prst="rect">
            <a:avLst/>
          </a:prstGeom>
          <a:noFill/>
          <a:ln/>
        </p:spPr>
        <p:txBody>
          <a:bodyPr vert="horz" wrap="square" lIns="0" tIns="0" rIns="0" bIns="0" rtlCol="0" anchor="ctr"/>
          <a:lstStyle/>
          <a:p>
            <a:pPr marL="0" indent="0" algn="l">
              <a:lnSpc>
                <a:spcPts val="3038"/>
              </a:lnSpc>
              <a:buNone/>
            </a:pPr>
            <a:r>
              <a:rPr lang="en-US" sz="1875" b="1" dirty="0">
                <a:solidFill>
                  <a:srgbClr val="5438FF"/>
                </a:solidFill>
                <a:latin typeface="Microsoft YaHei" pitchFamily="34" charset="0"/>
                <a:ea typeface="Microsoft YaHei" pitchFamily="34" charset="-122"/>
                <a:cs typeface="Microsoft YaHei" pitchFamily="34" charset="-120"/>
              </a:rPr>
              <a:t>03</a:t>
            </a:r>
            <a:endParaRPr lang="en-US" sz="1875" dirty="0"/>
          </a:p>
        </p:txBody>
      </p:sp>
      <p:sp>
        <p:nvSpPr>
          <p:cNvPr id="10" name="Text 4">
            <a:extLst>
              <a:ext uri="{FF2B5EF4-FFF2-40B4-BE49-F238E27FC236}">
                <a16:creationId xmlns:a16="http://schemas.microsoft.com/office/drawing/2014/main" id="{235F5FB0-E555-A2DA-0E09-CF4D72DFD4E6}"/>
              </a:ext>
            </a:extLst>
          </p:cNvPr>
          <p:cNvSpPr/>
          <p:nvPr/>
        </p:nvSpPr>
        <p:spPr>
          <a:xfrm>
            <a:off x="4029075" y="2497446"/>
            <a:ext cx="4581525" cy="209550"/>
          </a:xfrm>
          <a:prstGeom prst="rect">
            <a:avLst/>
          </a:prstGeom>
          <a:noFill/>
          <a:ln/>
        </p:spPr>
        <p:txBody>
          <a:bodyPr vert="horz" wrap="square" lIns="0" tIns="0" rIns="0" bIns="0" rtlCol="0" anchor="ctr"/>
          <a:lstStyle/>
          <a:p>
            <a:pPr marL="0" indent="0" algn="l">
              <a:lnSpc>
                <a:spcPts val="1650"/>
              </a:lnSpc>
              <a:buNone/>
            </a:pPr>
            <a:r>
              <a:rPr lang="zh-CN" altLang="en-US" sz="1200" b="1" dirty="0">
                <a:solidFill>
                  <a:srgbClr val="333333"/>
                </a:solidFill>
                <a:latin typeface="Microsoft YaHei" pitchFamily="34" charset="0"/>
                <a:ea typeface="Microsoft YaHei" pitchFamily="34" charset="-122"/>
                <a:cs typeface="Microsoft YaHei" pitchFamily="34" charset="-120"/>
              </a:rPr>
              <a:t>现代卷积神经网络</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B0B5D-CE6C-046A-89F8-1AF251448151}"/>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3CF4867C-D6F7-545E-B44D-0C6D81971903}"/>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5F74485F-4D21-27D4-A500-1F130A8033AC}"/>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卷积神经网络的原理</a:t>
            </a:r>
            <a:endParaRPr lang="en-US" altLang="zh-CN" sz="2400" b="1" dirty="0"/>
          </a:p>
        </p:txBody>
      </p:sp>
      <p:sp>
        <p:nvSpPr>
          <p:cNvPr id="5" name="Text 2">
            <a:extLst>
              <a:ext uri="{FF2B5EF4-FFF2-40B4-BE49-F238E27FC236}">
                <a16:creationId xmlns:a16="http://schemas.microsoft.com/office/drawing/2014/main" id="{4EC3FB03-2D05-EF3F-6604-4A918652CC27}"/>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BDA3C99D-585F-9FE1-8C4F-E0730887D72D}"/>
              </a:ext>
            </a:extLst>
          </p:cNvPr>
          <p:cNvSpPr/>
          <p:nvPr/>
        </p:nvSpPr>
        <p:spPr>
          <a:xfrm>
            <a:off x="571500" y="1292619"/>
            <a:ext cx="409002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汇聚层</a:t>
            </a:r>
            <a:endParaRPr lang="en-US" sz="1600" dirty="0"/>
          </a:p>
        </p:txBody>
      </p:sp>
      <p:sp>
        <p:nvSpPr>
          <p:cNvPr id="8" name="Text 7">
            <a:extLst>
              <a:ext uri="{FF2B5EF4-FFF2-40B4-BE49-F238E27FC236}">
                <a16:creationId xmlns:a16="http://schemas.microsoft.com/office/drawing/2014/main" id="{A455CDEB-617B-B31F-178B-6DBCFD63AF1E}"/>
              </a:ext>
            </a:extLst>
          </p:cNvPr>
          <p:cNvSpPr/>
          <p:nvPr/>
        </p:nvSpPr>
        <p:spPr>
          <a:xfrm>
            <a:off x="485974" y="1647509"/>
            <a:ext cx="8086526" cy="3135506"/>
          </a:xfrm>
          <a:prstGeom prst="rect">
            <a:avLst/>
          </a:prstGeom>
          <a:noFill/>
          <a:ln/>
        </p:spPr>
        <p:txBody>
          <a:bodyPr vert="horz" wrap="square" lIns="0" tIns="0" rIns="0" bIns="0" rtlCol="0" anchor="ctr"/>
          <a:lstStyle/>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汇聚层（</a:t>
            </a:r>
            <a:r>
              <a:rPr lang="en-US" altLang="zh-CN" sz="1400" b="1" dirty="0">
                <a:solidFill>
                  <a:schemeClr val="accent3">
                    <a:lumMod val="75000"/>
                  </a:schemeClr>
                </a:solidFill>
                <a:latin typeface="Microsoft YaHei" pitchFamily="34" charset="0"/>
                <a:ea typeface="Microsoft YaHei" pitchFamily="34" charset="-122"/>
              </a:rPr>
              <a:t>Pooling Layer</a:t>
            </a:r>
            <a:r>
              <a:rPr lang="zh-CN" altLang="en-US" sz="1400" b="1" dirty="0">
                <a:solidFill>
                  <a:schemeClr val="accent3">
                    <a:lumMod val="75000"/>
                  </a:schemeClr>
                </a:solidFill>
                <a:latin typeface="Microsoft YaHei" pitchFamily="34" charset="0"/>
                <a:ea typeface="Microsoft YaHei" pitchFamily="34" charset="-122"/>
              </a:rPr>
              <a:t>），又称下采样层或子采样层，也有称为池化层，其主要作用是对卷积层输出的特征图进行空间降维，同时保留主要特征。</a:t>
            </a: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常见的汇聚操作有最大池化（</a:t>
            </a:r>
            <a:r>
              <a:rPr lang="en-US" altLang="zh-CN" sz="1400" b="1" dirty="0">
                <a:solidFill>
                  <a:schemeClr val="accent3">
                    <a:lumMod val="75000"/>
                  </a:schemeClr>
                </a:solidFill>
                <a:latin typeface="Microsoft YaHei" pitchFamily="34" charset="0"/>
                <a:ea typeface="Microsoft YaHei" pitchFamily="34" charset="-122"/>
              </a:rPr>
              <a:t>Max Pooling</a:t>
            </a:r>
            <a:r>
              <a:rPr lang="zh-CN" altLang="en-US" sz="1400" b="1" dirty="0">
                <a:solidFill>
                  <a:schemeClr val="accent3">
                    <a:lumMod val="75000"/>
                  </a:schemeClr>
                </a:solidFill>
                <a:latin typeface="Microsoft YaHei" pitchFamily="34" charset="0"/>
                <a:ea typeface="Microsoft YaHei" pitchFamily="34" charset="-122"/>
              </a:rPr>
              <a:t>）和平均池化（</a:t>
            </a:r>
            <a:r>
              <a:rPr lang="en-US" altLang="zh-CN" sz="1400" b="1" dirty="0">
                <a:solidFill>
                  <a:schemeClr val="accent3">
                    <a:lumMod val="75000"/>
                  </a:schemeClr>
                </a:solidFill>
                <a:latin typeface="Microsoft YaHei" pitchFamily="34" charset="0"/>
                <a:ea typeface="Microsoft YaHei" pitchFamily="34" charset="-122"/>
              </a:rPr>
              <a:t>Average Pooling</a:t>
            </a:r>
            <a:r>
              <a:rPr lang="zh-CN" altLang="en-US" sz="1400" b="1" dirty="0">
                <a:solidFill>
                  <a:schemeClr val="accent3">
                    <a:lumMod val="75000"/>
                  </a:schemeClr>
                </a:solidFill>
                <a:latin typeface="Microsoft YaHei" pitchFamily="34" charset="0"/>
                <a:ea typeface="Microsoft YaHei" pitchFamily="34" charset="-122"/>
              </a:rPr>
              <a:t>）。</a:t>
            </a: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工作原理</a:t>
            </a:r>
            <a:r>
              <a:rPr lang="en-US" altLang="zh-CN" sz="1400" b="1" dirty="0">
                <a:solidFill>
                  <a:schemeClr val="accent3">
                    <a:lumMod val="75000"/>
                  </a:schemeClr>
                </a:solidFill>
                <a:latin typeface="Microsoft YaHei" pitchFamily="34" charset="0"/>
                <a:ea typeface="Microsoft YaHei" pitchFamily="34" charset="-122"/>
              </a:rPr>
              <a:t>:</a:t>
            </a:r>
          </a:p>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汇聚层通常通过在特征图上滑动一个窗口，对窗口内的数值进行汇聚操作：</a:t>
            </a: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最大池化：取窗口内的最大值，能够保留最显著的特征。</a:t>
            </a: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平均池化：取窗口内的平均值，使输出更平滑。</a:t>
            </a: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优势降维：降低特征图的空间尺寸，减少后续层的计算量和参数量。</a:t>
            </a: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提高鲁棒性：小范围内的位置变化不会显著改变汇聚结果，增强了模型的平移不变性。</a:t>
            </a:r>
            <a:endParaRPr lang="en-US" altLang="zh-CN" sz="1400" b="1" dirty="0">
              <a:solidFill>
                <a:schemeClr val="accent3">
                  <a:lumMod val="75000"/>
                </a:schemeClr>
              </a:solidFill>
              <a:latin typeface="Microsoft YaHei" pitchFamily="34" charset="0"/>
              <a:ea typeface="Microsoft YaHei" pitchFamily="34" charset="-122"/>
            </a:endParaRPr>
          </a:p>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rPr>
              <a:t>防止过拟合：降维后的特征更紧凑，有助于减少过拟合风险。</a:t>
            </a:r>
            <a:endParaRPr lang="en-US" sz="1200" dirty="0">
              <a:solidFill>
                <a:schemeClr val="accent3">
                  <a:lumMod val="75000"/>
                </a:schemeClr>
              </a:solidFill>
            </a:endParaRPr>
          </a:p>
        </p:txBody>
      </p:sp>
      <mc:AlternateContent xmlns:mc="http://schemas.openxmlformats.org/markup-compatibility/2006">
        <mc:Choice xmlns:p14="http://schemas.microsoft.com/office/powerpoint/2010/main" Requires="p14">
          <p:contentPart p14:bwMode="auto" r:id="rId4">
            <p14:nvContentPartPr>
              <p14:cNvPr id="6" name="墨迹 5">
                <a:extLst>
                  <a:ext uri="{FF2B5EF4-FFF2-40B4-BE49-F238E27FC236}">
                    <a16:creationId xmlns:a16="http://schemas.microsoft.com/office/drawing/2014/main" id="{4DD76FB1-C624-728E-5B79-17BED60F455D}"/>
                  </a:ext>
                </a:extLst>
              </p14:cNvPr>
              <p14:cNvContentPartPr/>
              <p14:nvPr/>
            </p14:nvContentPartPr>
            <p14:xfrm>
              <a:off x="357120" y="2162160"/>
              <a:ext cx="7972920" cy="2362680"/>
            </p14:xfrm>
          </p:contentPart>
        </mc:Choice>
        <mc:Fallback>
          <p:pic>
            <p:nvPicPr>
              <p:cNvPr id="6" name="墨迹 5">
                <a:extLst>
                  <a:ext uri="{FF2B5EF4-FFF2-40B4-BE49-F238E27FC236}">
                    <a16:creationId xmlns:a16="http://schemas.microsoft.com/office/drawing/2014/main" id="{4DD76FB1-C624-728E-5B79-17BED60F455D}"/>
                  </a:ext>
                </a:extLst>
              </p:cNvPr>
              <p:cNvPicPr/>
              <p:nvPr/>
            </p:nvPicPr>
            <p:blipFill>
              <a:blip r:embed="rId5"/>
              <a:stretch>
                <a:fillRect/>
              </a:stretch>
            </p:blipFill>
            <p:spPr>
              <a:xfrm>
                <a:off x="347760" y="2152800"/>
                <a:ext cx="7991640" cy="2381400"/>
              </a:xfrm>
              <a:prstGeom prst="rect">
                <a:avLst/>
              </a:prstGeom>
            </p:spPr>
          </p:pic>
        </mc:Fallback>
      </mc:AlternateContent>
    </p:spTree>
    <p:extLst>
      <p:ext uri="{BB962C8B-B14F-4D97-AF65-F5344CB8AC3E}">
        <p14:creationId xmlns:p14="http://schemas.microsoft.com/office/powerpoint/2010/main" val="956395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FA823-64E3-6673-05AD-ED58A0CD5495}"/>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329064DA-7C4B-122C-C80C-E86DA5697B07}"/>
              </a:ext>
            </a:extLst>
          </p:cNvPr>
          <p:cNvPicPr>
            <a:picLocks noChangeAspect="1"/>
          </p:cNvPicPr>
          <p:nvPr/>
        </p:nvPicPr>
        <p:blipFill>
          <a:blip r:embed="rId3"/>
          <a:srcRect/>
          <a:stretch/>
        </p:blipFill>
        <p:spPr>
          <a:xfrm>
            <a:off x="0" y="0"/>
            <a:ext cx="9144000" cy="5143500"/>
          </a:xfrm>
          <a:prstGeom prst="rect">
            <a:avLst/>
          </a:prstGeom>
        </p:spPr>
      </p:pic>
      <p:sp>
        <p:nvSpPr>
          <p:cNvPr id="3" name="Text 0">
            <a:extLst>
              <a:ext uri="{FF2B5EF4-FFF2-40B4-BE49-F238E27FC236}">
                <a16:creationId xmlns:a16="http://schemas.microsoft.com/office/drawing/2014/main" id="{8C27CC2C-3725-F0AC-B244-C1049EDFC989}"/>
              </a:ext>
            </a:extLst>
          </p:cNvPr>
          <p:cNvSpPr/>
          <p:nvPr/>
        </p:nvSpPr>
        <p:spPr>
          <a:xfrm>
            <a:off x="571500" y="3314700"/>
            <a:ext cx="4762500" cy="666750"/>
          </a:xfrm>
          <a:prstGeom prst="rect">
            <a:avLst/>
          </a:prstGeom>
          <a:noFill/>
          <a:ln/>
        </p:spPr>
        <p:txBody>
          <a:bodyPr vert="horz" wrap="square" lIns="0" tIns="0" rIns="0" bIns="0" rtlCol="0" anchor="ctr"/>
          <a:lstStyle/>
          <a:p>
            <a:pPr marL="0" indent="0" algn="l">
              <a:lnSpc>
                <a:spcPts val="5250"/>
              </a:lnSpc>
              <a:buNone/>
            </a:pPr>
            <a:r>
              <a:rPr lang="zh-CN" altLang="en-US" sz="3750" b="1" dirty="0">
                <a:solidFill>
                  <a:srgbClr val="333333"/>
                </a:solidFill>
                <a:latin typeface="Microsoft YaHei" pitchFamily="34" charset="0"/>
                <a:ea typeface="Microsoft YaHei" pitchFamily="34" charset="-122"/>
                <a:cs typeface="Microsoft YaHei" pitchFamily="34" charset="-120"/>
              </a:rPr>
              <a:t>卷积神经网络的实现</a:t>
            </a:r>
            <a:endParaRPr lang="en-US" sz="3750" dirty="0"/>
          </a:p>
        </p:txBody>
      </p:sp>
      <p:sp>
        <p:nvSpPr>
          <p:cNvPr id="4" name="Shape 1">
            <a:extLst>
              <a:ext uri="{FF2B5EF4-FFF2-40B4-BE49-F238E27FC236}">
                <a16:creationId xmlns:a16="http://schemas.microsoft.com/office/drawing/2014/main" id="{06C87BD5-7A6D-4A0D-C2FB-62247BBE13E5}"/>
              </a:ext>
            </a:extLst>
          </p:cNvPr>
          <p:cNvSpPr/>
          <p:nvPr/>
        </p:nvSpPr>
        <p:spPr>
          <a:xfrm>
            <a:off x="571500" y="4157662"/>
            <a:ext cx="4762500" cy="14288"/>
          </a:xfrm>
          <a:prstGeom prst="rect">
            <a:avLst/>
          </a:prstGeom>
          <a:solidFill>
            <a:srgbClr val="666666">
              <a:alpha val="30000"/>
            </a:srgbClr>
          </a:solidFill>
          <a:ln/>
        </p:spPr>
      </p:sp>
      <p:sp>
        <p:nvSpPr>
          <p:cNvPr id="5" name="Text 2">
            <a:extLst>
              <a:ext uri="{FF2B5EF4-FFF2-40B4-BE49-F238E27FC236}">
                <a16:creationId xmlns:a16="http://schemas.microsoft.com/office/drawing/2014/main" id="{6F725F75-4F02-875F-C219-F7FEBBB8A94B}"/>
              </a:ext>
            </a:extLst>
          </p:cNvPr>
          <p:cNvSpPr/>
          <p:nvPr/>
        </p:nvSpPr>
        <p:spPr>
          <a:xfrm>
            <a:off x="571500" y="4362450"/>
            <a:ext cx="4762500"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6" name="Text 3">
            <a:extLst>
              <a:ext uri="{FF2B5EF4-FFF2-40B4-BE49-F238E27FC236}">
                <a16:creationId xmlns:a16="http://schemas.microsoft.com/office/drawing/2014/main" id="{BBC91C7D-356E-FD83-6003-111F42840CE1}"/>
              </a:ext>
            </a:extLst>
          </p:cNvPr>
          <p:cNvSpPr/>
          <p:nvPr/>
        </p:nvSpPr>
        <p:spPr>
          <a:xfrm>
            <a:off x="5419725" y="3009900"/>
            <a:ext cx="3729038" cy="2857500"/>
          </a:xfrm>
          <a:prstGeom prst="rect">
            <a:avLst/>
          </a:prstGeom>
          <a:noFill/>
          <a:ln/>
        </p:spPr>
        <p:txBody>
          <a:bodyPr vert="horz" wrap="square" lIns="0" tIns="0" rIns="0" bIns="0" rtlCol="0" anchor="ctr"/>
          <a:lstStyle/>
          <a:p>
            <a:pPr marL="0" indent="0" algn="ctr">
              <a:lnSpc>
                <a:spcPts val="22500"/>
              </a:lnSpc>
              <a:buNone/>
            </a:pPr>
            <a:r>
              <a:rPr lang="en-US" sz="22500" b="1" dirty="0">
                <a:solidFill>
                  <a:srgbClr val="FFFFFF">
                    <a:alpha val="70000"/>
                  </a:srgbClr>
                </a:solidFill>
                <a:latin typeface="Microsoft YaHei" pitchFamily="34" charset="0"/>
                <a:ea typeface="Microsoft YaHei" pitchFamily="34" charset="-122"/>
                <a:cs typeface="Microsoft YaHei" pitchFamily="34" charset="-120"/>
              </a:rPr>
              <a:t>02</a:t>
            </a:r>
            <a:endParaRPr lang="en-US" sz="22500" dirty="0"/>
          </a:p>
        </p:txBody>
      </p:sp>
    </p:spTree>
    <p:extLst>
      <p:ext uri="{BB962C8B-B14F-4D97-AF65-F5344CB8AC3E}">
        <p14:creationId xmlns:p14="http://schemas.microsoft.com/office/powerpoint/2010/main" val="37182900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7DDF9-F9B5-3A4C-86C1-80F9F8B851DE}"/>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B76CE983-927B-C8E6-3E72-BF4698DA969B}"/>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68F9C959-86E3-638C-5202-78C7510342FD}"/>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卷积神经网络的实现</a:t>
            </a:r>
            <a:endParaRPr lang="en-US" altLang="zh-CN" sz="2250" dirty="0"/>
          </a:p>
        </p:txBody>
      </p:sp>
      <p:sp>
        <p:nvSpPr>
          <p:cNvPr id="5" name="Text 2">
            <a:extLst>
              <a:ext uri="{FF2B5EF4-FFF2-40B4-BE49-F238E27FC236}">
                <a16:creationId xmlns:a16="http://schemas.microsoft.com/office/drawing/2014/main" id="{C8DC2220-3296-73C1-CF03-6C196254DE05}"/>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11" name="Text 7">
            <a:extLst>
              <a:ext uri="{FF2B5EF4-FFF2-40B4-BE49-F238E27FC236}">
                <a16:creationId xmlns:a16="http://schemas.microsoft.com/office/drawing/2014/main" id="{B0E7FEA2-0FE7-1872-333D-4C8CBF200C60}"/>
              </a:ext>
            </a:extLst>
          </p:cNvPr>
          <p:cNvSpPr/>
          <p:nvPr/>
        </p:nvSpPr>
        <p:spPr>
          <a:xfrm>
            <a:off x="571499" y="1677233"/>
            <a:ext cx="8086526" cy="1238250"/>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本节将介绍</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LeNet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，它是最早发布的卷积神经网络之一，因其在计算机视觉任务中的高效性能而受到广泛关</a:t>
            </a: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注。这个模型是由</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AT&amp;T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贝尔实验室的研究员</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Yann LeCun</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在</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1989</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年提出的（并以其命名），目的是识别图像</a:t>
            </a:r>
          </a:p>
          <a:p>
            <a:pPr marL="0" indent="0">
              <a:lnSpc>
                <a:spcPts val="1688"/>
              </a:lnSpc>
              <a:buNone/>
            </a:pP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(LeCun et al., 1998)</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中的手写数字。当时，</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Yann LeCun</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发表了第一篇通过反向传播成功训练卷积神经网络的</a:t>
            </a: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研究，这项工作代表了十多年来神经网络研究开发的成果。</a:t>
            </a:r>
            <a:endParaRPr lang="en-US" sz="1200" dirty="0">
              <a:solidFill>
                <a:schemeClr val="tx1">
                  <a:lumMod val="50000"/>
                  <a:lumOff val="50000"/>
                </a:schemeClr>
              </a:solidFill>
            </a:endParaRPr>
          </a:p>
        </p:txBody>
      </p:sp>
      <p:sp>
        <p:nvSpPr>
          <p:cNvPr id="2" name="Text 1">
            <a:extLst>
              <a:ext uri="{FF2B5EF4-FFF2-40B4-BE49-F238E27FC236}">
                <a16:creationId xmlns:a16="http://schemas.microsoft.com/office/drawing/2014/main" id="{6F2B5BB9-B574-5704-AFA0-8F91FDE5AE2A}"/>
              </a:ext>
            </a:extLst>
          </p:cNvPr>
          <p:cNvSpPr/>
          <p:nvPr/>
        </p:nvSpPr>
        <p:spPr>
          <a:xfrm>
            <a:off x="571500" y="1238250"/>
            <a:ext cx="3243262" cy="47115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模型概览</a:t>
            </a:r>
            <a:endParaRPr lang="en-US" sz="1600" dirty="0"/>
          </a:p>
        </p:txBody>
      </p:sp>
      <p:sp>
        <p:nvSpPr>
          <p:cNvPr id="6" name="Text 7">
            <a:extLst>
              <a:ext uri="{FF2B5EF4-FFF2-40B4-BE49-F238E27FC236}">
                <a16:creationId xmlns:a16="http://schemas.microsoft.com/office/drawing/2014/main" id="{06F2E9E1-9B43-AFA6-BA36-A75E88258C51}"/>
              </a:ext>
            </a:extLst>
          </p:cNvPr>
          <p:cNvSpPr/>
          <p:nvPr/>
        </p:nvSpPr>
        <p:spPr>
          <a:xfrm>
            <a:off x="571498" y="2814967"/>
            <a:ext cx="8086526" cy="1238250"/>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总体来看，</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LeNet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LeNet‐5</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）由两个部分组成：</a:t>
            </a:r>
          </a:p>
          <a:p>
            <a:pPr marL="0" indent="0">
              <a:lnSpc>
                <a:spcPts val="1688"/>
              </a:lnSpc>
              <a:buNone/>
            </a:pP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卷积编码器：由两个卷积层组成</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p>
          <a:p>
            <a:pPr marL="0" indent="0">
              <a:lnSpc>
                <a:spcPts val="1688"/>
              </a:lnSpc>
              <a:buNone/>
            </a:pP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全连接层密集块：由三个全连接层组成。</a:t>
            </a:r>
            <a:endParaRPr lang="en-US" sz="1200" dirty="0">
              <a:solidFill>
                <a:schemeClr val="tx1">
                  <a:lumMod val="50000"/>
                  <a:lumOff val="50000"/>
                </a:schemeClr>
              </a:solidFill>
            </a:endParaRPr>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B477E27E-FEDB-C380-7E44-0EFC0DBDFE81}"/>
                  </a:ext>
                </a:extLst>
              </p14:cNvPr>
              <p14:cNvContentPartPr/>
              <p14:nvPr/>
            </p14:nvContentPartPr>
            <p14:xfrm>
              <a:off x="743040" y="2062080"/>
              <a:ext cx="6929640" cy="1748160"/>
            </p14:xfrm>
          </p:contentPart>
        </mc:Choice>
        <mc:Fallback>
          <p:pic>
            <p:nvPicPr>
              <p:cNvPr id="7" name="墨迹 6">
                <a:extLst>
                  <a:ext uri="{FF2B5EF4-FFF2-40B4-BE49-F238E27FC236}">
                    <a16:creationId xmlns:a16="http://schemas.microsoft.com/office/drawing/2014/main" id="{B477E27E-FEDB-C380-7E44-0EFC0DBDFE81}"/>
                  </a:ext>
                </a:extLst>
              </p:cNvPr>
              <p:cNvPicPr/>
              <p:nvPr/>
            </p:nvPicPr>
            <p:blipFill>
              <a:blip r:embed="rId5"/>
              <a:stretch>
                <a:fillRect/>
              </a:stretch>
            </p:blipFill>
            <p:spPr>
              <a:xfrm>
                <a:off x="733680" y="2052720"/>
                <a:ext cx="6948360" cy="1766880"/>
              </a:xfrm>
              <a:prstGeom prst="rect">
                <a:avLst/>
              </a:prstGeom>
            </p:spPr>
          </p:pic>
        </mc:Fallback>
      </mc:AlternateContent>
    </p:spTree>
    <p:extLst>
      <p:ext uri="{BB962C8B-B14F-4D97-AF65-F5344CB8AC3E}">
        <p14:creationId xmlns:p14="http://schemas.microsoft.com/office/powerpoint/2010/main" val="1626008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8E94D-4BE5-7414-CF83-E923CE5FCFD4}"/>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EC9AE3EA-AD53-5D36-F43B-2C76CB3F6E50}"/>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B902C387-6C8E-E181-DB4C-850F947A8F5B}"/>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卷积神经网络的实现</a:t>
            </a:r>
            <a:endParaRPr lang="en-US" altLang="zh-CN" sz="2250" dirty="0"/>
          </a:p>
        </p:txBody>
      </p:sp>
      <p:sp>
        <p:nvSpPr>
          <p:cNvPr id="5" name="Text 2">
            <a:extLst>
              <a:ext uri="{FF2B5EF4-FFF2-40B4-BE49-F238E27FC236}">
                <a16:creationId xmlns:a16="http://schemas.microsoft.com/office/drawing/2014/main" id="{46A8302A-360E-78FA-3434-6276D3521F36}"/>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547CF864-E414-FC98-D5EF-342E28D1D3D4}"/>
              </a:ext>
            </a:extLst>
          </p:cNvPr>
          <p:cNvSpPr/>
          <p:nvPr/>
        </p:nvSpPr>
        <p:spPr>
          <a:xfrm>
            <a:off x="571500" y="1238250"/>
            <a:ext cx="3243262" cy="47115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模型概览</a:t>
            </a:r>
            <a:endParaRPr lang="en-US" sz="1600" dirty="0"/>
          </a:p>
        </p:txBody>
      </p:sp>
      <p:pic>
        <p:nvPicPr>
          <p:cNvPr id="8" name="图片 7">
            <a:extLst>
              <a:ext uri="{FF2B5EF4-FFF2-40B4-BE49-F238E27FC236}">
                <a16:creationId xmlns:a16="http://schemas.microsoft.com/office/drawing/2014/main" id="{23898DEF-9911-7BD7-F381-C6ECF04D1713}"/>
              </a:ext>
            </a:extLst>
          </p:cNvPr>
          <p:cNvPicPr>
            <a:picLocks noChangeAspect="1"/>
          </p:cNvPicPr>
          <p:nvPr/>
        </p:nvPicPr>
        <p:blipFill>
          <a:blip r:embed="rId4"/>
          <a:stretch>
            <a:fillRect/>
          </a:stretch>
        </p:blipFill>
        <p:spPr>
          <a:xfrm>
            <a:off x="1592856" y="1569426"/>
            <a:ext cx="5586812" cy="1767835"/>
          </a:xfrm>
          <a:prstGeom prst="rect">
            <a:avLst/>
          </a:prstGeom>
        </p:spPr>
      </p:pic>
      <p:sp>
        <p:nvSpPr>
          <p:cNvPr id="9" name="Text 7">
            <a:extLst>
              <a:ext uri="{FF2B5EF4-FFF2-40B4-BE49-F238E27FC236}">
                <a16:creationId xmlns:a16="http://schemas.microsoft.com/office/drawing/2014/main" id="{8A0544EF-D0C5-9B9F-4208-0BC1F37617D5}"/>
              </a:ext>
            </a:extLst>
          </p:cNvPr>
          <p:cNvSpPr/>
          <p:nvPr/>
        </p:nvSpPr>
        <p:spPr>
          <a:xfrm>
            <a:off x="680204" y="3286125"/>
            <a:ext cx="8086526" cy="1238250"/>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每个卷积块中的基本单元是一个卷积层、一个</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sigmoid</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激活函数和平均汇聚层。请注意，虽然</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ReLU</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和最大汇</a:t>
            </a: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聚层更有效，但它们在</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20</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世纪</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90</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年代还没有出现。每个卷积层使用</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5 × 5</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卷积核和一个</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sigmoid</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激活函数。这</a:t>
            </a: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些层将输入映射到多个二维特征输出，通常同时增加通道的数量。第一卷积层有</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6</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个输出通道，而第二个卷</a:t>
            </a: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积层有</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16</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个输出通道。每个</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2 × 2</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池操作（步幅</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2</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）通过空间下采样将维数减少</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4</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倍。卷积的输出形状由批量大</a:t>
            </a: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小、通道数、高度、宽度决定。</a:t>
            </a:r>
            <a:endParaRPr lang="en-US" sz="1200" dirty="0">
              <a:solidFill>
                <a:schemeClr val="tx1">
                  <a:lumMod val="50000"/>
                  <a:lumOff val="50000"/>
                </a:schemeClr>
              </a:solidFill>
            </a:endParaRPr>
          </a:p>
        </p:txBody>
      </p:sp>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BE514A76-4BB8-D7EA-54C7-2199CD0306B8}"/>
                  </a:ext>
                </a:extLst>
              </p14:cNvPr>
              <p14:cNvContentPartPr/>
              <p14:nvPr/>
            </p14:nvContentPartPr>
            <p14:xfrm>
              <a:off x="814320" y="1276200"/>
              <a:ext cx="6977520" cy="3034080"/>
            </p14:xfrm>
          </p:contentPart>
        </mc:Choice>
        <mc:Fallback>
          <p:pic>
            <p:nvPicPr>
              <p:cNvPr id="6" name="墨迹 5">
                <a:extLst>
                  <a:ext uri="{FF2B5EF4-FFF2-40B4-BE49-F238E27FC236}">
                    <a16:creationId xmlns:a16="http://schemas.microsoft.com/office/drawing/2014/main" id="{BE514A76-4BB8-D7EA-54C7-2199CD0306B8}"/>
                  </a:ext>
                </a:extLst>
              </p:cNvPr>
              <p:cNvPicPr/>
              <p:nvPr/>
            </p:nvPicPr>
            <p:blipFill>
              <a:blip r:embed="rId6"/>
              <a:stretch>
                <a:fillRect/>
              </a:stretch>
            </p:blipFill>
            <p:spPr>
              <a:xfrm>
                <a:off x="804960" y="1266840"/>
                <a:ext cx="6996240" cy="3052800"/>
              </a:xfrm>
              <a:prstGeom prst="rect">
                <a:avLst/>
              </a:prstGeom>
            </p:spPr>
          </p:pic>
        </mc:Fallback>
      </mc:AlternateContent>
    </p:spTree>
    <p:extLst>
      <p:ext uri="{BB962C8B-B14F-4D97-AF65-F5344CB8AC3E}">
        <p14:creationId xmlns:p14="http://schemas.microsoft.com/office/powerpoint/2010/main" val="39141612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C26DC-3519-839C-A57B-F9D40DE3550F}"/>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12717E9D-2045-F064-8494-51CB97FF2CD7}"/>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E5A26C79-A305-4E57-BD0C-F0332BF6BFF2}"/>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卷积神经网络的实现</a:t>
            </a:r>
            <a:endParaRPr lang="en-US" altLang="zh-CN" sz="2250" dirty="0"/>
          </a:p>
        </p:txBody>
      </p:sp>
      <p:sp>
        <p:nvSpPr>
          <p:cNvPr id="5" name="Text 2">
            <a:extLst>
              <a:ext uri="{FF2B5EF4-FFF2-40B4-BE49-F238E27FC236}">
                <a16:creationId xmlns:a16="http://schemas.microsoft.com/office/drawing/2014/main" id="{F4C60358-2923-631E-5226-BED3FFE54896}"/>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4EE6C26B-6C88-EB04-86D0-6A6E42A0CEF2}"/>
              </a:ext>
            </a:extLst>
          </p:cNvPr>
          <p:cNvSpPr/>
          <p:nvPr/>
        </p:nvSpPr>
        <p:spPr>
          <a:xfrm>
            <a:off x="571500" y="1238250"/>
            <a:ext cx="3243262" cy="47115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模型代码实现</a:t>
            </a:r>
            <a:endParaRPr lang="en-US" sz="1600" dirty="0"/>
          </a:p>
        </p:txBody>
      </p:sp>
      <p:sp>
        <p:nvSpPr>
          <p:cNvPr id="6" name="文本框 5">
            <a:extLst>
              <a:ext uri="{FF2B5EF4-FFF2-40B4-BE49-F238E27FC236}">
                <a16:creationId xmlns:a16="http://schemas.microsoft.com/office/drawing/2014/main" id="{8051A1E2-AABB-0419-128C-535288F8E839}"/>
              </a:ext>
            </a:extLst>
          </p:cNvPr>
          <p:cNvSpPr txBox="1"/>
          <p:nvPr/>
        </p:nvSpPr>
        <p:spPr>
          <a:xfrm>
            <a:off x="571500" y="1709409"/>
            <a:ext cx="4243487" cy="229293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1100" dirty="0"/>
              <a:t>net = </a:t>
            </a:r>
            <a:r>
              <a:rPr lang="en-US" altLang="zh-CN" sz="1100" dirty="0" err="1"/>
              <a:t>nn.Sequential</a:t>
            </a:r>
            <a:r>
              <a:rPr lang="en-US" altLang="zh-CN" sz="1100" dirty="0"/>
              <a:t>(</a:t>
            </a:r>
          </a:p>
          <a:p>
            <a:pPr lvl="1"/>
            <a:r>
              <a:rPr lang="en-US" altLang="zh-CN" sz="1100" dirty="0"/>
              <a:t>nn.Conv2d(1, 6, </a:t>
            </a:r>
            <a:r>
              <a:rPr lang="en-US" altLang="zh-CN" sz="1100" dirty="0" err="1"/>
              <a:t>kernel_size</a:t>
            </a:r>
            <a:r>
              <a:rPr lang="en-US" altLang="zh-CN" sz="1100" dirty="0"/>
              <a:t>=5, padding=2), </a:t>
            </a:r>
            <a:r>
              <a:rPr lang="en-US" altLang="zh-CN" sz="1100" dirty="0" err="1"/>
              <a:t>nn.Sigmoid</a:t>
            </a:r>
            <a:r>
              <a:rPr lang="en-US" altLang="zh-CN" sz="1100" dirty="0"/>
              <a:t>(),</a:t>
            </a:r>
          </a:p>
          <a:p>
            <a:pPr lvl="1"/>
            <a:r>
              <a:rPr lang="en-US" altLang="zh-CN" sz="1100" dirty="0"/>
              <a:t># 1</a:t>
            </a:r>
            <a:r>
              <a:rPr lang="zh-CN" altLang="en-US" sz="1100" dirty="0"/>
              <a:t>表示输入通道数，</a:t>
            </a:r>
            <a:r>
              <a:rPr lang="en-US" altLang="zh-CN" sz="1100" dirty="0"/>
              <a:t>6</a:t>
            </a:r>
            <a:r>
              <a:rPr lang="zh-CN" altLang="en-US" sz="1100" dirty="0"/>
              <a:t>表示输出通道数，</a:t>
            </a:r>
            <a:r>
              <a:rPr lang="en-US" altLang="zh-CN" sz="1100" dirty="0"/>
              <a:t>5</a:t>
            </a:r>
            <a:r>
              <a:rPr lang="zh-CN" altLang="en-US" sz="1100" dirty="0"/>
              <a:t>表示卷积核尺寸为</a:t>
            </a:r>
            <a:r>
              <a:rPr lang="en-US" altLang="zh-CN" sz="1100" dirty="0"/>
              <a:t>5X5</a:t>
            </a:r>
            <a:r>
              <a:rPr lang="zh-CN" altLang="en-US" sz="1100" dirty="0"/>
              <a:t>，</a:t>
            </a:r>
            <a:r>
              <a:rPr lang="en-US" altLang="zh-CN" sz="1100" dirty="0"/>
              <a:t>padding=2</a:t>
            </a:r>
            <a:r>
              <a:rPr lang="zh-CN" altLang="en-US" sz="1100" dirty="0"/>
              <a:t>表示零填充</a:t>
            </a:r>
            <a:r>
              <a:rPr lang="en-US" altLang="zh-CN" sz="1100" dirty="0"/>
              <a:t>2</a:t>
            </a:r>
            <a:r>
              <a:rPr lang="zh-CN" altLang="en-US" sz="1100" dirty="0"/>
              <a:t>个像素</a:t>
            </a:r>
            <a:endParaRPr lang="en-US" altLang="zh-CN" sz="1100" dirty="0"/>
          </a:p>
          <a:p>
            <a:pPr lvl="1"/>
            <a:r>
              <a:rPr lang="en-US" altLang="zh-CN" sz="1100" dirty="0"/>
              <a:t>nn.AvgPool2d(</a:t>
            </a:r>
            <a:r>
              <a:rPr lang="en-US" altLang="zh-CN" sz="1100" dirty="0" err="1"/>
              <a:t>kernel_size</a:t>
            </a:r>
            <a:r>
              <a:rPr lang="en-US" altLang="zh-CN" sz="1100" dirty="0"/>
              <a:t>=2, stride=2),</a:t>
            </a:r>
          </a:p>
          <a:p>
            <a:pPr lvl="1"/>
            <a:r>
              <a:rPr lang="en-US" altLang="zh-CN" sz="1100" dirty="0"/>
              <a:t># stride=2</a:t>
            </a:r>
            <a:r>
              <a:rPr lang="zh-CN" altLang="en-US" sz="1100" dirty="0"/>
              <a:t>表示步长为</a:t>
            </a:r>
            <a:r>
              <a:rPr lang="en-US" altLang="zh-CN" sz="1100" dirty="0"/>
              <a:t>2</a:t>
            </a:r>
          </a:p>
          <a:p>
            <a:pPr lvl="1"/>
            <a:r>
              <a:rPr lang="en-US" altLang="zh-CN" sz="1100" dirty="0"/>
              <a:t>nn.Conv2d(6, 16, </a:t>
            </a:r>
            <a:r>
              <a:rPr lang="en-US" altLang="zh-CN" sz="1100" dirty="0" err="1"/>
              <a:t>kernel_size</a:t>
            </a:r>
            <a:r>
              <a:rPr lang="en-US" altLang="zh-CN" sz="1100" dirty="0"/>
              <a:t>=5), </a:t>
            </a:r>
            <a:r>
              <a:rPr lang="en-US" altLang="zh-CN" sz="1100" dirty="0" err="1"/>
              <a:t>nn.Sigmoid</a:t>
            </a:r>
            <a:r>
              <a:rPr lang="en-US" altLang="zh-CN" sz="1100" dirty="0"/>
              <a:t>(),</a:t>
            </a:r>
          </a:p>
          <a:p>
            <a:pPr lvl="1"/>
            <a:r>
              <a:rPr lang="en-US" altLang="zh-CN" sz="1100" dirty="0"/>
              <a:t>nn.AvgPool2d(</a:t>
            </a:r>
            <a:r>
              <a:rPr lang="en-US" altLang="zh-CN" sz="1100" dirty="0" err="1"/>
              <a:t>kernel_size</a:t>
            </a:r>
            <a:r>
              <a:rPr lang="en-US" altLang="zh-CN" sz="1100" dirty="0"/>
              <a:t>=2, stride=2),</a:t>
            </a:r>
          </a:p>
          <a:p>
            <a:pPr lvl="1"/>
            <a:r>
              <a:rPr lang="en-US" altLang="zh-CN" sz="1100" dirty="0" err="1"/>
              <a:t>nn.Flatten</a:t>
            </a:r>
            <a:r>
              <a:rPr lang="en-US" altLang="zh-CN" sz="1100" dirty="0"/>
              <a:t>(),</a:t>
            </a:r>
          </a:p>
          <a:p>
            <a:pPr lvl="1"/>
            <a:r>
              <a:rPr lang="en-US" altLang="zh-CN" sz="1100" dirty="0" err="1"/>
              <a:t>nn.Linear</a:t>
            </a:r>
            <a:r>
              <a:rPr lang="en-US" altLang="zh-CN" sz="1100" dirty="0"/>
              <a:t>(16 * 5 * 5, 120), </a:t>
            </a:r>
            <a:r>
              <a:rPr lang="en-US" altLang="zh-CN" sz="1100" dirty="0" err="1"/>
              <a:t>nn.Sigmoid</a:t>
            </a:r>
            <a:r>
              <a:rPr lang="en-US" altLang="zh-CN" sz="1100" dirty="0"/>
              <a:t>(),</a:t>
            </a:r>
          </a:p>
          <a:p>
            <a:pPr lvl="1"/>
            <a:r>
              <a:rPr lang="en-US" altLang="zh-CN" sz="1100" dirty="0" err="1"/>
              <a:t>nn.Linear</a:t>
            </a:r>
            <a:r>
              <a:rPr lang="en-US" altLang="zh-CN" sz="1100" dirty="0"/>
              <a:t>(120, 84), </a:t>
            </a:r>
            <a:r>
              <a:rPr lang="en-US" altLang="zh-CN" sz="1100" dirty="0" err="1"/>
              <a:t>nn.Sigmoid</a:t>
            </a:r>
            <a:r>
              <a:rPr lang="en-US" altLang="zh-CN" sz="1100" dirty="0"/>
              <a:t>(),</a:t>
            </a:r>
          </a:p>
          <a:p>
            <a:pPr lvl="1"/>
            <a:r>
              <a:rPr lang="en-US" altLang="zh-CN" sz="1100" dirty="0" err="1"/>
              <a:t>nn.Linear</a:t>
            </a:r>
            <a:r>
              <a:rPr lang="en-US" altLang="zh-CN" sz="1100" dirty="0"/>
              <a:t>(84, 10)</a:t>
            </a:r>
          </a:p>
          <a:p>
            <a:pPr lvl="1"/>
            <a:r>
              <a:rPr lang="en-US" altLang="zh-CN" sz="1100" dirty="0"/>
              <a:t>)</a:t>
            </a:r>
          </a:p>
        </p:txBody>
      </p:sp>
      <p:pic>
        <p:nvPicPr>
          <p:cNvPr id="9" name="图片 8">
            <a:extLst>
              <a:ext uri="{FF2B5EF4-FFF2-40B4-BE49-F238E27FC236}">
                <a16:creationId xmlns:a16="http://schemas.microsoft.com/office/drawing/2014/main" id="{9F0DD6F2-EACD-16D3-7710-9ED1326CBC6C}"/>
              </a:ext>
            </a:extLst>
          </p:cNvPr>
          <p:cNvPicPr>
            <a:picLocks noChangeAspect="1"/>
          </p:cNvPicPr>
          <p:nvPr/>
        </p:nvPicPr>
        <p:blipFill>
          <a:blip r:embed="rId4"/>
          <a:stretch>
            <a:fillRect/>
          </a:stretch>
        </p:blipFill>
        <p:spPr>
          <a:xfrm>
            <a:off x="5329240" y="1561672"/>
            <a:ext cx="1827174" cy="3296078"/>
          </a:xfrm>
          <a:prstGeom prst="rect">
            <a:avLst/>
          </a:prstGeom>
        </p:spPr>
      </p:pic>
      <mc:AlternateContent xmlns:mc="http://schemas.openxmlformats.org/markup-compatibility/2006">
        <mc:Choice xmlns:p14="http://schemas.microsoft.com/office/powerpoint/2010/main" Requires="p14">
          <p:contentPart p14:bwMode="auto" r:id="rId5">
            <p14:nvContentPartPr>
              <p14:cNvPr id="7" name="墨迹 6">
                <a:extLst>
                  <a:ext uri="{FF2B5EF4-FFF2-40B4-BE49-F238E27FC236}">
                    <a16:creationId xmlns:a16="http://schemas.microsoft.com/office/drawing/2014/main" id="{848CDBFA-C800-2BE8-ED04-D3596A0E049C}"/>
                  </a:ext>
                </a:extLst>
              </p14:cNvPr>
              <p14:cNvContentPartPr/>
              <p14:nvPr/>
            </p14:nvContentPartPr>
            <p14:xfrm>
              <a:off x="766800" y="1709640"/>
              <a:ext cx="6606000" cy="2872080"/>
            </p14:xfrm>
          </p:contentPart>
        </mc:Choice>
        <mc:Fallback>
          <p:pic>
            <p:nvPicPr>
              <p:cNvPr id="7" name="墨迹 6">
                <a:extLst>
                  <a:ext uri="{FF2B5EF4-FFF2-40B4-BE49-F238E27FC236}">
                    <a16:creationId xmlns:a16="http://schemas.microsoft.com/office/drawing/2014/main" id="{848CDBFA-C800-2BE8-ED04-D3596A0E049C}"/>
                  </a:ext>
                </a:extLst>
              </p:cNvPr>
              <p:cNvPicPr/>
              <p:nvPr/>
            </p:nvPicPr>
            <p:blipFill>
              <a:blip r:embed="rId6"/>
              <a:stretch>
                <a:fillRect/>
              </a:stretch>
            </p:blipFill>
            <p:spPr>
              <a:xfrm>
                <a:off x="757440" y="1700280"/>
                <a:ext cx="6624720" cy="2890800"/>
              </a:xfrm>
              <a:prstGeom prst="rect">
                <a:avLst/>
              </a:prstGeom>
            </p:spPr>
          </p:pic>
        </mc:Fallback>
      </mc:AlternateContent>
    </p:spTree>
    <p:extLst>
      <p:ext uri="{BB962C8B-B14F-4D97-AF65-F5344CB8AC3E}">
        <p14:creationId xmlns:p14="http://schemas.microsoft.com/office/powerpoint/2010/main" val="20815836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41294-61DB-A13F-49BF-2ECD6FC180FB}"/>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A1CD0396-A1D6-39FD-10EE-1D4D9058C871}"/>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9F75F661-09CC-D435-DA9E-CD3F7AB1B619}"/>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卷积神经网络的实现</a:t>
            </a:r>
            <a:endParaRPr lang="en-US" altLang="zh-CN" sz="2250" dirty="0"/>
          </a:p>
        </p:txBody>
      </p:sp>
      <p:sp>
        <p:nvSpPr>
          <p:cNvPr id="5" name="Text 2">
            <a:extLst>
              <a:ext uri="{FF2B5EF4-FFF2-40B4-BE49-F238E27FC236}">
                <a16:creationId xmlns:a16="http://schemas.microsoft.com/office/drawing/2014/main" id="{85233C9A-77B2-A472-B45A-BF2C1B8BD6C5}"/>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11" name="Text 7">
            <a:extLst>
              <a:ext uri="{FF2B5EF4-FFF2-40B4-BE49-F238E27FC236}">
                <a16:creationId xmlns:a16="http://schemas.microsoft.com/office/drawing/2014/main" id="{93F65565-03B9-46A7-D9C5-D5B414BAC1AA}"/>
              </a:ext>
            </a:extLst>
          </p:cNvPr>
          <p:cNvSpPr/>
          <p:nvPr/>
        </p:nvSpPr>
        <p:spPr>
          <a:xfrm>
            <a:off x="571500" y="1320882"/>
            <a:ext cx="8086526" cy="402101"/>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修改模型权重初始化</a:t>
            </a:r>
            <a:endParaRPr lang="en-US" sz="1200" dirty="0">
              <a:solidFill>
                <a:schemeClr val="tx1">
                  <a:lumMod val="50000"/>
                  <a:lumOff val="50000"/>
                </a:schemeClr>
              </a:solidFill>
            </a:endParaRPr>
          </a:p>
        </p:txBody>
      </p:sp>
      <p:sp>
        <p:nvSpPr>
          <p:cNvPr id="25" name="文本框 24">
            <a:extLst>
              <a:ext uri="{FF2B5EF4-FFF2-40B4-BE49-F238E27FC236}">
                <a16:creationId xmlns:a16="http://schemas.microsoft.com/office/drawing/2014/main" id="{1AAED595-D18A-0D24-050E-337CFC101050}"/>
              </a:ext>
            </a:extLst>
          </p:cNvPr>
          <p:cNvSpPr txBox="1"/>
          <p:nvPr/>
        </p:nvSpPr>
        <p:spPr>
          <a:xfrm>
            <a:off x="571500" y="1683180"/>
            <a:ext cx="5202648" cy="6001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1100" dirty="0"/>
              <a:t>def </a:t>
            </a:r>
            <a:r>
              <a:rPr lang="en-US" altLang="zh-CN" sz="1100" dirty="0" err="1"/>
              <a:t>init_weights</a:t>
            </a:r>
            <a:r>
              <a:rPr lang="en-US" altLang="zh-CN" sz="1100" dirty="0"/>
              <a:t>(m):</a:t>
            </a:r>
          </a:p>
          <a:p>
            <a:pPr lvl="1"/>
            <a:r>
              <a:rPr lang="en-US" altLang="zh-CN" sz="1100" dirty="0"/>
              <a:t>if type(m) == </a:t>
            </a:r>
            <a:r>
              <a:rPr lang="en-US" altLang="zh-CN" sz="1100" dirty="0" err="1"/>
              <a:t>nn.Linear</a:t>
            </a:r>
            <a:r>
              <a:rPr lang="en-US" altLang="zh-CN" sz="1100" dirty="0"/>
              <a:t> or type(m) == nn.Conv2d:        </a:t>
            </a:r>
          </a:p>
          <a:p>
            <a:pPr lvl="1"/>
            <a:r>
              <a:rPr lang="en-US" altLang="zh-CN" sz="1100" dirty="0"/>
              <a:t>	</a:t>
            </a:r>
            <a:r>
              <a:rPr lang="en-US" altLang="zh-CN" sz="1100" dirty="0" err="1"/>
              <a:t>nn.init.xavier_uniform</a:t>
            </a:r>
            <a:r>
              <a:rPr lang="en-US" altLang="zh-CN" sz="1100" dirty="0"/>
              <a:t>_(</a:t>
            </a:r>
            <a:r>
              <a:rPr lang="en-US" altLang="zh-CN" sz="1100" dirty="0" err="1"/>
              <a:t>m.weight</a:t>
            </a:r>
            <a:r>
              <a:rPr lang="en-US" altLang="zh-CN" sz="1100" dirty="0"/>
              <a:t>)</a:t>
            </a:r>
          </a:p>
        </p:txBody>
      </p:sp>
      <p:sp>
        <p:nvSpPr>
          <p:cNvPr id="6" name="Text 7">
            <a:extLst>
              <a:ext uri="{FF2B5EF4-FFF2-40B4-BE49-F238E27FC236}">
                <a16:creationId xmlns:a16="http://schemas.microsoft.com/office/drawing/2014/main" id="{C3473F8E-A65A-DBA0-6210-86C2CFC6FFC4}"/>
              </a:ext>
            </a:extLst>
          </p:cNvPr>
          <p:cNvSpPr/>
          <p:nvPr/>
        </p:nvSpPr>
        <p:spPr>
          <a:xfrm>
            <a:off x="571500" y="2432691"/>
            <a:ext cx="8086526" cy="1122599"/>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这段代码中调用的是 </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Xavier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均匀初始化（</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Xavier Uniform Initialization</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），也称为 </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Glorot</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均匀初始化。</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Xavier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均匀初始化使网络每层的输出方差尽可能相等，从而防止信号在前向或反向传播时出现爆炸或消失的问题。</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Xavier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初始化在许多经典网络（如 </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LeNet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AlexNet</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等）中都被证明能显著改善训练效果，尤其在使用 </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Sigmoid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或 </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Tanh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激活函数时效果更佳。</a:t>
            </a:r>
            <a:endParaRPr lang="en-US" sz="1200" dirty="0">
              <a:solidFill>
                <a:schemeClr val="tx1">
                  <a:lumMod val="50000"/>
                  <a:lumOff val="50000"/>
                </a:schemeClr>
              </a:solidFill>
            </a:endParaRPr>
          </a:p>
        </p:txBody>
      </p:sp>
      <mc:AlternateContent xmlns:mc="http://schemas.openxmlformats.org/markup-compatibility/2006">
        <mc:Choice xmlns:p14="http://schemas.microsoft.com/office/powerpoint/2010/main" Requires="p14">
          <p:contentPart p14:bwMode="auto" r:id="rId4">
            <p14:nvContentPartPr>
              <p14:cNvPr id="2" name="墨迹 1">
                <a:extLst>
                  <a:ext uri="{FF2B5EF4-FFF2-40B4-BE49-F238E27FC236}">
                    <a16:creationId xmlns:a16="http://schemas.microsoft.com/office/drawing/2014/main" id="{4AC2096D-5605-95EE-50E3-DCD1BEF8EC24}"/>
                  </a:ext>
                </a:extLst>
              </p14:cNvPr>
              <p14:cNvContentPartPr/>
              <p14:nvPr/>
            </p14:nvContentPartPr>
            <p14:xfrm>
              <a:off x="623880" y="2705040"/>
              <a:ext cx="6939360" cy="572040"/>
            </p14:xfrm>
          </p:contentPart>
        </mc:Choice>
        <mc:Fallback>
          <p:pic>
            <p:nvPicPr>
              <p:cNvPr id="2" name="墨迹 1">
                <a:extLst>
                  <a:ext uri="{FF2B5EF4-FFF2-40B4-BE49-F238E27FC236}">
                    <a16:creationId xmlns:a16="http://schemas.microsoft.com/office/drawing/2014/main" id="{4AC2096D-5605-95EE-50E3-DCD1BEF8EC24}"/>
                  </a:ext>
                </a:extLst>
              </p:cNvPr>
              <p:cNvPicPr/>
              <p:nvPr/>
            </p:nvPicPr>
            <p:blipFill>
              <a:blip r:embed="rId5"/>
              <a:stretch>
                <a:fillRect/>
              </a:stretch>
            </p:blipFill>
            <p:spPr>
              <a:xfrm>
                <a:off x="614520" y="2695680"/>
                <a:ext cx="6958080" cy="590760"/>
              </a:xfrm>
              <a:prstGeom prst="rect">
                <a:avLst/>
              </a:prstGeom>
            </p:spPr>
          </p:pic>
        </mc:Fallback>
      </mc:AlternateContent>
    </p:spTree>
    <p:extLst>
      <p:ext uri="{BB962C8B-B14F-4D97-AF65-F5344CB8AC3E}">
        <p14:creationId xmlns:p14="http://schemas.microsoft.com/office/powerpoint/2010/main" val="18638606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02012-E598-5294-B176-E167879F1CB7}"/>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0452174E-2F13-71DD-47FA-CD4EC8930421}"/>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D1993870-46A9-6C03-CD7B-136599F71F39}"/>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卷积神经网络的实现</a:t>
            </a:r>
            <a:endParaRPr lang="en-US" altLang="zh-CN" sz="2250" dirty="0"/>
          </a:p>
        </p:txBody>
      </p:sp>
      <p:sp>
        <p:nvSpPr>
          <p:cNvPr id="5" name="Text 2">
            <a:extLst>
              <a:ext uri="{FF2B5EF4-FFF2-40B4-BE49-F238E27FC236}">
                <a16:creationId xmlns:a16="http://schemas.microsoft.com/office/drawing/2014/main" id="{91E10A3A-12B1-1C03-FB4F-E3350BE76545}"/>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11" name="Text 7">
            <a:extLst>
              <a:ext uri="{FF2B5EF4-FFF2-40B4-BE49-F238E27FC236}">
                <a16:creationId xmlns:a16="http://schemas.microsoft.com/office/drawing/2014/main" id="{DCC66734-FE5C-D631-4C72-C4CF1C95B018}"/>
              </a:ext>
            </a:extLst>
          </p:cNvPr>
          <p:cNvSpPr/>
          <p:nvPr/>
        </p:nvSpPr>
        <p:spPr>
          <a:xfrm>
            <a:off x="571500" y="1320882"/>
            <a:ext cx="8086526" cy="402101"/>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训练结果</a:t>
            </a:r>
            <a:endParaRPr lang="en-US" sz="1200" dirty="0">
              <a:solidFill>
                <a:schemeClr val="tx1">
                  <a:lumMod val="50000"/>
                  <a:lumOff val="50000"/>
                </a:schemeClr>
              </a:solidFill>
            </a:endParaRPr>
          </a:p>
        </p:txBody>
      </p:sp>
      <p:pic>
        <p:nvPicPr>
          <p:cNvPr id="9" name="图片 8">
            <a:extLst>
              <a:ext uri="{FF2B5EF4-FFF2-40B4-BE49-F238E27FC236}">
                <a16:creationId xmlns:a16="http://schemas.microsoft.com/office/drawing/2014/main" id="{DDDBE9C0-75D1-E00B-14F2-92F8876F549B}"/>
              </a:ext>
            </a:extLst>
          </p:cNvPr>
          <p:cNvPicPr>
            <a:picLocks noChangeAspect="1"/>
          </p:cNvPicPr>
          <p:nvPr/>
        </p:nvPicPr>
        <p:blipFill>
          <a:blip r:embed="rId4"/>
          <a:stretch>
            <a:fillRect/>
          </a:stretch>
        </p:blipFill>
        <p:spPr>
          <a:xfrm>
            <a:off x="571500" y="1939813"/>
            <a:ext cx="3791758" cy="2460737"/>
          </a:xfrm>
          <a:prstGeom prst="rect">
            <a:avLst/>
          </a:prstGeom>
        </p:spPr>
      </p:pic>
      <p:pic>
        <p:nvPicPr>
          <p:cNvPr id="12" name="图片 11">
            <a:extLst>
              <a:ext uri="{FF2B5EF4-FFF2-40B4-BE49-F238E27FC236}">
                <a16:creationId xmlns:a16="http://schemas.microsoft.com/office/drawing/2014/main" id="{03C4CA67-01DE-FA88-F7EF-28014A2E5B40}"/>
              </a:ext>
            </a:extLst>
          </p:cNvPr>
          <p:cNvPicPr>
            <a:picLocks noChangeAspect="1"/>
          </p:cNvPicPr>
          <p:nvPr/>
        </p:nvPicPr>
        <p:blipFill>
          <a:blip r:embed="rId5"/>
          <a:stretch>
            <a:fillRect/>
          </a:stretch>
        </p:blipFill>
        <p:spPr>
          <a:xfrm>
            <a:off x="4725465" y="1944424"/>
            <a:ext cx="3995613" cy="2564538"/>
          </a:xfrm>
          <a:prstGeom prst="rect">
            <a:avLst/>
          </a:prstGeom>
        </p:spPr>
      </p:pic>
      <mc:AlternateContent xmlns:mc="http://schemas.openxmlformats.org/markup-compatibility/2006">
        <mc:Choice xmlns:p14="http://schemas.microsoft.com/office/powerpoint/2010/main" Requires="p14">
          <p:contentPart p14:bwMode="auto" r:id="rId6">
            <p14:nvContentPartPr>
              <p14:cNvPr id="2" name="墨迹 1">
                <a:extLst>
                  <a:ext uri="{FF2B5EF4-FFF2-40B4-BE49-F238E27FC236}">
                    <a16:creationId xmlns:a16="http://schemas.microsoft.com/office/drawing/2014/main" id="{4EFFD222-D3AC-D9E9-68E3-420A04AE90DF}"/>
                  </a:ext>
                </a:extLst>
              </p14:cNvPr>
              <p14:cNvContentPartPr/>
              <p14:nvPr/>
            </p14:nvContentPartPr>
            <p14:xfrm>
              <a:off x="4076640" y="2286000"/>
              <a:ext cx="4638960" cy="2181600"/>
            </p14:xfrm>
          </p:contentPart>
        </mc:Choice>
        <mc:Fallback>
          <p:pic>
            <p:nvPicPr>
              <p:cNvPr id="2" name="墨迹 1">
                <a:extLst>
                  <a:ext uri="{FF2B5EF4-FFF2-40B4-BE49-F238E27FC236}">
                    <a16:creationId xmlns:a16="http://schemas.microsoft.com/office/drawing/2014/main" id="{4EFFD222-D3AC-D9E9-68E3-420A04AE90DF}"/>
                  </a:ext>
                </a:extLst>
              </p:cNvPr>
              <p:cNvPicPr/>
              <p:nvPr/>
            </p:nvPicPr>
            <p:blipFill>
              <a:blip r:embed="rId7"/>
              <a:stretch>
                <a:fillRect/>
              </a:stretch>
            </p:blipFill>
            <p:spPr>
              <a:xfrm>
                <a:off x="4067280" y="2276640"/>
                <a:ext cx="4657680" cy="2200320"/>
              </a:xfrm>
              <a:prstGeom prst="rect">
                <a:avLst/>
              </a:prstGeom>
            </p:spPr>
          </p:pic>
        </mc:Fallback>
      </mc:AlternateContent>
    </p:spTree>
    <p:extLst>
      <p:ext uri="{BB962C8B-B14F-4D97-AF65-F5344CB8AC3E}">
        <p14:creationId xmlns:p14="http://schemas.microsoft.com/office/powerpoint/2010/main" val="29543740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sp>
        <p:nvSpPr>
          <p:cNvPr id="3" name="Text 0"/>
          <p:cNvSpPr/>
          <p:nvPr/>
        </p:nvSpPr>
        <p:spPr>
          <a:xfrm>
            <a:off x="571500" y="2647950"/>
            <a:ext cx="4762500" cy="1333500"/>
          </a:xfrm>
          <a:prstGeom prst="rect">
            <a:avLst/>
          </a:prstGeom>
          <a:noFill/>
          <a:ln/>
        </p:spPr>
        <p:txBody>
          <a:bodyPr vert="horz" wrap="square" lIns="0" tIns="0" rIns="0" bIns="0" rtlCol="0" anchor="ctr"/>
          <a:lstStyle/>
          <a:p>
            <a:pPr marL="0" indent="0" algn="l">
              <a:lnSpc>
                <a:spcPts val="5250"/>
              </a:lnSpc>
              <a:buNone/>
            </a:pPr>
            <a:r>
              <a:rPr lang="zh-CN" altLang="en-US" sz="3750" b="1" dirty="0">
                <a:solidFill>
                  <a:srgbClr val="333333"/>
                </a:solidFill>
                <a:latin typeface="Microsoft YaHei" pitchFamily="34" charset="0"/>
                <a:ea typeface="Microsoft YaHei" pitchFamily="34" charset="-122"/>
              </a:rPr>
              <a:t>现代卷积神经网络</a:t>
            </a:r>
            <a:endParaRPr lang="en-US" sz="3750" dirty="0"/>
          </a:p>
        </p:txBody>
      </p:sp>
      <p:sp>
        <p:nvSpPr>
          <p:cNvPr id="4" name="Shape 1"/>
          <p:cNvSpPr/>
          <p:nvPr/>
        </p:nvSpPr>
        <p:spPr>
          <a:xfrm>
            <a:off x="571500" y="4157662"/>
            <a:ext cx="4762500" cy="14288"/>
          </a:xfrm>
          <a:prstGeom prst="rect">
            <a:avLst/>
          </a:prstGeom>
          <a:solidFill>
            <a:srgbClr val="666666">
              <a:alpha val="30000"/>
            </a:srgbClr>
          </a:solidFill>
          <a:ln/>
        </p:spPr>
      </p:sp>
      <p:sp>
        <p:nvSpPr>
          <p:cNvPr id="5" name="Text 2"/>
          <p:cNvSpPr/>
          <p:nvPr/>
        </p:nvSpPr>
        <p:spPr>
          <a:xfrm>
            <a:off x="571500" y="4362450"/>
            <a:ext cx="4762500"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6" name="Text 3"/>
          <p:cNvSpPr/>
          <p:nvPr/>
        </p:nvSpPr>
        <p:spPr>
          <a:xfrm>
            <a:off x="5419725" y="3009900"/>
            <a:ext cx="3729038" cy="2857500"/>
          </a:xfrm>
          <a:prstGeom prst="rect">
            <a:avLst/>
          </a:prstGeom>
          <a:noFill/>
          <a:ln/>
        </p:spPr>
        <p:txBody>
          <a:bodyPr vert="horz" wrap="square" lIns="0" tIns="0" rIns="0" bIns="0" rtlCol="0" anchor="ctr"/>
          <a:lstStyle/>
          <a:p>
            <a:pPr marL="0" indent="0" algn="ctr">
              <a:lnSpc>
                <a:spcPts val="22500"/>
              </a:lnSpc>
              <a:buNone/>
            </a:pPr>
            <a:r>
              <a:rPr lang="en-US" sz="22500" b="1" dirty="0">
                <a:solidFill>
                  <a:srgbClr val="FFFFFF">
                    <a:alpha val="70000"/>
                  </a:srgbClr>
                </a:solidFill>
                <a:latin typeface="Microsoft YaHei" pitchFamily="34" charset="0"/>
                <a:ea typeface="Microsoft YaHei" pitchFamily="34" charset="-122"/>
                <a:cs typeface="Microsoft YaHei" pitchFamily="34" charset="-120"/>
              </a:rPr>
              <a:t>03</a:t>
            </a:r>
            <a:endParaRPr lang="en-US" sz="225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A26EA-B309-55BF-83BF-00ECDA2046E9}"/>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6FF36C9D-386C-A3B4-53F1-393037437898}"/>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EB890E16-F1EC-56DA-4C54-75A60DEC14D2}"/>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现代卷积神经网络</a:t>
            </a:r>
            <a:endParaRPr lang="en-US" altLang="zh-CN" sz="2250" dirty="0"/>
          </a:p>
        </p:txBody>
      </p:sp>
      <p:sp>
        <p:nvSpPr>
          <p:cNvPr id="5" name="Text 2">
            <a:extLst>
              <a:ext uri="{FF2B5EF4-FFF2-40B4-BE49-F238E27FC236}">
                <a16:creationId xmlns:a16="http://schemas.microsoft.com/office/drawing/2014/main" id="{4D318D40-79A3-A7C1-540B-2EEE7B5A2629}"/>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81BD6D53-71AF-0137-6E2D-9B13DB2A5A67}"/>
              </a:ext>
            </a:extLst>
          </p:cNvPr>
          <p:cNvSpPr/>
          <p:nvPr/>
        </p:nvSpPr>
        <p:spPr>
          <a:xfrm>
            <a:off x="571500" y="1238250"/>
            <a:ext cx="3243262" cy="471159"/>
          </a:xfrm>
          <a:prstGeom prst="rect">
            <a:avLst/>
          </a:prstGeom>
          <a:noFill/>
          <a:ln/>
        </p:spPr>
        <p:txBody>
          <a:bodyPr vert="horz" wrap="square" lIns="0" tIns="0" rIns="0" bIns="0" rtlCol="0" anchor="ctr"/>
          <a:lstStyle/>
          <a:p>
            <a:pPr marL="0" indent="0" algn="l">
              <a:lnSpc>
                <a:spcPts val="3150"/>
              </a:lnSpc>
              <a:buNone/>
            </a:pPr>
            <a:endParaRPr lang="en-US" sz="1600" dirty="0"/>
          </a:p>
        </p:txBody>
      </p:sp>
      <p:sp>
        <p:nvSpPr>
          <p:cNvPr id="9" name="Text 7">
            <a:extLst>
              <a:ext uri="{FF2B5EF4-FFF2-40B4-BE49-F238E27FC236}">
                <a16:creationId xmlns:a16="http://schemas.microsoft.com/office/drawing/2014/main" id="{EC44F114-E47B-1D9C-041B-70622EAD6766}"/>
              </a:ext>
            </a:extLst>
          </p:cNvPr>
          <p:cNvSpPr/>
          <p:nvPr/>
        </p:nvSpPr>
        <p:spPr>
          <a:xfrm>
            <a:off x="622654" y="1413164"/>
            <a:ext cx="8086526" cy="3444586"/>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本节讲解现代卷积神经网络模型</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ResNet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ResNet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通过残差块解决了深层网络训练中梯度消失和退化问题，这是现代</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CNN</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的重要突破，</a:t>
            </a:r>
            <a:r>
              <a:rPr lang="zh-CN" altLang="en-US" sz="1200" b="1" dirty="0">
                <a:solidFill>
                  <a:schemeClr val="tx1">
                    <a:lumMod val="50000"/>
                    <a:lumOff val="50000"/>
                  </a:schemeClr>
                </a:solidFill>
                <a:latin typeface="Microsoft YaHei" pitchFamily="34" charset="0"/>
                <a:ea typeface="Microsoft YaHei" pitchFamily="34" charset="-122"/>
              </a:rPr>
              <a:t>批量规范化加上残差块使得研究人员能够训练</a:t>
            </a:r>
            <a:r>
              <a:rPr lang="en-US" altLang="zh-CN" sz="1200" b="1" dirty="0">
                <a:solidFill>
                  <a:schemeClr val="tx1">
                    <a:lumMod val="50000"/>
                    <a:lumOff val="50000"/>
                  </a:schemeClr>
                </a:solidFill>
                <a:latin typeface="Microsoft YaHei" pitchFamily="34" charset="0"/>
                <a:ea typeface="Microsoft YaHei" pitchFamily="34" charset="-122"/>
              </a:rPr>
              <a:t>100</a:t>
            </a:r>
            <a:r>
              <a:rPr lang="zh-CN" altLang="en-US" sz="1200" b="1" dirty="0">
                <a:solidFill>
                  <a:schemeClr val="tx1">
                    <a:lumMod val="50000"/>
                    <a:lumOff val="50000"/>
                  </a:schemeClr>
                </a:solidFill>
                <a:latin typeface="Microsoft YaHei" pitchFamily="34" charset="0"/>
                <a:ea typeface="Microsoft YaHei" pitchFamily="34" charset="-122"/>
              </a:rPr>
              <a:t>层以上的网络。</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首先了解下批量规范化（</a:t>
            </a:r>
            <a:r>
              <a:rPr lang="en-US" altLang="zh-CN" sz="1200" b="1" dirty="0">
                <a:solidFill>
                  <a:schemeClr val="tx1">
                    <a:lumMod val="50000"/>
                    <a:lumOff val="50000"/>
                  </a:schemeClr>
                </a:solidFill>
                <a:latin typeface="Microsoft YaHei" pitchFamily="34" charset="0"/>
                <a:ea typeface="Microsoft YaHei" pitchFamily="34" charset="-122"/>
              </a:rPr>
              <a:t>batch normalization</a:t>
            </a:r>
            <a:r>
              <a:rPr lang="zh-CN" altLang="en-US" sz="1200" b="1" dirty="0">
                <a:solidFill>
                  <a:schemeClr val="tx1">
                    <a:lumMod val="50000"/>
                    <a:lumOff val="50000"/>
                  </a:schemeClr>
                </a:solidFill>
                <a:latin typeface="Microsoft YaHei" pitchFamily="34" charset="0"/>
                <a:ea typeface="Microsoft YaHei" pitchFamily="34" charset="-122"/>
              </a:rPr>
              <a:t>）：</a:t>
            </a: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zh-CN" altLang="en-US" sz="1200" b="1" dirty="0">
                <a:latin typeface="Microsoft YaHei" pitchFamily="34" charset="0"/>
                <a:ea typeface="Microsoft YaHei" pitchFamily="34" charset="-122"/>
              </a:rPr>
              <a:t>①数据预处理的重要性：</a:t>
            </a:r>
            <a:endParaRPr lang="en-US" altLang="zh-CN" sz="1200" b="1" dirty="0">
              <a:latin typeface="Microsoft YaHei" pitchFamily="34" charset="0"/>
              <a:ea typeface="Microsoft YaHei" pitchFamily="34" charset="-122"/>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在实际应用中，首先对输入特征进行标准化（均值为</a:t>
            </a:r>
            <a:r>
              <a:rPr lang="en-US" altLang="zh-CN" sz="1200" b="1" dirty="0">
                <a:solidFill>
                  <a:schemeClr val="tx1">
                    <a:lumMod val="50000"/>
                    <a:lumOff val="50000"/>
                  </a:schemeClr>
                </a:solidFill>
                <a:latin typeface="Microsoft YaHei" pitchFamily="34" charset="0"/>
                <a:ea typeface="Microsoft YaHei" pitchFamily="34" charset="-122"/>
              </a:rPr>
              <a:t>0</a:t>
            </a:r>
            <a:r>
              <a:rPr lang="zh-CN" altLang="en-US" sz="1200" b="1" dirty="0">
                <a:solidFill>
                  <a:schemeClr val="tx1">
                    <a:lumMod val="50000"/>
                    <a:lumOff val="50000"/>
                  </a:schemeClr>
                </a:solidFill>
                <a:latin typeface="Microsoft YaHei" pitchFamily="34" charset="0"/>
                <a:ea typeface="Microsoft YaHei" pitchFamily="34" charset="-122"/>
              </a:rPr>
              <a:t>，方差为</a:t>
            </a:r>
            <a:r>
              <a:rPr lang="en-US" altLang="zh-CN" sz="1200" b="1" dirty="0">
                <a:solidFill>
                  <a:schemeClr val="tx1">
                    <a:lumMod val="50000"/>
                    <a:lumOff val="50000"/>
                  </a:schemeClr>
                </a:solidFill>
                <a:latin typeface="Microsoft YaHei" pitchFamily="34" charset="0"/>
                <a:ea typeface="Microsoft YaHei" pitchFamily="34" charset="-122"/>
              </a:rPr>
              <a:t>1</a:t>
            </a:r>
            <a:r>
              <a:rPr lang="zh-CN" altLang="en-US" sz="1200" b="1" dirty="0">
                <a:solidFill>
                  <a:schemeClr val="tx1">
                    <a:lumMod val="50000"/>
                    <a:lumOff val="50000"/>
                  </a:schemeClr>
                </a:solidFill>
                <a:latin typeface="Microsoft YaHei" pitchFamily="34" charset="0"/>
                <a:ea typeface="Microsoft YaHei" pitchFamily="34" charset="-122"/>
              </a:rPr>
              <a:t>），有助于统一参数的量级，从而让优化器工作得更好。</a:t>
            </a:r>
            <a:r>
              <a:rPr lang="zh-CN" altLang="en-US" sz="1200" b="1" dirty="0">
                <a:latin typeface="Microsoft YaHei" pitchFamily="34" charset="0"/>
                <a:ea typeface="Microsoft YaHei" pitchFamily="34" charset="-122"/>
              </a:rPr>
              <a:t>②中间层变量分布的不稳定性：</a:t>
            </a:r>
            <a:endParaRPr lang="en-US" altLang="zh-CN" sz="1200" b="1" dirty="0">
              <a:latin typeface="Microsoft YaHei" pitchFamily="34" charset="0"/>
              <a:ea typeface="Microsoft YaHei" pitchFamily="34" charset="-122"/>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在多层感知机或卷积神经网络中，层与层之间、同一层不同单元之间甚至随训练过程变化的变量分布范围可能差异很大。比如，一个层的数值如果比另一个层大</a:t>
            </a:r>
            <a:r>
              <a:rPr lang="en-US" altLang="zh-CN" sz="1200" b="1" dirty="0">
                <a:solidFill>
                  <a:schemeClr val="tx1">
                    <a:lumMod val="50000"/>
                    <a:lumOff val="50000"/>
                  </a:schemeClr>
                </a:solidFill>
                <a:latin typeface="Microsoft YaHei" pitchFamily="34" charset="0"/>
                <a:ea typeface="Microsoft YaHei" pitchFamily="34" charset="-122"/>
              </a:rPr>
              <a:t>100</a:t>
            </a:r>
            <a:r>
              <a:rPr lang="zh-CN" altLang="en-US" sz="1200" b="1" dirty="0">
                <a:solidFill>
                  <a:schemeClr val="tx1">
                    <a:lumMod val="50000"/>
                    <a:lumOff val="50000"/>
                  </a:schemeClr>
                </a:solidFill>
                <a:latin typeface="Microsoft YaHei" pitchFamily="34" charset="0"/>
                <a:ea typeface="Microsoft YaHei" pitchFamily="34" charset="-122"/>
              </a:rPr>
              <a:t>倍，就可能需要调整学习率来适应这种差异，这会影响收敛速度。</a:t>
            </a: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zh-CN" altLang="en-US" sz="1200" b="1" dirty="0">
                <a:latin typeface="Microsoft YaHei" pitchFamily="34" charset="0"/>
                <a:ea typeface="Microsoft YaHei" pitchFamily="34" charset="-122"/>
              </a:rPr>
              <a:t>③深层网络容易过拟合：</a:t>
            </a:r>
            <a:r>
              <a:rPr lang="zh-CN" altLang="en-US" sz="1200" b="1" dirty="0">
                <a:solidFill>
                  <a:schemeClr val="tx1">
                    <a:lumMod val="50000"/>
                    <a:lumOff val="50000"/>
                  </a:schemeClr>
                </a:solidFill>
                <a:latin typeface="Microsoft YaHei" pitchFamily="34" charset="0"/>
                <a:ea typeface="Microsoft YaHei" pitchFamily="34" charset="-122"/>
              </a:rPr>
              <a:t>随着网络深度增加，模型变得更加复杂，容易过拟合，因此正则化（如</a:t>
            </a:r>
            <a:r>
              <a:rPr lang="en-US" altLang="zh-CN" sz="1200" b="1" dirty="0">
                <a:solidFill>
                  <a:schemeClr val="tx1">
                    <a:lumMod val="50000"/>
                    <a:lumOff val="50000"/>
                  </a:schemeClr>
                </a:solidFill>
                <a:latin typeface="Microsoft YaHei" pitchFamily="34" charset="0"/>
                <a:ea typeface="Microsoft YaHei" pitchFamily="34" charset="-122"/>
              </a:rPr>
              <a:t>BN</a:t>
            </a:r>
            <a:r>
              <a:rPr lang="zh-CN" altLang="en-US" sz="1200" b="1" dirty="0">
                <a:solidFill>
                  <a:schemeClr val="tx1">
                    <a:lumMod val="50000"/>
                    <a:lumOff val="50000"/>
                  </a:schemeClr>
                </a:solidFill>
                <a:latin typeface="Microsoft YaHei" pitchFamily="34" charset="0"/>
                <a:ea typeface="Microsoft YaHei" pitchFamily="34" charset="-122"/>
              </a:rPr>
              <a:t>）就显得更为重要。</a:t>
            </a: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zh-CN" altLang="en-US" sz="1200" b="1" dirty="0">
                <a:latin typeface="Microsoft YaHei" pitchFamily="34" charset="0"/>
                <a:ea typeface="Microsoft YaHei" pitchFamily="34" charset="-122"/>
              </a:rPr>
              <a:t>批量规范化的原理：</a:t>
            </a:r>
            <a:br>
              <a:rPr lang="en-US" altLang="zh-CN" sz="1200" b="1" dirty="0">
                <a:solidFill>
                  <a:schemeClr val="tx1">
                    <a:lumMod val="50000"/>
                    <a:lumOff val="50000"/>
                  </a:schemeClr>
                </a:solidFill>
                <a:latin typeface="Microsoft YaHei" pitchFamily="34" charset="0"/>
                <a:ea typeface="Microsoft YaHei" pitchFamily="34" charset="-122"/>
              </a:rPr>
            </a:br>
            <a:r>
              <a:rPr lang="zh-CN" altLang="en-US" sz="1200" b="1" dirty="0">
                <a:solidFill>
                  <a:schemeClr val="tx1">
                    <a:lumMod val="50000"/>
                    <a:lumOff val="50000"/>
                  </a:schemeClr>
                </a:solidFill>
                <a:latin typeface="Microsoft YaHei" pitchFamily="34" charset="0"/>
                <a:ea typeface="Microsoft YaHei" pitchFamily="34" charset="-122"/>
              </a:rPr>
              <a:t>在每次训练迭代中，先利用当前小批量数据的统计量（均值和标准差）对输入进行归一化，然后再应用一个可学习的比例系数和偏移量进行调整。正是因为这种基于小批量统计的标准化操作，所以称为“批量规范化”。</a:t>
            </a:r>
            <a:br>
              <a:rPr lang="en-US" altLang="zh-CN" sz="1200" b="1" dirty="0">
                <a:solidFill>
                  <a:schemeClr val="tx1">
                    <a:lumMod val="50000"/>
                    <a:lumOff val="50000"/>
                  </a:schemeClr>
                </a:solidFill>
                <a:latin typeface="Microsoft YaHei" pitchFamily="34" charset="0"/>
                <a:ea typeface="Microsoft YaHei" pitchFamily="34" charset="-122"/>
              </a:rPr>
            </a:br>
            <a:r>
              <a:rPr lang="zh-CN" altLang="en-US" sz="1200" b="1" dirty="0">
                <a:solidFill>
                  <a:schemeClr val="tx1">
                    <a:lumMod val="50000"/>
                    <a:lumOff val="50000"/>
                  </a:schemeClr>
                </a:solidFill>
                <a:latin typeface="Microsoft YaHei" pitchFamily="34" charset="0"/>
                <a:ea typeface="Microsoft YaHei" pitchFamily="34" charset="-122"/>
              </a:rPr>
              <a:t>注意：使用批量规范化不能让</a:t>
            </a:r>
            <a:r>
              <a:rPr lang="en-US" altLang="zh-CN" sz="1200" b="1" dirty="0" err="1">
                <a:solidFill>
                  <a:schemeClr val="tx1">
                    <a:lumMod val="50000"/>
                    <a:lumOff val="50000"/>
                  </a:schemeClr>
                </a:solidFill>
                <a:latin typeface="Microsoft YaHei" pitchFamily="34" charset="0"/>
                <a:ea typeface="Microsoft YaHei" pitchFamily="34" charset="-122"/>
              </a:rPr>
              <a:t>batch_size</a:t>
            </a:r>
            <a:r>
              <a:rPr lang="en-US" altLang="zh-CN" sz="1200" b="1" dirty="0">
                <a:solidFill>
                  <a:schemeClr val="tx1">
                    <a:lumMod val="50000"/>
                    <a:lumOff val="50000"/>
                  </a:schemeClr>
                </a:solidFill>
                <a:latin typeface="Microsoft YaHei" pitchFamily="34" charset="0"/>
                <a:ea typeface="Microsoft YaHei" pitchFamily="34" charset="-122"/>
              </a:rPr>
              <a:t> = 1</a:t>
            </a:r>
          </a:p>
        </p:txBody>
      </p:sp>
      <mc:AlternateContent xmlns:mc="http://schemas.openxmlformats.org/markup-compatibility/2006">
        <mc:Choice xmlns:p14="http://schemas.microsoft.com/office/powerpoint/2010/main" Requires="p14">
          <p:contentPart p14:bwMode="auto" r:id="rId4">
            <p14:nvContentPartPr>
              <p14:cNvPr id="6" name="墨迹 5">
                <a:extLst>
                  <a:ext uri="{FF2B5EF4-FFF2-40B4-BE49-F238E27FC236}">
                    <a16:creationId xmlns:a16="http://schemas.microsoft.com/office/drawing/2014/main" id="{AF148A9A-02B8-A63C-2529-6387DA106FE9}"/>
                  </a:ext>
                </a:extLst>
              </p14:cNvPr>
              <p14:cNvContentPartPr/>
              <p14:nvPr/>
            </p14:nvContentPartPr>
            <p14:xfrm>
              <a:off x="647640" y="1790640"/>
              <a:ext cx="7834680" cy="2943720"/>
            </p14:xfrm>
          </p:contentPart>
        </mc:Choice>
        <mc:Fallback>
          <p:pic>
            <p:nvPicPr>
              <p:cNvPr id="6" name="墨迹 5">
                <a:extLst>
                  <a:ext uri="{FF2B5EF4-FFF2-40B4-BE49-F238E27FC236}">
                    <a16:creationId xmlns:a16="http://schemas.microsoft.com/office/drawing/2014/main" id="{AF148A9A-02B8-A63C-2529-6387DA106FE9}"/>
                  </a:ext>
                </a:extLst>
              </p:cNvPr>
              <p:cNvPicPr/>
              <p:nvPr/>
            </p:nvPicPr>
            <p:blipFill>
              <a:blip r:embed="rId5"/>
              <a:stretch>
                <a:fillRect/>
              </a:stretch>
            </p:blipFill>
            <p:spPr>
              <a:xfrm>
                <a:off x="638280" y="1781280"/>
                <a:ext cx="7853400" cy="2962440"/>
              </a:xfrm>
              <a:prstGeom prst="rect">
                <a:avLst/>
              </a:prstGeom>
            </p:spPr>
          </p:pic>
        </mc:Fallback>
      </mc:AlternateContent>
    </p:spTree>
    <p:extLst>
      <p:ext uri="{BB962C8B-B14F-4D97-AF65-F5344CB8AC3E}">
        <p14:creationId xmlns:p14="http://schemas.microsoft.com/office/powerpoint/2010/main" val="29065131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B1A99-C9CE-C530-BC82-E9B0C85608A5}"/>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E3C86725-3DD1-8F5B-6E73-430EAC972A2D}"/>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5739216C-6025-4C02-790B-D51F26A6D4C4}"/>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现代卷积神经网络</a:t>
            </a:r>
            <a:endParaRPr lang="en-US" altLang="zh-CN" sz="2250" dirty="0"/>
          </a:p>
        </p:txBody>
      </p:sp>
      <p:sp>
        <p:nvSpPr>
          <p:cNvPr id="5" name="Text 2">
            <a:extLst>
              <a:ext uri="{FF2B5EF4-FFF2-40B4-BE49-F238E27FC236}">
                <a16:creationId xmlns:a16="http://schemas.microsoft.com/office/drawing/2014/main" id="{F553919E-D87F-51E1-34F7-EF598AAE3409}"/>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F7AE1F28-1104-DCE0-B6E2-813700D07392}"/>
              </a:ext>
            </a:extLst>
          </p:cNvPr>
          <p:cNvSpPr/>
          <p:nvPr/>
        </p:nvSpPr>
        <p:spPr>
          <a:xfrm>
            <a:off x="571500" y="1238250"/>
            <a:ext cx="3243262" cy="471159"/>
          </a:xfrm>
          <a:prstGeom prst="rect">
            <a:avLst/>
          </a:prstGeom>
          <a:noFill/>
          <a:ln/>
        </p:spPr>
        <p:txBody>
          <a:bodyPr vert="horz" wrap="square" lIns="0" tIns="0" rIns="0" bIns="0" rtlCol="0" anchor="ctr"/>
          <a:lstStyle/>
          <a:p>
            <a:pPr marL="0" indent="0" algn="l">
              <a:lnSpc>
                <a:spcPts val="3150"/>
              </a:lnSpc>
              <a:buNone/>
            </a:pPr>
            <a:endParaRPr lang="en-US" sz="1600" dirty="0"/>
          </a:p>
        </p:txBody>
      </p:sp>
      <p:sp>
        <p:nvSpPr>
          <p:cNvPr id="9" name="Text 7">
            <a:extLst>
              <a:ext uri="{FF2B5EF4-FFF2-40B4-BE49-F238E27FC236}">
                <a16:creationId xmlns:a16="http://schemas.microsoft.com/office/drawing/2014/main" id="{01D7ABB1-105C-DDB1-2604-BC52B6B978EE}"/>
              </a:ext>
            </a:extLst>
          </p:cNvPr>
          <p:cNvSpPr/>
          <p:nvPr/>
        </p:nvSpPr>
        <p:spPr>
          <a:xfrm>
            <a:off x="622654" y="1381192"/>
            <a:ext cx="8086526" cy="1087049"/>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批量规范化（</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Batch Normalization</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，简称 </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BN</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）对每个小批量（</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mini-batch</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）的数据进行归一化，将输入数据调整为均值为</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0</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、方差为</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1</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，减缓这种分布变化。（也算一种标准化）</a:t>
            </a:r>
            <a:endParaRPr lang="en-US" altLang="zh-CN" sz="1200" b="1" dirty="0">
              <a:solidFill>
                <a:schemeClr val="tx1">
                  <a:lumMod val="50000"/>
                  <a:lumOff val="50000"/>
                </a:schemeClr>
              </a:solidFill>
              <a:latin typeface="Microsoft YaHei" pitchFamily="34" charset="0"/>
              <a:ea typeface="Microsoft YaHei" pitchFamily="34" charset="-122"/>
            </a:endParaRPr>
          </a:p>
        </p:txBody>
      </p:sp>
      <p:pic>
        <p:nvPicPr>
          <p:cNvPr id="7" name="图片 6">
            <a:extLst>
              <a:ext uri="{FF2B5EF4-FFF2-40B4-BE49-F238E27FC236}">
                <a16:creationId xmlns:a16="http://schemas.microsoft.com/office/drawing/2014/main" id="{AA04B6DB-7507-F7C6-EDAF-6FC4FFFFB6DD}"/>
              </a:ext>
            </a:extLst>
          </p:cNvPr>
          <p:cNvPicPr>
            <a:picLocks noChangeAspect="1"/>
          </p:cNvPicPr>
          <p:nvPr/>
        </p:nvPicPr>
        <p:blipFill>
          <a:blip r:embed="rId4"/>
          <a:stretch>
            <a:fillRect/>
          </a:stretch>
        </p:blipFill>
        <p:spPr>
          <a:xfrm>
            <a:off x="1769435" y="2219824"/>
            <a:ext cx="5140069" cy="2746602"/>
          </a:xfrm>
          <a:prstGeom prst="rect">
            <a:avLst/>
          </a:prstGeom>
        </p:spPr>
      </p:pic>
      <p:sp>
        <p:nvSpPr>
          <p:cNvPr id="6" name="Text 1">
            <a:extLst>
              <a:ext uri="{FF2B5EF4-FFF2-40B4-BE49-F238E27FC236}">
                <a16:creationId xmlns:a16="http://schemas.microsoft.com/office/drawing/2014/main" id="{6DF44249-9CA7-5BE1-94B1-E51030C18EFE}"/>
              </a:ext>
            </a:extLst>
          </p:cNvPr>
          <p:cNvSpPr/>
          <p:nvPr/>
        </p:nvSpPr>
        <p:spPr>
          <a:xfrm>
            <a:off x="571500" y="1200790"/>
            <a:ext cx="3243262" cy="47115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批量规范化</a:t>
            </a:r>
            <a:endParaRPr lang="en-US" sz="1600" dirty="0"/>
          </a:p>
        </p:txBody>
      </p:sp>
      <mc:AlternateContent xmlns:mc="http://schemas.openxmlformats.org/markup-compatibility/2006">
        <mc:Choice xmlns:p14="http://schemas.microsoft.com/office/powerpoint/2010/main" Requires="p14">
          <p:contentPart p14:bwMode="auto" r:id="rId5">
            <p14:nvContentPartPr>
              <p14:cNvPr id="8" name="墨迹 7">
                <a:extLst>
                  <a:ext uri="{FF2B5EF4-FFF2-40B4-BE49-F238E27FC236}">
                    <a16:creationId xmlns:a16="http://schemas.microsoft.com/office/drawing/2014/main" id="{5869267F-43DB-E503-6A64-7AC32D1AB0FD}"/>
                  </a:ext>
                </a:extLst>
              </p14:cNvPr>
              <p14:cNvContentPartPr/>
              <p14:nvPr/>
            </p14:nvContentPartPr>
            <p14:xfrm>
              <a:off x="723960" y="1919160"/>
              <a:ext cx="7944120" cy="1172160"/>
            </p14:xfrm>
          </p:contentPart>
        </mc:Choice>
        <mc:Fallback>
          <p:pic>
            <p:nvPicPr>
              <p:cNvPr id="8" name="墨迹 7">
                <a:extLst>
                  <a:ext uri="{FF2B5EF4-FFF2-40B4-BE49-F238E27FC236}">
                    <a16:creationId xmlns:a16="http://schemas.microsoft.com/office/drawing/2014/main" id="{5869267F-43DB-E503-6A64-7AC32D1AB0FD}"/>
                  </a:ext>
                </a:extLst>
              </p:cNvPr>
              <p:cNvPicPr/>
              <p:nvPr/>
            </p:nvPicPr>
            <p:blipFill>
              <a:blip r:embed="rId6"/>
              <a:stretch>
                <a:fillRect/>
              </a:stretch>
            </p:blipFill>
            <p:spPr>
              <a:xfrm>
                <a:off x="714600" y="1909800"/>
                <a:ext cx="7962840" cy="1190880"/>
              </a:xfrm>
              <a:prstGeom prst="rect">
                <a:avLst/>
              </a:prstGeom>
            </p:spPr>
          </p:pic>
        </mc:Fallback>
      </mc:AlternateContent>
    </p:spTree>
    <p:extLst>
      <p:ext uri="{BB962C8B-B14F-4D97-AF65-F5344CB8AC3E}">
        <p14:creationId xmlns:p14="http://schemas.microsoft.com/office/powerpoint/2010/main" val="37341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sp>
        <p:nvSpPr>
          <p:cNvPr id="3" name="Text 0"/>
          <p:cNvSpPr/>
          <p:nvPr/>
        </p:nvSpPr>
        <p:spPr>
          <a:xfrm>
            <a:off x="571500" y="3314700"/>
            <a:ext cx="4762500" cy="666750"/>
          </a:xfrm>
          <a:prstGeom prst="rect">
            <a:avLst/>
          </a:prstGeom>
          <a:noFill/>
          <a:ln/>
        </p:spPr>
        <p:txBody>
          <a:bodyPr vert="horz" wrap="square" lIns="0" tIns="0" rIns="0" bIns="0" rtlCol="0" anchor="ctr"/>
          <a:lstStyle/>
          <a:p>
            <a:pPr marL="0" indent="0" algn="l">
              <a:lnSpc>
                <a:spcPts val="5250"/>
              </a:lnSpc>
              <a:buNone/>
            </a:pPr>
            <a:r>
              <a:rPr lang="zh-CN" altLang="en-US" sz="3750" b="1" dirty="0"/>
              <a:t>卷积神经网络的原理</a:t>
            </a:r>
            <a:endParaRPr lang="en-US" sz="3750" b="1" dirty="0"/>
          </a:p>
        </p:txBody>
      </p:sp>
      <p:sp>
        <p:nvSpPr>
          <p:cNvPr id="4" name="Shape 1"/>
          <p:cNvSpPr/>
          <p:nvPr/>
        </p:nvSpPr>
        <p:spPr>
          <a:xfrm>
            <a:off x="571500" y="4157662"/>
            <a:ext cx="4762500" cy="14288"/>
          </a:xfrm>
          <a:prstGeom prst="rect">
            <a:avLst/>
          </a:prstGeom>
          <a:solidFill>
            <a:srgbClr val="666666">
              <a:alpha val="30000"/>
            </a:srgbClr>
          </a:solidFill>
          <a:ln/>
        </p:spPr>
      </p:sp>
      <p:sp>
        <p:nvSpPr>
          <p:cNvPr id="5" name="Text 2"/>
          <p:cNvSpPr/>
          <p:nvPr/>
        </p:nvSpPr>
        <p:spPr>
          <a:xfrm>
            <a:off x="571500" y="4362450"/>
            <a:ext cx="4762500"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6" name="Text 3"/>
          <p:cNvSpPr/>
          <p:nvPr/>
        </p:nvSpPr>
        <p:spPr>
          <a:xfrm>
            <a:off x="5419725" y="3009900"/>
            <a:ext cx="3729038" cy="2857500"/>
          </a:xfrm>
          <a:prstGeom prst="rect">
            <a:avLst/>
          </a:prstGeom>
          <a:noFill/>
          <a:ln/>
        </p:spPr>
        <p:txBody>
          <a:bodyPr vert="horz" wrap="square" lIns="0" tIns="0" rIns="0" bIns="0" rtlCol="0" anchor="ctr"/>
          <a:lstStyle/>
          <a:p>
            <a:pPr marL="0" indent="0" algn="ctr">
              <a:lnSpc>
                <a:spcPts val="22500"/>
              </a:lnSpc>
              <a:buNone/>
            </a:pPr>
            <a:r>
              <a:rPr lang="en-US" sz="22500" b="1" dirty="0">
                <a:solidFill>
                  <a:srgbClr val="FFFFFF">
                    <a:alpha val="70000"/>
                  </a:srgbClr>
                </a:solidFill>
                <a:latin typeface="Microsoft YaHei" pitchFamily="34" charset="0"/>
                <a:ea typeface="Microsoft YaHei" pitchFamily="34" charset="-122"/>
                <a:cs typeface="Microsoft YaHei" pitchFamily="34" charset="-120"/>
              </a:rPr>
              <a:t>01</a:t>
            </a:r>
            <a:endParaRPr lang="en-US" sz="225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0C1FA-22EA-F247-20B9-708F60C9E7FB}"/>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5BB3E88D-179D-C6BE-4A97-64D529A70756}"/>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9411EE2B-30A6-5DED-97D6-A09BA4D8EC72}"/>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现代卷积神经网络</a:t>
            </a:r>
            <a:endParaRPr lang="en-US" altLang="zh-CN" sz="2250" dirty="0"/>
          </a:p>
        </p:txBody>
      </p:sp>
      <p:sp>
        <p:nvSpPr>
          <p:cNvPr id="5" name="Text 2">
            <a:extLst>
              <a:ext uri="{FF2B5EF4-FFF2-40B4-BE49-F238E27FC236}">
                <a16:creationId xmlns:a16="http://schemas.microsoft.com/office/drawing/2014/main" id="{2B6DB1E3-50E3-34F9-E4CB-3B945593564F}"/>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4970FCFF-DFCF-9C74-67B1-6DED92FDA184}"/>
              </a:ext>
            </a:extLst>
          </p:cNvPr>
          <p:cNvSpPr/>
          <p:nvPr/>
        </p:nvSpPr>
        <p:spPr>
          <a:xfrm>
            <a:off x="571500" y="1238250"/>
            <a:ext cx="3243262" cy="471159"/>
          </a:xfrm>
          <a:prstGeom prst="rect">
            <a:avLst/>
          </a:prstGeom>
          <a:noFill/>
          <a:ln/>
        </p:spPr>
        <p:txBody>
          <a:bodyPr vert="horz" wrap="square" lIns="0" tIns="0" rIns="0" bIns="0" rtlCol="0" anchor="ctr"/>
          <a:lstStyle/>
          <a:p>
            <a:pPr marL="0" indent="0" algn="l">
              <a:lnSpc>
                <a:spcPts val="3150"/>
              </a:lnSpc>
              <a:buNone/>
            </a:pPr>
            <a:endParaRPr lang="en-US" sz="1600" dirty="0"/>
          </a:p>
        </p:txBody>
      </p:sp>
      <p:sp>
        <p:nvSpPr>
          <p:cNvPr id="9" name="Text 7">
            <a:extLst>
              <a:ext uri="{FF2B5EF4-FFF2-40B4-BE49-F238E27FC236}">
                <a16:creationId xmlns:a16="http://schemas.microsoft.com/office/drawing/2014/main" id="{5332F276-CBE8-7230-2859-AE977C6271BC}"/>
              </a:ext>
            </a:extLst>
          </p:cNvPr>
          <p:cNvSpPr/>
          <p:nvPr/>
        </p:nvSpPr>
        <p:spPr>
          <a:xfrm>
            <a:off x="622654" y="1381192"/>
            <a:ext cx="8086526" cy="1087049"/>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批量规范化（</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Batch Normalization</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，简称 </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BN</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）对每个小批量（</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mini-batch</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）的数据进行归一化，将输入数据调整为均值为</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0</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、方差为</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1</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，减缓这种分布变化。</a:t>
            </a:r>
            <a:endParaRPr lang="en-US" altLang="zh-CN" sz="1200" b="1" dirty="0">
              <a:solidFill>
                <a:schemeClr val="tx1">
                  <a:lumMod val="50000"/>
                  <a:lumOff val="50000"/>
                </a:schemeClr>
              </a:solidFill>
              <a:latin typeface="Microsoft YaHei" pitchFamily="34" charset="0"/>
              <a:ea typeface="Microsoft YaHei" pitchFamily="34" charset="-122"/>
            </a:endParaRPr>
          </a:p>
        </p:txBody>
      </p:sp>
      <p:sp>
        <p:nvSpPr>
          <p:cNvPr id="6" name="Text 1">
            <a:extLst>
              <a:ext uri="{FF2B5EF4-FFF2-40B4-BE49-F238E27FC236}">
                <a16:creationId xmlns:a16="http://schemas.microsoft.com/office/drawing/2014/main" id="{B057C9CD-4EAF-5E57-0F6E-098D24D6A553}"/>
              </a:ext>
            </a:extLst>
          </p:cNvPr>
          <p:cNvSpPr/>
          <p:nvPr/>
        </p:nvSpPr>
        <p:spPr>
          <a:xfrm>
            <a:off x="571500" y="1200790"/>
            <a:ext cx="3243262" cy="47115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批量规范化的实现</a:t>
            </a:r>
            <a:endParaRPr lang="en-US" sz="1600" dirty="0"/>
          </a:p>
        </p:txBody>
      </p:sp>
      <p:sp>
        <p:nvSpPr>
          <p:cNvPr id="8" name="文本框 7">
            <a:extLst>
              <a:ext uri="{FF2B5EF4-FFF2-40B4-BE49-F238E27FC236}">
                <a16:creationId xmlns:a16="http://schemas.microsoft.com/office/drawing/2014/main" id="{FEF72C42-228C-5A86-F346-B66103DC2C76}"/>
              </a:ext>
            </a:extLst>
          </p:cNvPr>
          <p:cNvSpPr txBox="1"/>
          <p:nvPr/>
        </p:nvSpPr>
        <p:spPr>
          <a:xfrm>
            <a:off x="609866" y="2226260"/>
            <a:ext cx="5515975" cy="161582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1100" dirty="0"/>
              <a:t>net = </a:t>
            </a:r>
            <a:r>
              <a:rPr lang="en-US" altLang="zh-CN" sz="1100" dirty="0" err="1"/>
              <a:t>nn.Sequential</a:t>
            </a:r>
            <a:r>
              <a:rPr lang="en-US" altLang="zh-CN" sz="1100" dirty="0"/>
              <a:t>(</a:t>
            </a:r>
          </a:p>
          <a:p>
            <a:pPr lvl="1"/>
            <a:r>
              <a:rPr lang="en-US" altLang="zh-CN" sz="1100" dirty="0"/>
              <a:t>nn.Conv2d(1, 6, </a:t>
            </a:r>
            <a:r>
              <a:rPr lang="en-US" altLang="zh-CN" sz="1100" dirty="0" err="1"/>
              <a:t>kernel_size</a:t>
            </a:r>
            <a:r>
              <a:rPr lang="en-US" altLang="zh-CN" sz="1100" dirty="0"/>
              <a:t>=5,</a:t>
            </a:r>
            <a:r>
              <a:rPr lang="zh-CN" altLang="en-US" sz="1100" dirty="0"/>
              <a:t> </a:t>
            </a:r>
            <a:r>
              <a:rPr lang="en-US" altLang="zh-CN" sz="1100" dirty="0"/>
              <a:t>padding=2), nn.BatchNorm2d(6), </a:t>
            </a:r>
            <a:r>
              <a:rPr lang="en-US" altLang="zh-CN" sz="1100" dirty="0" err="1"/>
              <a:t>nn.Sigmoid</a:t>
            </a:r>
            <a:r>
              <a:rPr lang="en-US" altLang="zh-CN" sz="1100" dirty="0"/>
              <a:t>(),</a:t>
            </a:r>
          </a:p>
          <a:p>
            <a:pPr lvl="1"/>
            <a:r>
              <a:rPr lang="en-US" altLang="zh-CN" sz="1100" dirty="0"/>
              <a:t>nn.AvgPool2d(</a:t>
            </a:r>
            <a:r>
              <a:rPr lang="en-US" altLang="zh-CN" sz="1100" dirty="0" err="1"/>
              <a:t>kernel_size</a:t>
            </a:r>
            <a:r>
              <a:rPr lang="en-US" altLang="zh-CN" sz="1100" dirty="0"/>
              <a:t>=2, stride=2),</a:t>
            </a:r>
          </a:p>
          <a:p>
            <a:pPr lvl="1"/>
            <a:r>
              <a:rPr lang="en-US" altLang="zh-CN" sz="1100" dirty="0"/>
              <a:t>nn.Conv2d(6, 16, </a:t>
            </a:r>
            <a:r>
              <a:rPr lang="en-US" altLang="zh-CN" sz="1100" dirty="0" err="1"/>
              <a:t>kernel_size</a:t>
            </a:r>
            <a:r>
              <a:rPr lang="en-US" altLang="zh-CN" sz="1100" dirty="0"/>
              <a:t>=5), nn.BatchNorm2d(16), </a:t>
            </a:r>
            <a:r>
              <a:rPr lang="en-US" altLang="zh-CN" sz="1100" dirty="0" err="1"/>
              <a:t>nn.Sigmoid</a:t>
            </a:r>
            <a:r>
              <a:rPr lang="en-US" altLang="zh-CN" sz="1100" dirty="0"/>
              <a:t>(),</a:t>
            </a:r>
          </a:p>
          <a:p>
            <a:pPr lvl="1"/>
            <a:r>
              <a:rPr lang="en-US" altLang="zh-CN" sz="1100" dirty="0"/>
              <a:t>nn.AvgPool2d(</a:t>
            </a:r>
            <a:r>
              <a:rPr lang="en-US" altLang="zh-CN" sz="1100" dirty="0" err="1"/>
              <a:t>kernel_size</a:t>
            </a:r>
            <a:r>
              <a:rPr lang="en-US" altLang="zh-CN" sz="1100" dirty="0"/>
              <a:t>=2, stride=2), </a:t>
            </a:r>
            <a:r>
              <a:rPr lang="en-US" altLang="zh-CN" sz="1100" dirty="0" err="1"/>
              <a:t>nn.Flatten</a:t>
            </a:r>
            <a:r>
              <a:rPr lang="en-US" altLang="zh-CN" sz="1100" dirty="0"/>
              <a:t>(),</a:t>
            </a:r>
          </a:p>
          <a:p>
            <a:pPr lvl="1"/>
            <a:r>
              <a:rPr lang="en-US" altLang="zh-CN" sz="1100" dirty="0" err="1"/>
              <a:t>nn.Linear</a:t>
            </a:r>
            <a:r>
              <a:rPr lang="en-US" altLang="zh-CN" sz="1100" dirty="0"/>
              <a:t>(16 * 5 * 5, 120), nn.BatchNorm1d(120), </a:t>
            </a:r>
            <a:r>
              <a:rPr lang="en-US" altLang="zh-CN" sz="1100" dirty="0" err="1"/>
              <a:t>nn.Sigmoid</a:t>
            </a:r>
            <a:r>
              <a:rPr lang="en-US" altLang="zh-CN" sz="1100" dirty="0"/>
              <a:t>(),</a:t>
            </a:r>
          </a:p>
          <a:p>
            <a:pPr lvl="1"/>
            <a:r>
              <a:rPr lang="en-US" altLang="zh-CN" sz="1100" dirty="0" err="1"/>
              <a:t>nn.Linear</a:t>
            </a:r>
            <a:r>
              <a:rPr lang="en-US" altLang="zh-CN" sz="1100" dirty="0"/>
              <a:t>(120, 84), nn.BatchNorm1d(84), </a:t>
            </a:r>
            <a:r>
              <a:rPr lang="en-US" altLang="zh-CN" sz="1100" dirty="0" err="1"/>
              <a:t>nn.Sigmoid</a:t>
            </a:r>
            <a:r>
              <a:rPr lang="en-US" altLang="zh-CN" sz="1100" dirty="0"/>
              <a:t>(),</a:t>
            </a:r>
          </a:p>
          <a:p>
            <a:pPr lvl="1"/>
            <a:r>
              <a:rPr lang="en-US" altLang="zh-CN" sz="1100" dirty="0" err="1"/>
              <a:t>nn.Linear</a:t>
            </a:r>
            <a:r>
              <a:rPr lang="en-US" altLang="zh-CN" sz="1100" dirty="0"/>
              <a:t>(84, 10)</a:t>
            </a:r>
          </a:p>
          <a:p>
            <a:pPr lvl="1"/>
            <a:r>
              <a:rPr lang="en-US" altLang="zh-CN" sz="1100" dirty="0"/>
              <a:t>)</a:t>
            </a:r>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080851AA-676D-5872-D967-64876DB39632}"/>
                  </a:ext>
                </a:extLst>
              </p14:cNvPr>
              <p14:cNvContentPartPr/>
              <p14:nvPr/>
            </p14:nvContentPartPr>
            <p14:xfrm>
              <a:off x="2286000" y="2405160"/>
              <a:ext cx="3248280" cy="1105200"/>
            </p14:xfrm>
          </p:contentPart>
        </mc:Choice>
        <mc:Fallback>
          <p:pic>
            <p:nvPicPr>
              <p:cNvPr id="7" name="墨迹 6">
                <a:extLst>
                  <a:ext uri="{FF2B5EF4-FFF2-40B4-BE49-F238E27FC236}">
                    <a16:creationId xmlns:a16="http://schemas.microsoft.com/office/drawing/2014/main" id="{080851AA-676D-5872-D967-64876DB39632}"/>
                  </a:ext>
                </a:extLst>
              </p:cNvPr>
              <p:cNvPicPr/>
              <p:nvPr/>
            </p:nvPicPr>
            <p:blipFill>
              <a:blip r:embed="rId5"/>
              <a:stretch>
                <a:fillRect/>
              </a:stretch>
            </p:blipFill>
            <p:spPr>
              <a:xfrm>
                <a:off x="2276640" y="2395800"/>
                <a:ext cx="3267000" cy="1123920"/>
              </a:xfrm>
              <a:prstGeom prst="rect">
                <a:avLst/>
              </a:prstGeom>
            </p:spPr>
          </p:pic>
        </mc:Fallback>
      </mc:AlternateContent>
    </p:spTree>
    <p:extLst>
      <p:ext uri="{BB962C8B-B14F-4D97-AF65-F5344CB8AC3E}">
        <p14:creationId xmlns:p14="http://schemas.microsoft.com/office/powerpoint/2010/main" val="21182402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434DF-2CA8-6430-05A3-EA4E38674B50}"/>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4B26267A-3086-D2FD-3D5A-982C5804B384}"/>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28A7576B-1402-7A62-4E5C-5F21D7CA2E8A}"/>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现代卷积神经网络</a:t>
            </a:r>
            <a:endParaRPr lang="en-US" altLang="zh-CN" sz="2250" dirty="0"/>
          </a:p>
        </p:txBody>
      </p:sp>
      <p:sp>
        <p:nvSpPr>
          <p:cNvPr id="5" name="Text 2">
            <a:extLst>
              <a:ext uri="{FF2B5EF4-FFF2-40B4-BE49-F238E27FC236}">
                <a16:creationId xmlns:a16="http://schemas.microsoft.com/office/drawing/2014/main" id="{86807913-D17D-584C-F906-D09178F3C470}"/>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FB41213C-7FDA-8307-E986-3F1D5EAEDCCD}"/>
              </a:ext>
            </a:extLst>
          </p:cNvPr>
          <p:cNvSpPr/>
          <p:nvPr/>
        </p:nvSpPr>
        <p:spPr>
          <a:xfrm>
            <a:off x="571500" y="1238250"/>
            <a:ext cx="3243262" cy="471159"/>
          </a:xfrm>
          <a:prstGeom prst="rect">
            <a:avLst/>
          </a:prstGeom>
          <a:noFill/>
          <a:ln/>
        </p:spPr>
        <p:txBody>
          <a:bodyPr vert="horz" wrap="square" lIns="0" tIns="0" rIns="0" bIns="0" rtlCol="0" anchor="ctr"/>
          <a:lstStyle/>
          <a:p>
            <a:pPr marL="0" indent="0" algn="l">
              <a:lnSpc>
                <a:spcPts val="3150"/>
              </a:lnSpc>
              <a:buNone/>
            </a:pPr>
            <a:endParaRPr lang="en-US" sz="1600" dirty="0"/>
          </a:p>
        </p:txBody>
      </p:sp>
      <p:sp>
        <p:nvSpPr>
          <p:cNvPr id="9" name="Text 7">
            <a:extLst>
              <a:ext uri="{FF2B5EF4-FFF2-40B4-BE49-F238E27FC236}">
                <a16:creationId xmlns:a16="http://schemas.microsoft.com/office/drawing/2014/main" id="{59D268A9-F147-DD73-A7A5-B964D19AC051}"/>
              </a:ext>
            </a:extLst>
          </p:cNvPr>
          <p:cNvSpPr/>
          <p:nvPr/>
        </p:nvSpPr>
        <p:spPr>
          <a:xfrm>
            <a:off x="622654" y="1381192"/>
            <a:ext cx="8086526" cy="1087049"/>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查看结果</a:t>
            </a:r>
            <a:endParaRPr lang="en-US" altLang="zh-CN" sz="1200" b="1" dirty="0">
              <a:solidFill>
                <a:schemeClr val="tx1">
                  <a:lumMod val="50000"/>
                  <a:lumOff val="50000"/>
                </a:schemeClr>
              </a:solidFill>
              <a:latin typeface="Microsoft YaHei" pitchFamily="34" charset="0"/>
              <a:ea typeface="Microsoft YaHei" pitchFamily="34" charset="-122"/>
            </a:endParaRPr>
          </a:p>
        </p:txBody>
      </p:sp>
      <p:sp>
        <p:nvSpPr>
          <p:cNvPr id="6" name="Text 1">
            <a:extLst>
              <a:ext uri="{FF2B5EF4-FFF2-40B4-BE49-F238E27FC236}">
                <a16:creationId xmlns:a16="http://schemas.microsoft.com/office/drawing/2014/main" id="{BDEAB9DA-19D5-3B77-84D2-5A1F8182F7CF}"/>
              </a:ext>
            </a:extLst>
          </p:cNvPr>
          <p:cNvSpPr/>
          <p:nvPr/>
        </p:nvSpPr>
        <p:spPr>
          <a:xfrm>
            <a:off x="571500" y="1200790"/>
            <a:ext cx="3243262" cy="47115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批量规范化的实现</a:t>
            </a:r>
            <a:endParaRPr lang="en-US" sz="1600" dirty="0"/>
          </a:p>
        </p:txBody>
      </p:sp>
      <p:pic>
        <p:nvPicPr>
          <p:cNvPr id="10" name="图片 9">
            <a:extLst>
              <a:ext uri="{FF2B5EF4-FFF2-40B4-BE49-F238E27FC236}">
                <a16:creationId xmlns:a16="http://schemas.microsoft.com/office/drawing/2014/main" id="{9D0776FB-567C-F66F-3E95-03D14658C4A3}"/>
              </a:ext>
            </a:extLst>
          </p:cNvPr>
          <p:cNvPicPr>
            <a:picLocks noChangeAspect="1"/>
          </p:cNvPicPr>
          <p:nvPr/>
        </p:nvPicPr>
        <p:blipFill>
          <a:blip r:embed="rId4"/>
          <a:stretch>
            <a:fillRect/>
          </a:stretch>
        </p:blipFill>
        <p:spPr>
          <a:xfrm>
            <a:off x="296540" y="2136803"/>
            <a:ext cx="4191145" cy="2669498"/>
          </a:xfrm>
          <a:prstGeom prst="rect">
            <a:avLst/>
          </a:prstGeom>
        </p:spPr>
      </p:pic>
      <p:pic>
        <p:nvPicPr>
          <p:cNvPr id="12" name="图片 11">
            <a:extLst>
              <a:ext uri="{FF2B5EF4-FFF2-40B4-BE49-F238E27FC236}">
                <a16:creationId xmlns:a16="http://schemas.microsoft.com/office/drawing/2014/main" id="{8E1FF0A0-AD51-B9C7-296B-90BB1E414792}"/>
              </a:ext>
            </a:extLst>
          </p:cNvPr>
          <p:cNvPicPr>
            <a:picLocks noChangeAspect="1"/>
          </p:cNvPicPr>
          <p:nvPr/>
        </p:nvPicPr>
        <p:blipFill>
          <a:blip r:embed="rId5"/>
          <a:stretch>
            <a:fillRect/>
          </a:stretch>
        </p:blipFill>
        <p:spPr>
          <a:xfrm>
            <a:off x="4659990" y="2136803"/>
            <a:ext cx="4187470" cy="2624104"/>
          </a:xfrm>
          <a:prstGeom prst="rect">
            <a:avLst/>
          </a:prstGeom>
        </p:spPr>
      </p:pic>
      <mc:AlternateContent xmlns:mc="http://schemas.openxmlformats.org/markup-compatibility/2006">
        <mc:Choice xmlns:p14="http://schemas.microsoft.com/office/powerpoint/2010/main" Requires="p14">
          <p:contentPart p14:bwMode="auto" r:id="rId6">
            <p14:nvContentPartPr>
              <p14:cNvPr id="7" name="墨迹 6">
                <a:extLst>
                  <a:ext uri="{FF2B5EF4-FFF2-40B4-BE49-F238E27FC236}">
                    <a16:creationId xmlns:a16="http://schemas.microsoft.com/office/drawing/2014/main" id="{D81FC6B7-35BF-7196-3E44-0A3BFAC031A2}"/>
                  </a:ext>
                </a:extLst>
              </p14:cNvPr>
              <p14:cNvContentPartPr/>
              <p14:nvPr/>
            </p14:nvContentPartPr>
            <p14:xfrm>
              <a:off x="4305240" y="2367000"/>
              <a:ext cx="72000" cy="43200"/>
            </p14:xfrm>
          </p:contentPart>
        </mc:Choice>
        <mc:Fallback>
          <p:pic>
            <p:nvPicPr>
              <p:cNvPr id="7" name="墨迹 6">
                <a:extLst>
                  <a:ext uri="{FF2B5EF4-FFF2-40B4-BE49-F238E27FC236}">
                    <a16:creationId xmlns:a16="http://schemas.microsoft.com/office/drawing/2014/main" id="{D81FC6B7-35BF-7196-3E44-0A3BFAC031A2}"/>
                  </a:ext>
                </a:extLst>
              </p:cNvPr>
              <p:cNvPicPr/>
              <p:nvPr/>
            </p:nvPicPr>
            <p:blipFill>
              <a:blip r:embed="rId7"/>
              <a:stretch>
                <a:fillRect/>
              </a:stretch>
            </p:blipFill>
            <p:spPr>
              <a:xfrm>
                <a:off x="4295880" y="2357640"/>
                <a:ext cx="90720" cy="61920"/>
              </a:xfrm>
              <a:prstGeom prst="rect">
                <a:avLst/>
              </a:prstGeom>
            </p:spPr>
          </p:pic>
        </mc:Fallback>
      </mc:AlternateContent>
    </p:spTree>
    <p:extLst>
      <p:ext uri="{BB962C8B-B14F-4D97-AF65-F5344CB8AC3E}">
        <p14:creationId xmlns:p14="http://schemas.microsoft.com/office/powerpoint/2010/main" val="19201054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1C690-F815-2929-615A-141779D53A07}"/>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46C46C5D-5692-3D53-A3FF-BDEF6D02A147}"/>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31994EA7-6AE6-376E-CD65-3F4CF46A3781}"/>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现代卷积神经网络</a:t>
            </a:r>
            <a:endParaRPr lang="en-US" altLang="zh-CN" sz="2250" dirty="0"/>
          </a:p>
        </p:txBody>
      </p:sp>
      <p:sp>
        <p:nvSpPr>
          <p:cNvPr id="5" name="Text 2">
            <a:extLst>
              <a:ext uri="{FF2B5EF4-FFF2-40B4-BE49-F238E27FC236}">
                <a16:creationId xmlns:a16="http://schemas.microsoft.com/office/drawing/2014/main" id="{9B79255A-94E9-FD7E-064C-26C02E1C602C}"/>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5558E40E-B8FF-F566-4C19-6DDB615019B6}"/>
              </a:ext>
            </a:extLst>
          </p:cNvPr>
          <p:cNvSpPr/>
          <p:nvPr/>
        </p:nvSpPr>
        <p:spPr>
          <a:xfrm>
            <a:off x="571500" y="1238250"/>
            <a:ext cx="3243262" cy="471159"/>
          </a:xfrm>
          <a:prstGeom prst="rect">
            <a:avLst/>
          </a:prstGeom>
          <a:noFill/>
          <a:ln/>
        </p:spPr>
        <p:txBody>
          <a:bodyPr vert="horz" wrap="square" lIns="0" tIns="0" rIns="0" bIns="0" rtlCol="0" anchor="ctr"/>
          <a:lstStyle/>
          <a:p>
            <a:pPr marL="0" indent="0" algn="l">
              <a:lnSpc>
                <a:spcPts val="3150"/>
              </a:lnSpc>
              <a:buNone/>
            </a:pPr>
            <a:endParaRPr lang="en-US" sz="1600" dirty="0"/>
          </a:p>
        </p:txBody>
      </p:sp>
      <p:sp>
        <p:nvSpPr>
          <p:cNvPr id="6" name="Text 1">
            <a:extLst>
              <a:ext uri="{FF2B5EF4-FFF2-40B4-BE49-F238E27FC236}">
                <a16:creationId xmlns:a16="http://schemas.microsoft.com/office/drawing/2014/main" id="{92182531-1434-AAD6-C263-EAD2F892457C}"/>
              </a:ext>
            </a:extLst>
          </p:cNvPr>
          <p:cNvSpPr/>
          <p:nvPr/>
        </p:nvSpPr>
        <p:spPr>
          <a:xfrm>
            <a:off x="571500" y="1200790"/>
            <a:ext cx="3243262" cy="47115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残差网络（</a:t>
            </a:r>
            <a:r>
              <a:rPr lang="en-US" altLang="zh-CN" sz="1600" b="1" dirty="0" err="1">
                <a:solidFill>
                  <a:srgbClr val="333333"/>
                </a:solidFill>
                <a:latin typeface="Microsoft YaHei" pitchFamily="34" charset="0"/>
                <a:ea typeface="Microsoft YaHei" pitchFamily="34" charset="-122"/>
              </a:rPr>
              <a:t>ResNet</a:t>
            </a:r>
            <a:r>
              <a:rPr lang="zh-CN" altLang="en-US" sz="1600" b="1" dirty="0">
                <a:solidFill>
                  <a:srgbClr val="333333"/>
                </a:solidFill>
                <a:latin typeface="Microsoft YaHei" pitchFamily="34" charset="0"/>
                <a:ea typeface="Microsoft YaHei" pitchFamily="34" charset="-122"/>
              </a:rPr>
              <a:t>）</a:t>
            </a:r>
            <a:endParaRPr lang="en-US" sz="1600" dirty="0"/>
          </a:p>
        </p:txBody>
      </p:sp>
      <p:pic>
        <p:nvPicPr>
          <p:cNvPr id="12" name="图片 11">
            <a:extLst>
              <a:ext uri="{FF2B5EF4-FFF2-40B4-BE49-F238E27FC236}">
                <a16:creationId xmlns:a16="http://schemas.microsoft.com/office/drawing/2014/main" id="{BA13DD5B-E08F-0819-16C7-AC41BEE40291}"/>
              </a:ext>
            </a:extLst>
          </p:cNvPr>
          <p:cNvPicPr>
            <a:picLocks noChangeAspect="1"/>
          </p:cNvPicPr>
          <p:nvPr/>
        </p:nvPicPr>
        <p:blipFill>
          <a:blip r:embed="rId4"/>
          <a:stretch>
            <a:fillRect/>
          </a:stretch>
        </p:blipFill>
        <p:spPr>
          <a:xfrm>
            <a:off x="2935032" y="2615718"/>
            <a:ext cx="2928638" cy="2345951"/>
          </a:xfrm>
          <a:prstGeom prst="rect">
            <a:avLst/>
          </a:prstGeom>
        </p:spPr>
      </p:pic>
      <p:sp>
        <p:nvSpPr>
          <p:cNvPr id="13" name="Text 7">
            <a:extLst>
              <a:ext uri="{FF2B5EF4-FFF2-40B4-BE49-F238E27FC236}">
                <a16:creationId xmlns:a16="http://schemas.microsoft.com/office/drawing/2014/main" id="{63EFB9EC-59D2-4ACD-3212-9BD5173816C6}"/>
              </a:ext>
            </a:extLst>
          </p:cNvPr>
          <p:cNvSpPr/>
          <p:nvPr/>
        </p:nvSpPr>
        <p:spPr>
          <a:xfrm>
            <a:off x="622654" y="1381192"/>
            <a:ext cx="8086526" cy="1823133"/>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假设我们有一个原始输入 𝑥，而我们希望通过神经网络学到一个理想映射 𝑓</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𝑥</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，传统的网络结构直接学习这个映射 𝑓</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𝑥</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在 </a:t>
            </a:r>
            <a:r>
              <a:rPr lang="en-US" altLang="zh-CN" sz="1200" b="1" dirty="0" err="1">
                <a:solidFill>
                  <a:schemeClr val="tx1">
                    <a:lumMod val="50000"/>
                    <a:lumOff val="50000"/>
                  </a:schemeClr>
                </a:solidFill>
                <a:latin typeface="Microsoft YaHei" pitchFamily="34" charset="0"/>
                <a:ea typeface="Microsoft YaHei" pitchFamily="34" charset="-122"/>
              </a:rPr>
              <a:t>ResNet</a:t>
            </a:r>
            <a:r>
              <a:rPr lang="en-US" altLang="zh-CN" sz="1200" b="1" dirty="0">
                <a:solidFill>
                  <a:schemeClr val="tx1">
                    <a:lumMod val="50000"/>
                    <a:lumOff val="50000"/>
                  </a:schemeClr>
                </a:solidFill>
                <a:latin typeface="Microsoft YaHei" pitchFamily="34" charset="0"/>
                <a:ea typeface="Microsoft YaHei" pitchFamily="34" charset="-122"/>
              </a:rPr>
              <a:t> </a:t>
            </a:r>
            <a:r>
              <a:rPr lang="zh-CN" altLang="en-US" sz="1200" b="1" dirty="0">
                <a:solidFill>
                  <a:schemeClr val="tx1">
                    <a:lumMod val="50000"/>
                    <a:lumOff val="50000"/>
                  </a:schemeClr>
                </a:solidFill>
                <a:latin typeface="Microsoft YaHei" pitchFamily="34" charset="0"/>
                <a:ea typeface="Microsoft YaHei" pitchFamily="34" charset="-122"/>
              </a:rPr>
              <a:t>中，我们不再直接学习映射 𝑓</a:t>
            </a:r>
            <a:r>
              <a:rPr lang="en-US" altLang="zh-CN" sz="1200" b="1" dirty="0">
                <a:solidFill>
                  <a:schemeClr val="tx1">
                    <a:lumMod val="50000"/>
                    <a:lumOff val="50000"/>
                  </a:schemeClr>
                </a:solidFill>
                <a:latin typeface="Microsoft YaHei" pitchFamily="34" charset="0"/>
                <a:ea typeface="Microsoft YaHei" pitchFamily="34" charset="-122"/>
              </a:rPr>
              <a:t>(</a:t>
            </a:r>
            <a:r>
              <a:rPr lang="zh-CN" altLang="en-US" sz="1200" b="1" dirty="0">
                <a:solidFill>
                  <a:schemeClr val="tx1">
                    <a:lumMod val="50000"/>
                    <a:lumOff val="50000"/>
                  </a:schemeClr>
                </a:solidFill>
                <a:latin typeface="Microsoft YaHei" pitchFamily="34" charset="0"/>
                <a:ea typeface="Microsoft YaHei" pitchFamily="34" charset="-122"/>
              </a:rPr>
              <a:t>𝑥</a:t>
            </a:r>
            <a:r>
              <a:rPr lang="en-US" altLang="zh-CN" sz="1200" b="1" dirty="0">
                <a:solidFill>
                  <a:schemeClr val="tx1">
                    <a:lumMod val="50000"/>
                    <a:lumOff val="50000"/>
                  </a:schemeClr>
                </a:solidFill>
                <a:latin typeface="Microsoft YaHei" pitchFamily="34" charset="0"/>
                <a:ea typeface="Microsoft YaHei" pitchFamily="34" charset="-122"/>
              </a:rPr>
              <a:t>)</a:t>
            </a:r>
            <a:r>
              <a:rPr lang="zh-CN" altLang="en-US" sz="1200" b="1" dirty="0">
                <a:solidFill>
                  <a:schemeClr val="tx1">
                    <a:lumMod val="50000"/>
                    <a:lumOff val="50000"/>
                  </a:schemeClr>
                </a:solidFill>
                <a:latin typeface="Microsoft YaHei" pitchFamily="34" charset="0"/>
                <a:ea typeface="Microsoft YaHei" pitchFamily="34" charset="-122"/>
              </a:rPr>
              <a:t>而是学习残差映射 𝑓</a:t>
            </a:r>
            <a:r>
              <a:rPr lang="en-US" altLang="zh-CN" sz="1200" b="1" dirty="0">
                <a:solidFill>
                  <a:schemeClr val="tx1">
                    <a:lumMod val="50000"/>
                    <a:lumOff val="50000"/>
                  </a:schemeClr>
                </a:solidFill>
                <a:latin typeface="Microsoft YaHei" pitchFamily="34" charset="0"/>
                <a:ea typeface="Microsoft YaHei" pitchFamily="34" charset="-122"/>
              </a:rPr>
              <a:t>(</a:t>
            </a:r>
            <a:r>
              <a:rPr lang="zh-CN" altLang="en-US" sz="1200" b="1" dirty="0">
                <a:solidFill>
                  <a:schemeClr val="tx1">
                    <a:lumMod val="50000"/>
                    <a:lumOff val="50000"/>
                  </a:schemeClr>
                </a:solidFill>
                <a:latin typeface="Microsoft YaHei" pitchFamily="34" charset="0"/>
                <a:ea typeface="Microsoft YaHei" pitchFamily="34" charset="-122"/>
              </a:rPr>
              <a:t>𝑥</a:t>
            </a:r>
            <a:r>
              <a:rPr lang="en-US" altLang="zh-CN" sz="1200" b="1" dirty="0">
                <a:solidFill>
                  <a:schemeClr val="tx1">
                    <a:lumMod val="50000"/>
                    <a:lumOff val="50000"/>
                  </a:schemeClr>
                </a:solidFill>
                <a:latin typeface="Microsoft YaHei" pitchFamily="34" charset="0"/>
                <a:ea typeface="Microsoft YaHei" pitchFamily="34" charset="-122"/>
              </a:rPr>
              <a:t>)−</a:t>
            </a:r>
            <a:r>
              <a:rPr lang="zh-CN" altLang="en-US" sz="1200" b="1" dirty="0">
                <a:solidFill>
                  <a:schemeClr val="tx1">
                    <a:lumMod val="50000"/>
                    <a:lumOff val="50000"/>
                  </a:schemeClr>
                </a:solidFill>
                <a:latin typeface="Microsoft YaHei" pitchFamily="34" charset="0"/>
                <a:ea typeface="Microsoft YaHei" pitchFamily="34" charset="-122"/>
              </a:rPr>
              <a:t>𝑥。换句话说，网络的目标变为：将输入 𝑥与 残差 相加，得到 𝑓</a:t>
            </a:r>
            <a:r>
              <a:rPr lang="en-US" altLang="zh-CN" sz="1200" b="1" dirty="0">
                <a:solidFill>
                  <a:schemeClr val="tx1">
                    <a:lumMod val="50000"/>
                    <a:lumOff val="50000"/>
                  </a:schemeClr>
                </a:solidFill>
                <a:latin typeface="Microsoft YaHei" pitchFamily="34" charset="0"/>
                <a:ea typeface="Microsoft YaHei" pitchFamily="34" charset="-122"/>
              </a:rPr>
              <a:t>(</a:t>
            </a:r>
            <a:r>
              <a:rPr lang="zh-CN" altLang="en-US" sz="1200" b="1" dirty="0">
                <a:solidFill>
                  <a:schemeClr val="tx1">
                    <a:lumMod val="50000"/>
                    <a:lumOff val="50000"/>
                  </a:schemeClr>
                </a:solidFill>
                <a:latin typeface="Microsoft YaHei" pitchFamily="34" charset="0"/>
                <a:ea typeface="Microsoft YaHei" pitchFamily="34" charset="-122"/>
              </a:rPr>
              <a:t>𝑥</a:t>
            </a:r>
            <a:r>
              <a:rPr lang="en-US" altLang="zh-CN" sz="1200" b="1" dirty="0">
                <a:solidFill>
                  <a:schemeClr val="tx1">
                    <a:lumMod val="50000"/>
                    <a:lumOff val="50000"/>
                  </a:schemeClr>
                </a:solidFill>
                <a:latin typeface="Microsoft YaHei" pitchFamily="34" charset="0"/>
                <a:ea typeface="Microsoft YaHei" pitchFamily="34" charset="-122"/>
              </a:rPr>
              <a:t>)</a:t>
            </a:r>
            <a:r>
              <a:rPr lang="zh-CN" altLang="en-US" sz="1200" b="1" dirty="0">
                <a:solidFill>
                  <a:schemeClr val="tx1">
                    <a:lumMod val="50000"/>
                    <a:lumOff val="50000"/>
                  </a:schemeClr>
                </a:solidFill>
                <a:latin typeface="Microsoft YaHei" pitchFamily="34" charset="0"/>
                <a:ea typeface="Microsoft YaHei" pitchFamily="34" charset="-122"/>
              </a:rPr>
              <a:t>。因此，网络学到的映射是残差 𝑓</a:t>
            </a:r>
            <a:r>
              <a:rPr lang="en-US" altLang="zh-CN" sz="1200" b="1" dirty="0">
                <a:solidFill>
                  <a:schemeClr val="tx1">
                    <a:lumMod val="50000"/>
                    <a:lumOff val="50000"/>
                  </a:schemeClr>
                </a:solidFill>
                <a:latin typeface="Microsoft YaHei" pitchFamily="34" charset="0"/>
                <a:ea typeface="Microsoft YaHei" pitchFamily="34" charset="-122"/>
              </a:rPr>
              <a:t>(</a:t>
            </a:r>
            <a:r>
              <a:rPr lang="zh-CN" altLang="en-US" sz="1200" b="1" dirty="0">
                <a:solidFill>
                  <a:schemeClr val="tx1">
                    <a:lumMod val="50000"/>
                    <a:lumOff val="50000"/>
                  </a:schemeClr>
                </a:solidFill>
                <a:latin typeface="Microsoft YaHei" pitchFamily="34" charset="0"/>
                <a:ea typeface="Microsoft YaHei" pitchFamily="34" charset="-122"/>
              </a:rPr>
              <a:t>𝑥</a:t>
            </a:r>
            <a:r>
              <a:rPr lang="en-US" altLang="zh-CN" sz="1200" b="1" dirty="0">
                <a:solidFill>
                  <a:schemeClr val="tx1">
                    <a:lumMod val="50000"/>
                    <a:lumOff val="50000"/>
                  </a:schemeClr>
                </a:solidFill>
                <a:latin typeface="Microsoft YaHei" pitchFamily="34" charset="0"/>
                <a:ea typeface="Microsoft YaHei" pitchFamily="34" charset="-122"/>
              </a:rPr>
              <a:t>)−</a:t>
            </a:r>
            <a:r>
              <a:rPr lang="zh-CN" altLang="en-US" sz="1200" b="1" dirty="0">
                <a:solidFill>
                  <a:schemeClr val="tx1">
                    <a:lumMod val="50000"/>
                    <a:lumOff val="50000"/>
                  </a:schemeClr>
                </a:solidFill>
                <a:latin typeface="Microsoft YaHei" pitchFamily="34" charset="0"/>
                <a:ea typeface="Microsoft YaHei" pitchFamily="34" charset="-122"/>
              </a:rPr>
              <a:t>𝑥而不是直接的映射 𝑓</a:t>
            </a:r>
            <a:r>
              <a:rPr lang="en-US" altLang="zh-CN" sz="1200" b="1" dirty="0">
                <a:solidFill>
                  <a:schemeClr val="tx1">
                    <a:lumMod val="50000"/>
                    <a:lumOff val="50000"/>
                  </a:schemeClr>
                </a:solidFill>
                <a:latin typeface="Microsoft YaHei" pitchFamily="34" charset="0"/>
                <a:ea typeface="Microsoft YaHei" pitchFamily="34" charset="-122"/>
              </a:rPr>
              <a:t>(</a:t>
            </a:r>
            <a:r>
              <a:rPr lang="zh-CN" altLang="en-US" sz="1200" b="1" dirty="0">
                <a:solidFill>
                  <a:schemeClr val="tx1">
                    <a:lumMod val="50000"/>
                    <a:lumOff val="50000"/>
                  </a:schemeClr>
                </a:solidFill>
                <a:latin typeface="Microsoft YaHei" pitchFamily="34" charset="0"/>
                <a:ea typeface="Microsoft YaHei" pitchFamily="34" charset="-122"/>
              </a:rPr>
              <a:t>𝑥</a:t>
            </a:r>
            <a:r>
              <a:rPr lang="en-US" altLang="zh-CN" sz="1200" b="1" dirty="0">
                <a:solidFill>
                  <a:schemeClr val="tx1">
                    <a:lumMod val="50000"/>
                    <a:lumOff val="50000"/>
                  </a:schemeClr>
                </a:solidFill>
                <a:latin typeface="Microsoft YaHei" pitchFamily="34" charset="0"/>
                <a:ea typeface="Microsoft YaHei" pitchFamily="34" charset="-122"/>
              </a:rPr>
              <a:t>) </a:t>
            </a:r>
            <a:r>
              <a:rPr lang="zh-CN" altLang="en-US" sz="1200" b="1" dirty="0">
                <a:solidFill>
                  <a:schemeClr val="tx1">
                    <a:lumMod val="50000"/>
                    <a:lumOff val="50000"/>
                  </a:schemeClr>
                </a:solidFill>
                <a:latin typeface="Microsoft YaHei" pitchFamily="34" charset="0"/>
                <a:ea typeface="Microsoft YaHei" pitchFamily="34" charset="-122"/>
              </a:rPr>
              <a:t>。</a:t>
            </a: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endParaRPr>
          </a:p>
        </p:txBody>
      </p:sp>
      <mc:AlternateContent xmlns:mc="http://schemas.openxmlformats.org/markup-compatibility/2006">
        <mc:Choice xmlns:p14="http://schemas.microsoft.com/office/powerpoint/2010/main" Requires="p14">
          <p:contentPart p14:bwMode="auto" r:id="rId5">
            <p14:nvContentPartPr>
              <p14:cNvPr id="7" name="墨迹 6">
                <a:extLst>
                  <a:ext uri="{FF2B5EF4-FFF2-40B4-BE49-F238E27FC236}">
                    <a16:creationId xmlns:a16="http://schemas.microsoft.com/office/drawing/2014/main" id="{3E72B49A-28C4-ED1D-5F1F-FBE163D05010}"/>
                  </a:ext>
                </a:extLst>
              </p14:cNvPr>
              <p14:cNvContentPartPr/>
              <p14:nvPr/>
            </p14:nvContentPartPr>
            <p14:xfrm>
              <a:off x="581040" y="2386080"/>
              <a:ext cx="7930080" cy="2109960"/>
            </p14:xfrm>
          </p:contentPart>
        </mc:Choice>
        <mc:Fallback>
          <p:pic>
            <p:nvPicPr>
              <p:cNvPr id="7" name="墨迹 6">
                <a:extLst>
                  <a:ext uri="{FF2B5EF4-FFF2-40B4-BE49-F238E27FC236}">
                    <a16:creationId xmlns:a16="http://schemas.microsoft.com/office/drawing/2014/main" id="{3E72B49A-28C4-ED1D-5F1F-FBE163D05010}"/>
                  </a:ext>
                </a:extLst>
              </p:cNvPr>
              <p:cNvPicPr/>
              <p:nvPr/>
            </p:nvPicPr>
            <p:blipFill>
              <a:blip r:embed="rId6"/>
              <a:stretch>
                <a:fillRect/>
              </a:stretch>
            </p:blipFill>
            <p:spPr>
              <a:xfrm>
                <a:off x="571680" y="2376720"/>
                <a:ext cx="7948800" cy="2128680"/>
              </a:xfrm>
              <a:prstGeom prst="rect">
                <a:avLst/>
              </a:prstGeom>
            </p:spPr>
          </p:pic>
        </mc:Fallback>
      </mc:AlternateContent>
    </p:spTree>
    <p:extLst>
      <p:ext uri="{BB962C8B-B14F-4D97-AF65-F5344CB8AC3E}">
        <p14:creationId xmlns:p14="http://schemas.microsoft.com/office/powerpoint/2010/main" val="28291008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DE6CF-62A2-168E-2C4C-12FB933F2BEE}"/>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C53E1CA3-024F-D20C-F285-2E7F08D41736}"/>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FA6C2AD8-7619-D2FE-A973-73C254810B2C}"/>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现代卷积神经网络</a:t>
            </a:r>
            <a:endParaRPr lang="en-US" altLang="zh-CN" sz="2250" dirty="0"/>
          </a:p>
        </p:txBody>
      </p:sp>
      <p:sp>
        <p:nvSpPr>
          <p:cNvPr id="5" name="Text 2">
            <a:extLst>
              <a:ext uri="{FF2B5EF4-FFF2-40B4-BE49-F238E27FC236}">
                <a16:creationId xmlns:a16="http://schemas.microsoft.com/office/drawing/2014/main" id="{24B47C31-60E9-924C-D39C-6BDA123748C0}"/>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9D74E65B-4DB6-28FE-0E65-9F62327CEECE}"/>
              </a:ext>
            </a:extLst>
          </p:cNvPr>
          <p:cNvSpPr/>
          <p:nvPr/>
        </p:nvSpPr>
        <p:spPr>
          <a:xfrm>
            <a:off x="571500" y="1238250"/>
            <a:ext cx="3243262" cy="471159"/>
          </a:xfrm>
          <a:prstGeom prst="rect">
            <a:avLst/>
          </a:prstGeom>
          <a:noFill/>
          <a:ln/>
        </p:spPr>
        <p:txBody>
          <a:bodyPr vert="horz" wrap="square" lIns="0" tIns="0" rIns="0" bIns="0" rtlCol="0" anchor="ctr"/>
          <a:lstStyle/>
          <a:p>
            <a:pPr marL="0" indent="0" algn="l">
              <a:lnSpc>
                <a:spcPts val="3150"/>
              </a:lnSpc>
              <a:buNone/>
            </a:pPr>
            <a:endParaRPr lang="en-US" sz="1600" dirty="0"/>
          </a:p>
        </p:txBody>
      </p:sp>
      <p:sp>
        <p:nvSpPr>
          <p:cNvPr id="6" name="Text 1">
            <a:extLst>
              <a:ext uri="{FF2B5EF4-FFF2-40B4-BE49-F238E27FC236}">
                <a16:creationId xmlns:a16="http://schemas.microsoft.com/office/drawing/2014/main" id="{6222E437-FB30-65A9-D572-DCEE7FC39850}"/>
              </a:ext>
            </a:extLst>
          </p:cNvPr>
          <p:cNvSpPr/>
          <p:nvPr/>
        </p:nvSpPr>
        <p:spPr>
          <a:xfrm>
            <a:off x="571500" y="1200790"/>
            <a:ext cx="3243262" cy="47115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残差网络（</a:t>
            </a:r>
            <a:r>
              <a:rPr lang="en-US" altLang="zh-CN" sz="1600" b="1" dirty="0" err="1">
                <a:solidFill>
                  <a:srgbClr val="333333"/>
                </a:solidFill>
                <a:latin typeface="Microsoft YaHei" pitchFamily="34" charset="0"/>
                <a:ea typeface="Microsoft YaHei" pitchFamily="34" charset="-122"/>
              </a:rPr>
              <a:t>ResNet</a:t>
            </a:r>
            <a:r>
              <a:rPr lang="zh-CN" altLang="en-US" sz="1600" b="1" dirty="0">
                <a:solidFill>
                  <a:srgbClr val="333333"/>
                </a:solidFill>
                <a:latin typeface="Microsoft YaHei" pitchFamily="34" charset="0"/>
                <a:ea typeface="Microsoft YaHei" pitchFamily="34" charset="-122"/>
              </a:rPr>
              <a:t>）</a:t>
            </a:r>
            <a:endParaRPr lang="en-US" sz="1600" dirty="0"/>
          </a:p>
        </p:txBody>
      </p:sp>
      <p:pic>
        <p:nvPicPr>
          <p:cNvPr id="12" name="图片 11">
            <a:extLst>
              <a:ext uri="{FF2B5EF4-FFF2-40B4-BE49-F238E27FC236}">
                <a16:creationId xmlns:a16="http://schemas.microsoft.com/office/drawing/2014/main" id="{BD1A111B-1979-B260-327A-32CCAA4AFB2F}"/>
              </a:ext>
            </a:extLst>
          </p:cNvPr>
          <p:cNvPicPr>
            <a:picLocks noChangeAspect="1"/>
          </p:cNvPicPr>
          <p:nvPr/>
        </p:nvPicPr>
        <p:blipFill>
          <a:blip r:embed="rId4"/>
          <a:stretch>
            <a:fillRect/>
          </a:stretch>
        </p:blipFill>
        <p:spPr>
          <a:xfrm>
            <a:off x="6529429" y="2429875"/>
            <a:ext cx="2043071" cy="1636578"/>
          </a:xfrm>
          <a:prstGeom prst="rect">
            <a:avLst/>
          </a:prstGeom>
        </p:spPr>
      </p:pic>
      <p:sp>
        <p:nvSpPr>
          <p:cNvPr id="13" name="Text 7">
            <a:extLst>
              <a:ext uri="{FF2B5EF4-FFF2-40B4-BE49-F238E27FC236}">
                <a16:creationId xmlns:a16="http://schemas.microsoft.com/office/drawing/2014/main" id="{B22CCE9E-225F-FDA0-E1B2-138F5B346E8F}"/>
              </a:ext>
            </a:extLst>
          </p:cNvPr>
          <p:cNvSpPr/>
          <p:nvPr/>
        </p:nvSpPr>
        <p:spPr>
          <a:xfrm>
            <a:off x="622654" y="1709409"/>
            <a:ext cx="7165732" cy="2195841"/>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在某些情况下，如果理想映射 𝑓</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𝑥）几乎是恒等映射（即 𝑓</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𝑥</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𝑥），那么残差映射 𝑓</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𝑥</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𝑥</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就会变得非常小。</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这时，残差块的学习任务就变成了让网络学习一个非常小的修正值，而不是学习整个大的映射。</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由于这种调整通常比学习一个大的映射要容易得多，训练会变得更稳定和高效。</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所示的残差块就是基于这一思想构建的。</a:t>
            </a: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在残差块中，输入 𝑥</a:t>
            </a:r>
            <a:r>
              <a:rPr lang="en-US" altLang="zh-CN" sz="1200" b="1" dirty="0">
                <a:solidFill>
                  <a:schemeClr val="tx1">
                    <a:lumMod val="50000"/>
                    <a:lumOff val="50000"/>
                  </a:schemeClr>
                </a:solidFill>
                <a:latin typeface="Microsoft YaHei" pitchFamily="34" charset="0"/>
                <a:ea typeface="Microsoft YaHei" pitchFamily="34" charset="-122"/>
              </a:rPr>
              <a:t> </a:t>
            </a:r>
            <a:r>
              <a:rPr lang="zh-CN" altLang="en-US" sz="1200" b="1" dirty="0">
                <a:solidFill>
                  <a:schemeClr val="tx1">
                    <a:lumMod val="50000"/>
                    <a:lumOff val="50000"/>
                  </a:schemeClr>
                </a:solidFill>
                <a:latin typeface="Microsoft YaHei" pitchFamily="34" charset="0"/>
                <a:ea typeface="Microsoft YaHei" pitchFamily="34" charset="-122"/>
              </a:rPr>
              <a:t>会经过若干层变换后，与输入 𝑥直接相加。</a:t>
            </a: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这个加法操作就是所谓的捷径连接（</a:t>
            </a:r>
            <a:r>
              <a:rPr lang="en-US" altLang="zh-CN" sz="1200" b="1" dirty="0">
                <a:solidFill>
                  <a:schemeClr val="tx1">
                    <a:lumMod val="50000"/>
                    <a:lumOff val="50000"/>
                  </a:schemeClr>
                </a:solidFill>
                <a:latin typeface="Microsoft YaHei" pitchFamily="34" charset="0"/>
                <a:ea typeface="Microsoft YaHei" pitchFamily="34" charset="-122"/>
              </a:rPr>
              <a:t>skip connection</a:t>
            </a:r>
            <a:r>
              <a:rPr lang="zh-CN" altLang="en-US" sz="1200" b="1" dirty="0">
                <a:solidFill>
                  <a:schemeClr val="tx1">
                    <a:lumMod val="50000"/>
                    <a:lumOff val="50000"/>
                  </a:schemeClr>
                </a:solidFill>
                <a:latin typeface="Microsoft YaHei" pitchFamily="34" charset="0"/>
                <a:ea typeface="Microsoft YaHei" pitchFamily="34" charset="-122"/>
              </a:rPr>
              <a:t>）。</a:t>
            </a: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endParaRPr>
          </a:p>
        </p:txBody>
      </p:sp>
      <mc:AlternateContent xmlns:mc="http://schemas.openxmlformats.org/markup-compatibility/2006">
        <mc:Choice xmlns:p14="http://schemas.microsoft.com/office/powerpoint/2010/main" Requires="p14">
          <p:contentPart p14:bwMode="auto" r:id="rId5">
            <p14:nvContentPartPr>
              <p14:cNvPr id="7" name="墨迹 6">
                <a:extLst>
                  <a:ext uri="{FF2B5EF4-FFF2-40B4-BE49-F238E27FC236}">
                    <a16:creationId xmlns:a16="http://schemas.microsoft.com/office/drawing/2014/main" id="{53134C59-E36D-0051-598F-0826CC3506B6}"/>
                  </a:ext>
                </a:extLst>
              </p14:cNvPr>
              <p14:cNvContentPartPr/>
              <p14:nvPr/>
            </p14:nvContentPartPr>
            <p14:xfrm>
              <a:off x="1962000" y="1790640"/>
              <a:ext cx="6020280" cy="2248200"/>
            </p14:xfrm>
          </p:contentPart>
        </mc:Choice>
        <mc:Fallback>
          <p:pic>
            <p:nvPicPr>
              <p:cNvPr id="7" name="墨迹 6">
                <a:extLst>
                  <a:ext uri="{FF2B5EF4-FFF2-40B4-BE49-F238E27FC236}">
                    <a16:creationId xmlns:a16="http://schemas.microsoft.com/office/drawing/2014/main" id="{53134C59-E36D-0051-598F-0826CC3506B6}"/>
                  </a:ext>
                </a:extLst>
              </p:cNvPr>
              <p:cNvPicPr/>
              <p:nvPr/>
            </p:nvPicPr>
            <p:blipFill>
              <a:blip r:embed="rId6"/>
              <a:stretch>
                <a:fillRect/>
              </a:stretch>
            </p:blipFill>
            <p:spPr>
              <a:xfrm>
                <a:off x="1952640" y="1781280"/>
                <a:ext cx="6039000" cy="2266920"/>
              </a:xfrm>
              <a:prstGeom prst="rect">
                <a:avLst/>
              </a:prstGeom>
            </p:spPr>
          </p:pic>
        </mc:Fallback>
      </mc:AlternateContent>
    </p:spTree>
    <p:extLst>
      <p:ext uri="{BB962C8B-B14F-4D97-AF65-F5344CB8AC3E}">
        <p14:creationId xmlns:p14="http://schemas.microsoft.com/office/powerpoint/2010/main" val="31705828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2F6E8-F4D0-B505-1A6D-4CC4063D7BE7}"/>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AF250BC0-E422-4630-73B3-D7CF358F9531}"/>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026905E9-6F14-A0C1-524E-88233D11A313}"/>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现代卷积神经网络</a:t>
            </a:r>
            <a:endParaRPr lang="en-US" altLang="zh-CN" sz="2250" dirty="0"/>
          </a:p>
        </p:txBody>
      </p:sp>
      <p:sp>
        <p:nvSpPr>
          <p:cNvPr id="5" name="Text 2">
            <a:extLst>
              <a:ext uri="{FF2B5EF4-FFF2-40B4-BE49-F238E27FC236}">
                <a16:creationId xmlns:a16="http://schemas.microsoft.com/office/drawing/2014/main" id="{2910B841-B50A-D549-DB01-398E44B11119}"/>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EFA67813-EF28-265C-7986-FF524F35E400}"/>
              </a:ext>
            </a:extLst>
          </p:cNvPr>
          <p:cNvSpPr/>
          <p:nvPr/>
        </p:nvSpPr>
        <p:spPr>
          <a:xfrm>
            <a:off x="571500" y="1238250"/>
            <a:ext cx="3243262" cy="471159"/>
          </a:xfrm>
          <a:prstGeom prst="rect">
            <a:avLst/>
          </a:prstGeom>
          <a:noFill/>
          <a:ln/>
        </p:spPr>
        <p:txBody>
          <a:bodyPr vert="horz" wrap="square" lIns="0" tIns="0" rIns="0" bIns="0" rtlCol="0" anchor="ctr"/>
          <a:lstStyle/>
          <a:p>
            <a:pPr marL="0" indent="0" algn="l">
              <a:lnSpc>
                <a:spcPts val="3150"/>
              </a:lnSpc>
              <a:buNone/>
            </a:pPr>
            <a:endParaRPr lang="en-US" sz="1600" dirty="0"/>
          </a:p>
        </p:txBody>
      </p:sp>
      <p:sp>
        <p:nvSpPr>
          <p:cNvPr id="6" name="Text 1">
            <a:extLst>
              <a:ext uri="{FF2B5EF4-FFF2-40B4-BE49-F238E27FC236}">
                <a16:creationId xmlns:a16="http://schemas.microsoft.com/office/drawing/2014/main" id="{7121F6C9-CF42-7419-9E6D-4F6A2974D606}"/>
              </a:ext>
            </a:extLst>
          </p:cNvPr>
          <p:cNvSpPr/>
          <p:nvPr/>
        </p:nvSpPr>
        <p:spPr>
          <a:xfrm>
            <a:off x="571500" y="1200790"/>
            <a:ext cx="3243262" cy="47115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残差网络（</a:t>
            </a:r>
            <a:r>
              <a:rPr lang="en-US" altLang="zh-CN" sz="1600" b="1" dirty="0" err="1">
                <a:solidFill>
                  <a:srgbClr val="333333"/>
                </a:solidFill>
                <a:latin typeface="Microsoft YaHei" pitchFamily="34" charset="0"/>
                <a:ea typeface="Microsoft YaHei" pitchFamily="34" charset="-122"/>
              </a:rPr>
              <a:t>ResNet</a:t>
            </a:r>
            <a:r>
              <a:rPr lang="zh-CN" altLang="en-US" sz="1600" b="1" dirty="0">
                <a:solidFill>
                  <a:srgbClr val="333333"/>
                </a:solidFill>
                <a:latin typeface="Microsoft YaHei" pitchFamily="34" charset="0"/>
                <a:ea typeface="Microsoft YaHei" pitchFamily="34" charset="-122"/>
              </a:rPr>
              <a:t>）</a:t>
            </a:r>
            <a:endParaRPr lang="en-US" sz="1600" dirty="0"/>
          </a:p>
        </p:txBody>
      </p:sp>
      <p:sp>
        <p:nvSpPr>
          <p:cNvPr id="13" name="Text 7">
            <a:extLst>
              <a:ext uri="{FF2B5EF4-FFF2-40B4-BE49-F238E27FC236}">
                <a16:creationId xmlns:a16="http://schemas.microsoft.com/office/drawing/2014/main" id="{7AE40955-5CAA-E749-2B6C-1CB9EA7D548D}"/>
              </a:ext>
            </a:extLst>
          </p:cNvPr>
          <p:cNvSpPr/>
          <p:nvPr/>
        </p:nvSpPr>
        <p:spPr>
          <a:xfrm>
            <a:off x="622653" y="1709409"/>
            <a:ext cx="8387063" cy="2195841"/>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残差学习：</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不直接学习映射 𝑓</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𝑥</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，而是学习残差 𝑓</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𝑥</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𝑥，这样网络可以更容易地优化，特别是当理想映射接近恒等映射时。</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恒等映射的作用：</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如果 𝑓</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𝑥</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很接近 𝑥，则残差 𝑓</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𝑥</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𝑥很小，网络容易训练。</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残差块：</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通过引入跳跃连接（捷径连接），残差块使得信息能够跨层传递，有效解决了深度网络中的梯度消失问题。</a:t>
            </a:r>
            <a:endParaRPr lang="en-US" altLang="zh-CN" sz="1200" b="1" dirty="0">
              <a:solidFill>
                <a:schemeClr val="tx1">
                  <a:lumMod val="50000"/>
                  <a:lumOff val="50000"/>
                </a:schemeClr>
              </a:solidFill>
              <a:latin typeface="Microsoft YaHei" pitchFamily="34" charset="0"/>
              <a:ea typeface="Microsoft YaHei" pitchFamily="34" charset="-122"/>
            </a:endParaRPr>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A717726C-F935-5035-BB2A-8F26428BCF52}"/>
                  </a:ext>
                </a:extLst>
              </p14:cNvPr>
              <p14:cNvContentPartPr/>
              <p14:nvPr/>
            </p14:nvContentPartPr>
            <p14:xfrm>
              <a:off x="1386000" y="2386080"/>
              <a:ext cx="2976840" cy="786240"/>
            </p14:xfrm>
          </p:contentPart>
        </mc:Choice>
        <mc:Fallback>
          <p:pic>
            <p:nvPicPr>
              <p:cNvPr id="7" name="墨迹 6">
                <a:extLst>
                  <a:ext uri="{FF2B5EF4-FFF2-40B4-BE49-F238E27FC236}">
                    <a16:creationId xmlns:a16="http://schemas.microsoft.com/office/drawing/2014/main" id="{A717726C-F935-5035-BB2A-8F26428BCF52}"/>
                  </a:ext>
                </a:extLst>
              </p:cNvPr>
              <p:cNvPicPr/>
              <p:nvPr/>
            </p:nvPicPr>
            <p:blipFill>
              <a:blip r:embed="rId5"/>
              <a:stretch>
                <a:fillRect/>
              </a:stretch>
            </p:blipFill>
            <p:spPr>
              <a:xfrm>
                <a:off x="1376640" y="2376720"/>
                <a:ext cx="2995560" cy="804960"/>
              </a:xfrm>
              <a:prstGeom prst="rect">
                <a:avLst/>
              </a:prstGeom>
            </p:spPr>
          </p:pic>
        </mc:Fallback>
      </mc:AlternateContent>
    </p:spTree>
    <p:extLst>
      <p:ext uri="{BB962C8B-B14F-4D97-AF65-F5344CB8AC3E}">
        <p14:creationId xmlns:p14="http://schemas.microsoft.com/office/powerpoint/2010/main" val="23115445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898F3-0394-7C12-45E5-64C51984DA45}"/>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B75F917C-70A4-A979-E460-C24ACD34B5EC}"/>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6F0CBB32-E2FF-5A43-107D-9924B5C7CF80}"/>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现代卷积神经网络</a:t>
            </a:r>
            <a:endParaRPr lang="en-US" altLang="zh-CN" sz="2250" dirty="0"/>
          </a:p>
        </p:txBody>
      </p:sp>
      <p:sp>
        <p:nvSpPr>
          <p:cNvPr id="5" name="Text 2">
            <a:extLst>
              <a:ext uri="{FF2B5EF4-FFF2-40B4-BE49-F238E27FC236}">
                <a16:creationId xmlns:a16="http://schemas.microsoft.com/office/drawing/2014/main" id="{0558E6B8-5966-5172-0B4F-B39FF166629C}"/>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A7C127DE-354A-6F2E-581A-D3B237C060A6}"/>
              </a:ext>
            </a:extLst>
          </p:cNvPr>
          <p:cNvSpPr/>
          <p:nvPr/>
        </p:nvSpPr>
        <p:spPr>
          <a:xfrm>
            <a:off x="571500" y="1238250"/>
            <a:ext cx="3243262" cy="471159"/>
          </a:xfrm>
          <a:prstGeom prst="rect">
            <a:avLst/>
          </a:prstGeom>
          <a:noFill/>
          <a:ln/>
        </p:spPr>
        <p:txBody>
          <a:bodyPr vert="horz" wrap="square" lIns="0" tIns="0" rIns="0" bIns="0" rtlCol="0" anchor="ctr"/>
          <a:lstStyle/>
          <a:p>
            <a:pPr marL="0" indent="0" algn="l">
              <a:lnSpc>
                <a:spcPts val="3150"/>
              </a:lnSpc>
              <a:buNone/>
            </a:pPr>
            <a:endParaRPr lang="en-US" sz="1600" dirty="0"/>
          </a:p>
        </p:txBody>
      </p:sp>
      <p:sp>
        <p:nvSpPr>
          <p:cNvPr id="6" name="Text 1">
            <a:extLst>
              <a:ext uri="{FF2B5EF4-FFF2-40B4-BE49-F238E27FC236}">
                <a16:creationId xmlns:a16="http://schemas.microsoft.com/office/drawing/2014/main" id="{667F9101-B48C-3857-FB5D-98051CEDDC20}"/>
              </a:ext>
            </a:extLst>
          </p:cNvPr>
          <p:cNvSpPr/>
          <p:nvPr/>
        </p:nvSpPr>
        <p:spPr>
          <a:xfrm>
            <a:off x="571500" y="1200790"/>
            <a:ext cx="3243262" cy="47115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残差网络（</a:t>
            </a:r>
            <a:r>
              <a:rPr lang="en-US" altLang="zh-CN" sz="1600" b="1" dirty="0" err="1">
                <a:solidFill>
                  <a:srgbClr val="333333"/>
                </a:solidFill>
                <a:latin typeface="Microsoft YaHei" pitchFamily="34" charset="0"/>
                <a:ea typeface="Microsoft YaHei" pitchFamily="34" charset="-122"/>
              </a:rPr>
              <a:t>ResNet</a:t>
            </a:r>
            <a:r>
              <a:rPr lang="zh-CN" altLang="en-US" sz="1600" b="1" dirty="0">
                <a:solidFill>
                  <a:srgbClr val="333333"/>
                </a:solidFill>
                <a:latin typeface="Microsoft YaHei" pitchFamily="34" charset="0"/>
                <a:ea typeface="Microsoft YaHei" pitchFamily="34" charset="-122"/>
              </a:rPr>
              <a:t>）的实现</a:t>
            </a:r>
            <a:endParaRPr lang="en-US" sz="1600" dirty="0"/>
          </a:p>
        </p:txBody>
      </p:sp>
      <p:sp>
        <p:nvSpPr>
          <p:cNvPr id="13" name="Text 7">
            <a:extLst>
              <a:ext uri="{FF2B5EF4-FFF2-40B4-BE49-F238E27FC236}">
                <a16:creationId xmlns:a16="http://schemas.microsoft.com/office/drawing/2014/main" id="{3B6468F7-C313-FE1E-667B-D2BE2447F9FB}"/>
              </a:ext>
            </a:extLst>
          </p:cNvPr>
          <p:cNvSpPr/>
          <p:nvPr/>
        </p:nvSpPr>
        <p:spPr>
          <a:xfrm>
            <a:off x="622653" y="1709409"/>
            <a:ext cx="3891797" cy="2875380"/>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引入残差块：</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ResNet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的残差块里首先有</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2</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个有相同输出通道数的</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3 × 3</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卷积层。每个卷积层后接一个批量规范化层和</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ReLU</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激活函数。</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然后通过跨层数据通路，跳过这</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2</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个卷积运算，将输入直接加在最后的</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ReLU</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激活函数前。这样的设计要求</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2</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个卷积层的输出与输入形状一样，从而使它们可以相加。</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如果想改变通道数，就需要引入一个额外的</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1×1</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卷积层来将输入变换成需要的形状后再做相加运算。</a:t>
            </a:r>
            <a:endParaRPr lang="en-US" altLang="zh-CN" sz="1200" b="1" dirty="0">
              <a:solidFill>
                <a:schemeClr val="tx1">
                  <a:lumMod val="50000"/>
                  <a:lumOff val="50000"/>
                </a:schemeClr>
              </a:solidFill>
              <a:latin typeface="Microsoft YaHei" pitchFamily="34" charset="0"/>
              <a:ea typeface="Microsoft YaHei" pitchFamily="34" charset="-122"/>
            </a:endParaRPr>
          </a:p>
        </p:txBody>
      </p:sp>
      <p:pic>
        <p:nvPicPr>
          <p:cNvPr id="8" name="图片 7">
            <a:extLst>
              <a:ext uri="{FF2B5EF4-FFF2-40B4-BE49-F238E27FC236}">
                <a16:creationId xmlns:a16="http://schemas.microsoft.com/office/drawing/2014/main" id="{0B5ABCF2-C751-2201-367B-6A29447A4774}"/>
              </a:ext>
            </a:extLst>
          </p:cNvPr>
          <p:cNvPicPr>
            <a:picLocks noChangeAspect="1"/>
          </p:cNvPicPr>
          <p:nvPr/>
        </p:nvPicPr>
        <p:blipFill>
          <a:blip r:embed="rId4"/>
          <a:stretch>
            <a:fillRect/>
          </a:stretch>
        </p:blipFill>
        <p:spPr>
          <a:xfrm>
            <a:off x="5170855" y="1766773"/>
            <a:ext cx="3401645" cy="2485073"/>
          </a:xfrm>
          <a:prstGeom prst="rect">
            <a:avLst/>
          </a:prstGeom>
        </p:spPr>
      </p:pic>
      <mc:AlternateContent xmlns:mc="http://schemas.openxmlformats.org/markup-compatibility/2006">
        <mc:Choice xmlns:p14="http://schemas.microsoft.com/office/powerpoint/2010/main" Requires="p14">
          <p:contentPart p14:bwMode="auto" r:id="rId5">
            <p14:nvContentPartPr>
              <p14:cNvPr id="7" name="墨迹 6">
                <a:extLst>
                  <a:ext uri="{FF2B5EF4-FFF2-40B4-BE49-F238E27FC236}">
                    <a16:creationId xmlns:a16="http://schemas.microsoft.com/office/drawing/2014/main" id="{F8F359ED-30FC-5B0D-EF60-043A8A8F610A}"/>
                  </a:ext>
                </a:extLst>
              </p14:cNvPr>
              <p14:cNvContentPartPr/>
              <p14:nvPr/>
            </p14:nvContentPartPr>
            <p14:xfrm>
              <a:off x="561960" y="1619280"/>
              <a:ext cx="8134560" cy="2305440"/>
            </p14:xfrm>
          </p:contentPart>
        </mc:Choice>
        <mc:Fallback>
          <p:pic>
            <p:nvPicPr>
              <p:cNvPr id="7" name="墨迹 6">
                <a:extLst>
                  <a:ext uri="{FF2B5EF4-FFF2-40B4-BE49-F238E27FC236}">
                    <a16:creationId xmlns:a16="http://schemas.microsoft.com/office/drawing/2014/main" id="{F8F359ED-30FC-5B0D-EF60-043A8A8F610A}"/>
                  </a:ext>
                </a:extLst>
              </p:cNvPr>
              <p:cNvPicPr/>
              <p:nvPr/>
            </p:nvPicPr>
            <p:blipFill>
              <a:blip r:embed="rId6"/>
              <a:stretch>
                <a:fillRect/>
              </a:stretch>
            </p:blipFill>
            <p:spPr>
              <a:xfrm>
                <a:off x="552600" y="1609920"/>
                <a:ext cx="8153280" cy="2324160"/>
              </a:xfrm>
              <a:prstGeom prst="rect">
                <a:avLst/>
              </a:prstGeom>
            </p:spPr>
          </p:pic>
        </mc:Fallback>
      </mc:AlternateContent>
    </p:spTree>
    <p:extLst>
      <p:ext uri="{BB962C8B-B14F-4D97-AF65-F5344CB8AC3E}">
        <p14:creationId xmlns:p14="http://schemas.microsoft.com/office/powerpoint/2010/main" val="8118757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171FA-687B-7A55-84C4-21E9503AA609}"/>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80A70485-83AE-295F-FDCB-58976A43595A}"/>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62DCDCC2-29E8-85F6-C8C7-677FB1961407}"/>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现代卷积神经网络</a:t>
            </a:r>
            <a:endParaRPr lang="en-US" altLang="zh-CN" sz="2250" dirty="0"/>
          </a:p>
        </p:txBody>
      </p:sp>
      <p:sp>
        <p:nvSpPr>
          <p:cNvPr id="5" name="Text 2">
            <a:extLst>
              <a:ext uri="{FF2B5EF4-FFF2-40B4-BE49-F238E27FC236}">
                <a16:creationId xmlns:a16="http://schemas.microsoft.com/office/drawing/2014/main" id="{F6DD82AC-923B-6B57-1974-44F2D74B2A49}"/>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63A367D4-116A-6323-4F1D-536CDDF5401A}"/>
              </a:ext>
            </a:extLst>
          </p:cNvPr>
          <p:cNvSpPr/>
          <p:nvPr/>
        </p:nvSpPr>
        <p:spPr>
          <a:xfrm>
            <a:off x="571500" y="1238250"/>
            <a:ext cx="3243262" cy="471159"/>
          </a:xfrm>
          <a:prstGeom prst="rect">
            <a:avLst/>
          </a:prstGeom>
          <a:noFill/>
          <a:ln/>
        </p:spPr>
        <p:txBody>
          <a:bodyPr vert="horz" wrap="square" lIns="0" tIns="0" rIns="0" bIns="0" rtlCol="0" anchor="ctr"/>
          <a:lstStyle/>
          <a:p>
            <a:pPr marL="0" indent="0" algn="l">
              <a:lnSpc>
                <a:spcPts val="3150"/>
              </a:lnSpc>
              <a:buNone/>
            </a:pPr>
            <a:endParaRPr lang="en-US" sz="1600" dirty="0"/>
          </a:p>
        </p:txBody>
      </p:sp>
      <p:sp>
        <p:nvSpPr>
          <p:cNvPr id="6" name="Text 1">
            <a:extLst>
              <a:ext uri="{FF2B5EF4-FFF2-40B4-BE49-F238E27FC236}">
                <a16:creationId xmlns:a16="http://schemas.microsoft.com/office/drawing/2014/main" id="{2A2143F2-7935-6166-A199-A5B472339A6B}"/>
              </a:ext>
            </a:extLst>
          </p:cNvPr>
          <p:cNvSpPr/>
          <p:nvPr/>
        </p:nvSpPr>
        <p:spPr>
          <a:xfrm>
            <a:off x="571500" y="1200790"/>
            <a:ext cx="3243262" cy="47115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残差网络（</a:t>
            </a:r>
            <a:r>
              <a:rPr lang="en-US" altLang="zh-CN" sz="1600" b="1" dirty="0" err="1">
                <a:solidFill>
                  <a:srgbClr val="333333"/>
                </a:solidFill>
                <a:latin typeface="Microsoft YaHei" pitchFamily="34" charset="0"/>
                <a:ea typeface="Microsoft YaHei" pitchFamily="34" charset="-122"/>
              </a:rPr>
              <a:t>ResNet</a:t>
            </a:r>
            <a:r>
              <a:rPr lang="zh-CN" altLang="en-US" sz="1600" b="1" dirty="0">
                <a:solidFill>
                  <a:srgbClr val="333333"/>
                </a:solidFill>
                <a:latin typeface="Microsoft YaHei" pitchFamily="34" charset="0"/>
                <a:ea typeface="Microsoft YaHei" pitchFamily="34" charset="-122"/>
              </a:rPr>
              <a:t>）的实现</a:t>
            </a:r>
            <a:endParaRPr lang="en-US" sz="1600" dirty="0"/>
          </a:p>
        </p:txBody>
      </p:sp>
      <p:sp>
        <p:nvSpPr>
          <p:cNvPr id="13" name="Text 7">
            <a:extLst>
              <a:ext uri="{FF2B5EF4-FFF2-40B4-BE49-F238E27FC236}">
                <a16:creationId xmlns:a16="http://schemas.microsoft.com/office/drawing/2014/main" id="{DF8FA211-FFF5-0BB7-C59A-066C7477D6F9}"/>
              </a:ext>
            </a:extLst>
          </p:cNvPr>
          <p:cNvSpPr/>
          <p:nvPr/>
        </p:nvSpPr>
        <p:spPr>
          <a:xfrm>
            <a:off x="622653" y="1611391"/>
            <a:ext cx="8208021" cy="665018"/>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一种是当</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use_1x1conv=False</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时，应用</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ReLU</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非线性函数之前，将输入添加到输出。</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另一种是当</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use_1x1conv=True</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时，添加通过</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1 × 1</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卷积调整通道和分辨率。</a:t>
            </a:r>
            <a:endParaRPr lang="en-US" altLang="zh-CN" sz="1200" b="1" dirty="0">
              <a:solidFill>
                <a:schemeClr val="tx1">
                  <a:lumMod val="50000"/>
                  <a:lumOff val="50000"/>
                </a:schemeClr>
              </a:solidFill>
              <a:latin typeface="Microsoft YaHei" pitchFamily="34" charset="0"/>
              <a:ea typeface="Microsoft YaHei" pitchFamily="34" charset="-122"/>
            </a:endParaRPr>
          </a:p>
        </p:txBody>
      </p:sp>
      <p:sp>
        <p:nvSpPr>
          <p:cNvPr id="7" name="文本框 6">
            <a:extLst>
              <a:ext uri="{FF2B5EF4-FFF2-40B4-BE49-F238E27FC236}">
                <a16:creationId xmlns:a16="http://schemas.microsoft.com/office/drawing/2014/main" id="{85C8362F-0D85-BCCD-478A-070D336E95E5}"/>
              </a:ext>
            </a:extLst>
          </p:cNvPr>
          <p:cNvSpPr txBox="1"/>
          <p:nvPr/>
        </p:nvSpPr>
        <p:spPr>
          <a:xfrm>
            <a:off x="622654" y="2207840"/>
            <a:ext cx="3712754" cy="280076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800" dirty="0"/>
              <a:t>class Residual(</a:t>
            </a:r>
            <a:r>
              <a:rPr lang="en-US" altLang="zh-CN" sz="800" dirty="0" err="1"/>
              <a:t>nn.Module</a:t>
            </a:r>
            <a:r>
              <a:rPr lang="en-US" altLang="zh-CN" sz="800" dirty="0"/>
              <a:t>):</a:t>
            </a:r>
          </a:p>
          <a:p>
            <a:r>
              <a:rPr lang="en-US" altLang="zh-CN" sz="800" dirty="0"/>
              <a:t>    def __</a:t>
            </a:r>
            <a:r>
              <a:rPr lang="en-US" altLang="zh-CN" sz="800" dirty="0" err="1"/>
              <a:t>init</a:t>
            </a:r>
            <a:r>
              <a:rPr lang="en-US" altLang="zh-CN" sz="800" dirty="0"/>
              <a:t>__(self, </a:t>
            </a:r>
            <a:r>
              <a:rPr lang="en-US" altLang="zh-CN" sz="800" dirty="0" err="1"/>
              <a:t>input_channels</a:t>
            </a:r>
            <a:r>
              <a:rPr lang="en-US" altLang="zh-CN" sz="800" dirty="0"/>
              <a:t>, </a:t>
            </a:r>
            <a:r>
              <a:rPr lang="en-US" altLang="zh-CN" sz="800" dirty="0" err="1"/>
              <a:t>num_channels</a:t>
            </a:r>
            <a:r>
              <a:rPr lang="en-US" altLang="zh-CN" sz="800" dirty="0"/>
              <a:t>, use_1x1conv=False, strides=1):</a:t>
            </a:r>
          </a:p>
          <a:p>
            <a:r>
              <a:rPr lang="en-US" altLang="zh-CN" sz="800" dirty="0"/>
              <a:t>        super().__</a:t>
            </a:r>
            <a:r>
              <a:rPr lang="en-US" altLang="zh-CN" sz="800" dirty="0" err="1"/>
              <a:t>init</a:t>
            </a:r>
            <a:r>
              <a:rPr lang="en-US" altLang="zh-CN" sz="800" dirty="0"/>
              <a:t>__()</a:t>
            </a:r>
          </a:p>
          <a:p>
            <a:r>
              <a:rPr lang="en-US" altLang="zh-CN" sz="800" dirty="0"/>
              <a:t>        self.conv1 = nn.Conv2d(</a:t>
            </a:r>
            <a:r>
              <a:rPr lang="en-US" altLang="zh-CN" sz="800" dirty="0" err="1"/>
              <a:t>input_channels</a:t>
            </a:r>
            <a:r>
              <a:rPr lang="en-US" altLang="zh-CN" sz="800" dirty="0"/>
              <a:t>, </a:t>
            </a:r>
            <a:r>
              <a:rPr lang="en-US" altLang="zh-CN" sz="800" dirty="0" err="1"/>
              <a:t>num_channels</a:t>
            </a:r>
            <a:r>
              <a:rPr lang="en-US" altLang="zh-CN" sz="800" dirty="0"/>
              <a:t>,</a:t>
            </a:r>
          </a:p>
          <a:p>
            <a:r>
              <a:rPr lang="en-US" altLang="zh-CN" sz="800" dirty="0"/>
              <a:t>                               </a:t>
            </a:r>
            <a:r>
              <a:rPr lang="en-US" altLang="zh-CN" sz="800" dirty="0" err="1"/>
              <a:t>kernel_size</a:t>
            </a:r>
            <a:r>
              <a:rPr lang="en-US" altLang="zh-CN" sz="800" dirty="0"/>
              <a:t>=3, padding=1, stride=strides)</a:t>
            </a:r>
          </a:p>
          <a:p>
            <a:r>
              <a:rPr lang="en-US" altLang="zh-CN" sz="800" dirty="0"/>
              <a:t>        self.conv2 = nn.Conv2d(</a:t>
            </a:r>
            <a:r>
              <a:rPr lang="en-US" altLang="zh-CN" sz="800" dirty="0" err="1"/>
              <a:t>num_channels</a:t>
            </a:r>
            <a:r>
              <a:rPr lang="en-US" altLang="zh-CN" sz="800" dirty="0"/>
              <a:t>, </a:t>
            </a:r>
            <a:r>
              <a:rPr lang="en-US" altLang="zh-CN" sz="800" dirty="0" err="1"/>
              <a:t>num_channels</a:t>
            </a:r>
            <a:r>
              <a:rPr lang="en-US" altLang="zh-CN" sz="800" dirty="0"/>
              <a:t>,</a:t>
            </a:r>
          </a:p>
          <a:p>
            <a:r>
              <a:rPr lang="en-US" altLang="zh-CN" sz="800" dirty="0"/>
              <a:t>                               </a:t>
            </a:r>
            <a:r>
              <a:rPr lang="en-US" altLang="zh-CN" sz="800" dirty="0" err="1"/>
              <a:t>kernel_size</a:t>
            </a:r>
            <a:r>
              <a:rPr lang="en-US" altLang="zh-CN" sz="800" dirty="0"/>
              <a:t>=3, padding=1)</a:t>
            </a:r>
          </a:p>
          <a:p>
            <a:r>
              <a:rPr lang="en-US" altLang="zh-CN" sz="800" dirty="0"/>
              <a:t>        if use_1x1conv:</a:t>
            </a:r>
          </a:p>
          <a:p>
            <a:r>
              <a:rPr lang="en-US" altLang="zh-CN" sz="800" dirty="0"/>
              <a:t>            self.conv3 = nn.Conv2d(</a:t>
            </a:r>
            <a:r>
              <a:rPr lang="en-US" altLang="zh-CN" sz="800" dirty="0" err="1"/>
              <a:t>input_channels</a:t>
            </a:r>
            <a:r>
              <a:rPr lang="en-US" altLang="zh-CN" sz="800" dirty="0"/>
              <a:t>, </a:t>
            </a:r>
            <a:r>
              <a:rPr lang="en-US" altLang="zh-CN" sz="800" dirty="0" err="1"/>
              <a:t>num_channels</a:t>
            </a:r>
            <a:r>
              <a:rPr lang="en-US" altLang="zh-CN" sz="800" dirty="0"/>
              <a:t>,</a:t>
            </a:r>
          </a:p>
          <a:p>
            <a:r>
              <a:rPr lang="en-US" altLang="zh-CN" sz="800" dirty="0"/>
              <a:t>                                   </a:t>
            </a:r>
            <a:r>
              <a:rPr lang="en-US" altLang="zh-CN" sz="800" dirty="0" err="1"/>
              <a:t>kernel_size</a:t>
            </a:r>
            <a:r>
              <a:rPr lang="en-US" altLang="zh-CN" sz="800" dirty="0"/>
              <a:t>=1, stride=strides)</a:t>
            </a:r>
          </a:p>
          <a:p>
            <a:r>
              <a:rPr lang="en-US" altLang="zh-CN" sz="800" dirty="0"/>
              <a:t>        else:</a:t>
            </a:r>
          </a:p>
          <a:p>
            <a:r>
              <a:rPr lang="en-US" altLang="zh-CN" sz="800" dirty="0"/>
              <a:t>            self.conv3 = None </a:t>
            </a:r>
          </a:p>
          <a:p>
            <a:r>
              <a:rPr lang="en-US" altLang="zh-CN" sz="800" dirty="0"/>
              <a:t>        self.bn1 = nn.BatchNorm2d(</a:t>
            </a:r>
            <a:r>
              <a:rPr lang="en-US" altLang="zh-CN" sz="800" dirty="0" err="1"/>
              <a:t>num_channels</a:t>
            </a:r>
            <a:r>
              <a:rPr lang="en-US" altLang="zh-CN" sz="800" dirty="0"/>
              <a:t>)</a:t>
            </a:r>
          </a:p>
          <a:p>
            <a:r>
              <a:rPr lang="en-US" altLang="zh-CN" sz="800" dirty="0"/>
              <a:t>        self.bn2 = nn.BatchNorm2d(</a:t>
            </a:r>
            <a:r>
              <a:rPr lang="en-US" altLang="zh-CN" sz="800" dirty="0" err="1"/>
              <a:t>num_channels</a:t>
            </a:r>
            <a:r>
              <a:rPr lang="en-US" altLang="zh-CN" sz="800" dirty="0"/>
              <a:t>)</a:t>
            </a:r>
          </a:p>
          <a:p>
            <a:endParaRPr lang="en-US" altLang="zh-CN" sz="800" dirty="0"/>
          </a:p>
          <a:p>
            <a:r>
              <a:rPr lang="en-US" altLang="zh-CN" sz="800" dirty="0"/>
              <a:t>    def forward(self, X):</a:t>
            </a:r>
          </a:p>
          <a:p>
            <a:r>
              <a:rPr lang="en-US" altLang="zh-CN" sz="800" dirty="0"/>
              <a:t>        Y = </a:t>
            </a:r>
            <a:r>
              <a:rPr lang="en-US" altLang="zh-CN" sz="800" dirty="0" err="1"/>
              <a:t>F.relu</a:t>
            </a:r>
            <a:r>
              <a:rPr lang="en-US" altLang="zh-CN" sz="800" dirty="0"/>
              <a:t>(self.bn1(self.conv1(X)))</a:t>
            </a:r>
          </a:p>
          <a:p>
            <a:r>
              <a:rPr lang="en-US" altLang="zh-CN" sz="800" dirty="0"/>
              <a:t>        Y = self.bn2(self.conv2(Y))</a:t>
            </a:r>
          </a:p>
          <a:p>
            <a:r>
              <a:rPr lang="en-US" altLang="zh-CN" sz="800" dirty="0"/>
              <a:t>        if self.conv3:</a:t>
            </a:r>
          </a:p>
          <a:p>
            <a:r>
              <a:rPr lang="en-US" altLang="zh-CN" sz="800" dirty="0"/>
              <a:t>            X = self.conv3(X)</a:t>
            </a:r>
          </a:p>
          <a:p>
            <a:r>
              <a:rPr lang="en-US" altLang="zh-CN" sz="800" dirty="0"/>
              <a:t>        Y += X</a:t>
            </a:r>
          </a:p>
          <a:p>
            <a:r>
              <a:rPr lang="en-US" altLang="zh-CN" sz="800" dirty="0"/>
              <a:t>        return </a:t>
            </a:r>
            <a:r>
              <a:rPr lang="en-US" altLang="zh-CN" sz="800" dirty="0" err="1"/>
              <a:t>F.relu</a:t>
            </a:r>
            <a:r>
              <a:rPr lang="en-US" altLang="zh-CN" sz="800" dirty="0"/>
              <a:t>(Y)</a:t>
            </a:r>
          </a:p>
        </p:txBody>
      </p:sp>
      <p:sp>
        <p:nvSpPr>
          <p:cNvPr id="11" name="文本框 10">
            <a:extLst>
              <a:ext uri="{FF2B5EF4-FFF2-40B4-BE49-F238E27FC236}">
                <a16:creationId xmlns:a16="http://schemas.microsoft.com/office/drawing/2014/main" id="{C0B68753-5E9F-F962-F7F6-807385A8A948}"/>
              </a:ext>
            </a:extLst>
          </p:cNvPr>
          <p:cNvSpPr txBox="1"/>
          <p:nvPr/>
        </p:nvSpPr>
        <p:spPr>
          <a:xfrm>
            <a:off x="4487808" y="2208544"/>
            <a:ext cx="4451570" cy="13234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800" b="0" i="0" u="none" strike="noStrike" baseline="0" dirty="0">
                <a:solidFill>
                  <a:srgbClr val="007021"/>
                </a:solidFill>
                <a:latin typeface="宋体" panose="02010600030101010101" pitchFamily="2" charset="-122"/>
                <a:ea typeface="宋体" panose="02010600030101010101" pitchFamily="2" charset="-122"/>
              </a:rPr>
              <a:t>def </a:t>
            </a:r>
            <a:r>
              <a:rPr lang="en-US" altLang="zh-CN" sz="800" b="0" i="0" u="none" strike="noStrike" baseline="0" dirty="0" err="1">
                <a:solidFill>
                  <a:srgbClr val="05287C"/>
                </a:solidFill>
                <a:latin typeface="宋体" panose="02010600030101010101" pitchFamily="2" charset="-122"/>
                <a:ea typeface="宋体" panose="02010600030101010101" pitchFamily="2" charset="-122"/>
              </a:rPr>
              <a:t>resnet_block</a:t>
            </a:r>
            <a:r>
              <a:rPr lang="en-US" altLang="zh-CN" sz="800" b="0" i="0" u="none" strike="noStrike" baseline="0" dirty="0">
                <a:solidFill>
                  <a:srgbClr val="000000"/>
                </a:solidFill>
                <a:latin typeface="宋体" panose="02010600030101010101" pitchFamily="2" charset="-122"/>
                <a:ea typeface="宋体" panose="02010600030101010101" pitchFamily="2" charset="-122"/>
              </a:rPr>
              <a:t>(</a:t>
            </a:r>
            <a:r>
              <a:rPr lang="en-US" altLang="zh-CN" sz="800" b="0" i="0" u="none" strike="noStrike" baseline="0" dirty="0" err="1">
                <a:solidFill>
                  <a:srgbClr val="000000"/>
                </a:solidFill>
                <a:latin typeface="宋体" panose="02010600030101010101" pitchFamily="2" charset="-122"/>
                <a:ea typeface="宋体" panose="02010600030101010101" pitchFamily="2" charset="-122"/>
              </a:rPr>
              <a:t>input_channels</a:t>
            </a:r>
            <a:r>
              <a:rPr lang="en-US" altLang="zh-CN" sz="800" b="0" i="0" u="none" strike="noStrike" baseline="0" dirty="0">
                <a:solidFill>
                  <a:srgbClr val="000000"/>
                </a:solidFill>
                <a:latin typeface="宋体" panose="02010600030101010101" pitchFamily="2" charset="-122"/>
                <a:ea typeface="宋体" panose="02010600030101010101" pitchFamily="2" charset="-122"/>
              </a:rPr>
              <a:t>, </a:t>
            </a:r>
            <a:r>
              <a:rPr lang="en-US" altLang="zh-CN" sz="800" b="0" i="0" u="none" strike="noStrike" baseline="0" dirty="0" err="1">
                <a:solidFill>
                  <a:srgbClr val="000000"/>
                </a:solidFill>
                <a:latin typeface="宋体" panose="02010600030101010101" pitchFamily="2" charset="-122"/>
                <a:ea typeface="宋体" panose="02010600030101010101" pitchFamily="2" charset="-122"/>
              </a:rPr>
              <a:t>num_channels</a:t>
            </a:r>
            <a:r>
              <a:rPr lang="en-US" altLang="zh-CN" sz="800" b="0" i="0" u="none" strike="noStrike" baseline="0" dirty="0">
                <a:solidFill>
                  <a:srgbClr val="000000"/>
                </a:solidFill>
                <a:latin typeface="宋体" panose="02010600030101010101" pitchFamily="2" charset="-122"/>
                <a:ea typeface="宋体" panose="02010600030101010101" pitchFamily="2" charset="-122"/>
              </a:rPr>
              <a:t>, </a:t>
            </a:r>
            <a:r>
              <a:rPr lang="en-US" altLang="zh-CN" sz="800" b="0" i="0" u="none" strike="noStrike" baseline="0" dirty="0" err="1">
                <a:solidFill>
                  <a:srgbClr val="000000"/>
                </a:solidFill>
                <a:latin typeface="宋体" panose="02010600030101010101" pitchFamily="2" charset="-122"/>
                <a:ea typeface="宋体" panose="02010600030101010101" pitchFamily="2" charset="-122"/>
              </a:rPr>
              <a:t>num_residuals</a:t>
            </a:r>
            <a:r>
              <a:rPr lang="en-US" altLang="zh-CN" sz="800" b="0" i="0" u="none" strike="noStrike" baseline="0" dirty="0">
                <a:solidFill>
                  <a:srgbClr val="000000"/>
                </a:solidFill>
                <a:latin typeface="宋体" panose="02010600030101010101" pitchFamily="2" charset="-122"/>
                <a:ea typeface="宋体" panose="02010600030101010101" pitchFamily="2" charset="-122"/>
              </a:rPr>
              <a:t>,</a:t>
            </a:r>
          </a:p>
          <a:p>
            <a:r>
              <a:rPr lang="en-US" altLang="zh-CN" sz="800" b="0" i="0" u="none" strike="noStrike" baseline="0" dirty="0">
                <a:latin typeface="宋体" panose="02010600030101010101" pitchFamily="2" charset="-122"/>
                <a:ea typeface="宋体" panose="02010600030101010101" pitchFamily="2" charset="-122"/>
              </a:rPr>
              <a:t>	</a:t>
            </a:r>
            <a:r>
              <a:rPr lang="en-US" altLang="zh-CN" sz="800" b="0" i="0" u="none" strike="noStrike" baseline="0" dirty="0" err="1">
                <a:latin typeface="宋体" panose="02010600030101010101" pitchFamily="2" charset="-122"/>
                <a:ea typeface="宋体" panose="02010600030101010101" pitchFamily="2" charset="-122"/>
              </a:rPr>
              <a:t>first_block</a:t>
            </a:r>
            <a:r>
              <a:rPr lang="en-US" altLang="zh-CN" sz="800" b="0" i="0" u="none" strike="noStrike" baseline="0" dirty="0">
                <a:solidFill>
                  <a:srgbClr val="666666"/>
                </a:solidFill>
                <a:latin typeface="宋体" panose="02010600030101010101" pitchFamily="2" charset="-122"/>
                <a:ea typeface="宋体" panose="02010600030101010101" pitchFamily="2" charset="-122"/>
              </a:rPr>
              <a:t>=</a:t>
            </a:r>
            <a:r>
              <a:rPr lang="en-US" altLang="zh-CN" sz="800" b="0" i="0" u="none" strike="noStrike" baseline="0" dirty="0">
                <a:solidFill>
                  <a:srgbClr val="007021"/>
                </a:solidFill>
                <a:latin typeface="宋体" panose="02010600030101010101" pitchFamily="2" charset="-122"/>
                <a:ea typeface="宋体" panose="02010600030101010101" pitchFamily="2" charset="-122"/>
              </a:rPr>
              <a:t>False</a:t>
            </a:r>
            <a:r>
              <a:rPr lang="en-US" altLang="zh-CN" sz="800" b="0" i="0" u="none" strike="noStrike" baseline="0" dirty="0">
                <a:solidFill>
                  <a:srgbClr val="000000"/>
                </a:solidFill>
                <a:latin typeface="宋体" panose="02010600030101010101" pitchFamily="2" charset="-122"/>
                <a:ea typeface="宋体" panose="02010600030101010101" pitchFamily="2" charset="-122"/>
              </a:rPr>
              <a:t>):</a:t>
            </a:r>
          </a:p>
          <a:p>
            <a:r>
              <a:rPr lang="en-US" altLang="zh-CN" sz="800" b="0" i="0" u="none" strike="noStrike" baseline="0" dirty="0">
                <a:latin typeface="宋体" panose="02010600030101010101" pitchFamily="2" charset="-122"/>
                <a:ea typeface="宋体" panose="02010600030101010101" pitchFamily="2" charset="-122"/>
              </a:rPr>
              <a:t>  blk </a:t>
            </a:r>
            <a:r>
              <a:rPr lang="en-US" altLang="zh-CN" sz="800" b="0" i="0" u="none" strike="noStrike" baseline="0" dirty="0">
                <a:solidFill>
                  <a:srgbClr val="666666"/>
                </a:solidFill>
                <a:latin typeface="宋体" panose="02010600030101010101" pitchFamily="2" charset="-122"/>
                <a:ea typeface="宋体" panose="02010600030101010101" pitchFamily="2" charset="-122"/>
              </a:rPr>
              <a:t>= </a:t>
            </a:r>
            <a:r>
              <a:rPr lang="en-US" altLang="zh-CN" sz="800" b="0" i="0" u="none" strike="noStrike" baseline="0" dirty="0">
                <a:solidFill>
                  <a:srgbClr val="000000"/>
                </a:solidFill>
                <a:latin typeface="宋体" panose="02010600030101010101" pitchFamily="2" charset="-122"/>
                <a:ea typeface="宋体" panose="02010600030101010101" pitchFamily="2" charset="-122"/>
              </a:rPr>
              <a:t>[]</a:t>
            </a:r>
          </a:p>
          <a:p>
            <a:r>
              <a:rPr lang="en-US" altLang="zh-CN" sz="800" b="0" i="0" u="none" strike="noStrike" baseline="0" dirty="0">
                <a:solidFill>
                  <a:srgbClr val="007021"/>
                </a:solidFill>
                <a:latin typeface="宋体" panose="02010600030101010101" pitchFamily="2" charset="-122"/>
                <a:ea typeface="宋体" panose="02010600030101010101" pitchFamily="2" charset="-122"/>
              </a:rPr>
              <a:t>   for </a:t>
            </a:r>
            <a:r>
              <a:rPr lang="en-US" altLang="zh-CN" sz="800" b="0" i="0" u="none" strike="noStrike" baseline="0" dirty="0" err="1">
                <a:solidFill>
                  <a:srgbClr val="000000"/>
                </a:solidFill>
                <a:latin typeface="宋体" panose="02010600030101010101" pitchFamily="2" charset="-122"/>
                <a:ea typeface="宋体" panose="02010600030101010101" pitchFamily="2" charset="-122"/>
              </a:rPr>
              <a:t>i</a:t>
            </a:r>
            <a:r>
              <a:rPr lang="en-US" altLang="zh-CN" sz="800" b="0" i="0" u="none" strike="noStrike" baseline="0" dirty="0">
                <a:solidFill>
                  <a:srgbClr val="000000"/>
                </a:solidFill>
                <a:latin typeface="宋体" panose="02010600030101010101" pitchFamily="2" charset="-122"/>
                <a:ea typeface="宋体" panose="02010600030101010101" pitchFamily="2" charset="-122"/>
              </a:rPr>
              <a:t> </a:t>
            </a:r>
            <a:r>
              <a:rPr lang="en-US" altLang="zh-CN" sz="800" b="0" i="0" u="none" strike="noStrike" baseline="0" dirty="0">
                <a:solidFill>
                  <a:srgbClr val="007021"/>
                </a:solidFill>
                <a:latin typeface="宋体" panose="02010600030101010101" pitchFamily="2" charset="-122"/>
                <a:ea typeface="宋体" panose="02010600030101010101" pitchFamily="2" charset="-122"/>
              </a:rPr>
              <a:t>in range</a:t>
            </a:r>
            <a:r>
              <a:rPr lang="en-US" altLang="zh-CN" sz="800" b="0" i="0" u="none" strike="noStrike" baseline="0" dirty="0">
                <a:solidFill>
                  <a:srgbClr val="000000"/>
                </a:solidFill>
                <a:latin typeface="宋体" panose="02010600030101010101" pitchFamily="2" charset="-122"/>
                <a:ea typeface="宋体" panose="02010600030101010101" pitchFamily="2" charset="-122"/>
              </a:rPr>
              <a:t>(</a:t>
            </a:r>
            <a:r>
              <a:rPr lang="en-US" altLang="zh-CN" sz="800" b="0" i="0" u="none" strike="noStrike" baseline="0" dirty="0" err="1">
                <a:solidFill>
                  <a:srgbClr val="000000"/>
                </a:solidFill>
                <a:latin typeface="宋体" panose="02010600030101010101" pitchFamily="2" charset="-122"/>
                <a:ea typeface="宋体" panose="02010600030101010101" pitchFamily="2" charset="-122"/>
              </a:rPr>
              <a:t>num_residuals</a:t>
            </a:r>
            <a:r>
              <a:rPr lang="en-US" altLang="zh-CN" sz="800" b="0" i="0" u="none" strike="noStrike" baseline="0" dirty="0">
                <a:solidFill>
                  <a:srgbClr val="000000"/>
                </a:solidFill>
                <a:latin typeface="宋体" panose="02010600030101010101" pitchFamily="2" charset="-122"/>
                <a:ea typeface="宋体" panose="02010600030101010101" pitchFamily="2" charset="-122"/>
              </a:rPr>
              <a:t>):</a:t>
            </a:r>
          </a:p>
          <a:p>
            <a:pPr lvl="1"/>
            <a:r>
              <a:rPr lang="en-US" altLang="zh-CN" sz="800" b="0" i="0" u="none" strike="noStrike" baseline="0" dirty="0">
                <a:solidFill>
                  <a:srgbClr val="007021"/>
                </a:solidFill>
                <a:latin typeface="宋体" panose="02010600030101010101" pitchFamily="2" charset="-122"/>
                <a:ea typeface="宋体" panose="02010600030101010101" pitchFamily="2" charset="-122"/>
              </a:rPr>
              <a:t>if </a:t>
            </a:r>
            <a:r>
              <a:rPr lang="en-US" altLang="zh-CN" sz="800" b="0" i="0" u="none" strike="noStrike" baseline="0" dirty="0" err="1">
                <a:solidFill>
                  <a:srgbClr val="000000"/>
                </a:solidFill>
                <a:latin typeface="宋体" panose="02010600030101010101" pitchFamily="2" charset="-122"/>
                <a:ea typeface="宋体" panose="02010600030101010101" pitchFamily="2" charset="-122"/>
              </a:rPr>
              <a:t>i</a:t>
            </a:r>
            <a:r>
              <a:rPr lang="en-US" altLang="zh-CN" sz="800" b="0" i="0" u="none" strike="noStrike" baseline="0" dirty="0">
                <a:solidFill>
                  <a:srgbClr val="000000"/>
                </a:solidFill>
                <a:latin typeface="宋体" panose="02010600030101010101" pitchFamily="2" charset="-122"/>
                <a:ea typeface="宋体" panose="02010600030101010101" pitchFamily="2" charset="-122"/>
              </a:rPr>
              <a:t> </a:t>
            </a:r>
            <a:r>
              <a:rPr lang="en-US" altLang="zh-CN" sz="800" b="0" i="0" u="none" strike="noStrike" baseline="0" dirty="0">
                <a:solidFill>
                  <a:srgbClr val="666666"/>
                </a:solidFill>
                <a:latin typeface="宋体" panose="02010600030101010101" pitchFamily="2" charset="-122"/>
                <a:ea typeface="宋体" panose="02010600030101010101" pitchFamily="2" charset="-122"/>
              </a:rPr>
              <a:t>== </a:t>
            </a:r>
            <a:r>
              <a:rPr lang="en-US" altLang="zh-CN" sz="800" b="0" i="0" u="none" strike="noStrike" baseline="0" dirty="0">
                <a:solidFill>
                  <a:srgbClr val="217F4F"/>
                </a:solidFill>
                <a:latin typeface="宋体" panose="02010600030101010101" pitchFamily="2" charset="-122"/>
                <a:ea typeface="宋体" panose="02010600030101010101" pitchFamily="2" charset="-122"/>
              </a:rPr>
              <a:t>0 </a:t>
            </a:r>
            <a:r>
              <a:rPr lang="en-US" altLang="zh-CN" sz="800" b="0" i="0" u="none" strike="noStrike" baseline="0" dirty="0">
                <a:solidFill>
                  <a:srgbClr val="007021"/>
                </a:solidFill>
                <a:latin typeface="宋体" panose="02010600030101010101" pitchFamily="2" charset="-122"/>
                <a:ea typeface="宋体" panose="02010600030101010101" pitchFamily="2" charset="-122"/>
              </a:rPr>
              <a:t>and not </a:t>
            </a:r>
            <a:r>
              <a:rPr lang="en-US" altLang="zh-CN" sz="800" b="0" i="0" u="none" strike="noStrike" baseline="0" dirty="0" err="1">
                <a:solidFill>
                  <a:srgbClr val="000000"/>
                </a:solidFill>
                <a:latin typeface="宋体" panose="02010600030101010101" pitchFamily="2" charset="-122"/>
                <a:ea typeface="宋体" panose="02010600030101010101" pitchFamily="2" charset="-122"/>
              </a:rPr>
              <a:t>first_block</a:t>
            </a:r>
            <a:r>
              <a:rPr lang="en-US" altLang="zh-CN" sz="800" b="0" i="0" u="none" strike="noStrike" baseline="0" dirty="0">
                <a:solidFill>
                  <a:srgbClr val="000000"/>
                </a:solidFill>
                <a:latin typeface="宋体" panose="02010600030101010101" pitchFamily="2" charset="-122"/>
                <a:ea typeface="宋体" panose="02010600030101010101" pitchFamily="2" charset="-122"/>
              </a:rPr>
              <a:t>:</a:t>
            </a:r>
          </a:p>
          <a:p>
            <a:r>
              <a:rPr lang="en-US" altLang="zh-CN" sz="800" b="0" i="0" u="none" strike="noStrike" baseline="0" dirty="0">
                <a:latin typeface="宋体" panose="02010600030101010101" pitchFamily="2" charset="-122"/>
                <a:ea typeface="宋体" panose="02010600030101010101" pitchFamily="2" charset="-122"/>
              </a:rPr>
              <a:t>              </a:t>
            </a:r>
            <a:r>
              <a:rPr lang="en-US" altLang="zh-CN" sz="800" b="0" i="0" u="none" strike="noStrike" baseline="0" dirty="0" err="1">
                <a:latin typeface="宋体" panose="02010600030101010101" pitchFamily="2" charset="-122"/>
                <a:ea typeface="宋体" panose="02010600030101010101" pitchFamily="2" charset="-122"/>
              </a:rPr>
              <a:t>blk</a:t>
            </a:r>
            <a:r>
              <a:rPr lang="en-US" altLang="zh-CN" sz="800" b="0" i="0" u="none" strike="noStrike" baseline="0" dirty="0" err="1">
                <a:solidFill>
                  <a:srgbClr val="666666"/>
                </a:solidFill>
                <a:latin typeface="宋体" panose="02010600030101010101" pitchFamily="2" charset="-122"/>
                <a:ea typeface="宋体" panose="02010600030101010101" pitchFamily="2" charset="-122"/>
              </a:rPr>
              <a:t>.</a:t>
            </a:r>
            <a:r>
              <a:rPr lang="en-US" altLang="zh-CN" sz="800" b="0" i="0" u="none" strike="noStrike" baseline="0" dirty="0" err="1">
                <a:solidFill>
                  <a:srgbClr val="000000"/>
                </a:solidFill>
                <a:latin typeface="宋体" panose="02010600030101010101" pitchFamily="2" charset="-122"/>
                <a:ea typeface="宋体" panose="02010600030101010101" pitchFamily="2" charset="-122"/>
              </a:rPr>
              <a:t>append</a:t>
            </a:r>
            <a:r>
              <a:rPr lang="en-US" altLang="zh-CN" sz="800" b="0" i="0" u="none" strike="noStrike" baseline="0" dirty="0">
                <a:solidFill>
                  <a:srgbClr val="000000"/>
                </a:solidFill>
                <a:latin typeface="宋体" panose="02010600030101010101" pitchFamily="2" charset="-122"/>
                <a:ea typeface="宋体" panose="02010600030101010101" pitchFamily="2" charset="-122"/>
              </a:rPr>
              <a:t>(Residual(</a:t>
            </a:r>
            <a:r>
              <a:rPr lang="en-US" altLang="zh-CN" sz="800" b="0" i="0" u="none" strike="noStrike" baseline="0" dirty="0" err="1">
                <a:solidFill>
                  <a:srgbClr val="000000"/>
                </a:solidFill>
                <a:latin typeface="宋体" panose="02010600030101010101" pitchFamily="2" charset="-122"/>
                <a:ea typeface="宋体" panose="02010600030101010101" pitchFamily="2" charset="-122"/>
              </a:rPr>
              <a:t>input_channels</a:t>
            </a:r>
            <a:r>
              <a:rPr lang="en-US" altLang="zh-CN" sz="800" b="0" i="0" u="none" strike="noStrike" baseline="0" dirty="0">
                <a:solidFill>
                  <a:srgbClr val="000000"/>
                </a:solidFill>
                <a:latin typeface="宋体" panose="02010600030101010101" pitchFamily="2" charset="-122"/>
                <a:ea typeface="宋体" panose="02010600030101010101" pitchFamily="2" charset="-122"/>
              </a:rPr>
              <a:t>, </a:t>
            </a:r>
            <a:r>
              <a:rPr lang="en-US" altLang="zh-CN" sz="800" b="0" i="0" u="none" strike="noStrike" baseline="0" dirty="0" err="1">
                <a:solidFill>
                  <a:srgbClr val="000000"/>
                </a:solidFill>
                <a:latin typeface="宋体" panose="02010600030101010101" pitchFamily="2" charset="-122"/>
                <a:ea typeface="宋体" panose="02010600030101010101" pitchFamily="2" charset="-122"/>
              </a:rPr>
              <a:t>num_channels</a:t>
            </a:r>
            <a:r>
              <a:rPr lang="en-US" altLang="zh-CN" sz="800" b="0" i="0" u="none" strike="noStrike" baseline="0" dirty="0">
                <a:solidFill>
                  <a:srgbClr val="000000"/>
                </a:solidFill>
                <a:latin typeface="宋体" panose="02010600030101010101" pitchFamily="2" charset="-122"/>
                <a:ea typeface="宋体" panose="02010600030101010101" pitchFamily="2" charset="-122"/>
              </a:rPr>
              <a:t>,</a:t>
            </a:r>
          </a:p>
          <a:p>
            <a:r>
              <a:rPr lang="en-US" altLang="zh-CN" sz="800" b="0" i="0" u="none" strike="noStrike" baseline="0" dirty="0">
                <a:latin typeface="宋体" panose="02010600030101010101" pitchFamily="2" charset="-122"/>
                <a:ea typeface="宋体" panose="02010600030101010101" pitchFamily="2" charset="-122"/>
              </a:rPr>
              <a:t>              use_1x1conv</a:t>
            </a:r>
            <a:r>
              <a:rPr lang="en-US" altLang="zh-CN" sz="800" b="0" i="0" u="none" strike="noStrike" baseline="0" dirty="0">
                <a:solidFill>
                  <a:srgbClr val="666666"/>
                </a:solidFill>
                <a:latin typeface="宋体" panose="02010600030101010101" pitchFamily="2" charset="-122"/>
                <a:ea typeface="宋体" panose="02010600030101010101" pitchFamily="2" charset="-122"/>
              </a:rPr>
              <a:t>=</a:t>
            </a:r>
            <a:r>
              <a:rPr lang="en-US" altLang="zh-CN" sz="800" b="0" i="0" u="none" strike="noStrike" baseline="0" dirty="0">
                <a:solidFill>
                  <a:srgbClr val="007021"/>
                </a:solidFill>
                <a:latin typeface="宋体" panose="02010600030101010101" pitchFamily="2" charset="-122"/>
                <a:ea typeface="宋体" panose="02010600030101010101" pitchFamily="2" charset="-122"/>
              </a:rPr>
              <a:t>True</a:t>
            </a:r>
            <a:r>
              <a:rPr lang="en-US" altLang="zh-CN" sz="800" b="0" i="0" u="none" strike="noStrike" baseline="0" dirty="0">
                <a:solidFill>
                  <a:srgbClr val="000000"/>
                </a:solidFill>
                <a:latin typeface="宋体" panose="02010600030101010101" pitchFamily="2" charset="-122"/>
                <a:ea typeface="宋体" panose="02010600030101010101" pitchFamily="2" charset="-122"/>
              </a:rPr>
              <a:t>, strides</a:t>
            </a:r>
            <a:r>
              <a:rPr lang="en-US" altLang="zh-CN" sz="800" b="0" i="0" u="none" strike="noStrike" baseline="0" dirty="0">
                <a:solidFill>
                  <a:srgbClr val="666666"/>
                </a:solidFill>
                <a:latin typeface="宋体" panose="02010600030101010101" pitchFamily="2" charset="-122"/>
                <a:ea typeface="宋体" panose="02010600030101010101" pitchFamily="2" charset="-122"/>
              </a:rPr>
              <a:t>=</a:t>
            </a:r>
            <a:r>
              <a:rPr lang="en-US" altLang="zh-CN" sz="800" b="0" i="0" u="none" strike="noStrike" baseline="0" dirty="0">
                <a:solidFill>
                  <a:srgbClr val="217F4F"/>
                </a:solidFill>
                <a:latin typeface="宋体" panose="02010600030101010101" pitchFamily="2" charset="-122"/>
                <a:ea typeface="宋体" panose="02010600030101010101" pitchFamily="2" charset="-122"/>
              </a:rPr>
              <a:t>2</a:t>
            </a:r>
            <a:r>
              <a:rPr lang="en-US" altLang="zh-CN" sz="800" b="0" i="0" u="none" strike="noStrike" baseline="0" dirty="0">
                <a:solidFill>
                  <a:srgbClr val="000000"/>
                </a:solidFill>
                <a:latin typeface="宋体" panose="02010600030101010101" pitchFamily="2" charset="-122"/>
                <a:ea typeface="宋体" panose="02010600030101010101" pitchFamily="2" charset="-122"/>
              </a:rPr>
              <a:t>))</a:t>
            </a:r>
          </a:p>
          <a:p>
            <a:r>
              <a:rPr lang="en-US" altLang="zh-CN" sz="800" b="0" i="0" u="none" strike="noStrike" baseline="0" dirty="0">
                <a:solidFill>
                  <a:srgbClr val="007021"/>
                </a:solidFill>
                <a:latin typeface="宋体" panose="02010600030101010101" pitchFamily="2" charset="-122"/>
                <a:ea typeface="宋体" panose="02010600030101010101" pitchFamily="2" charset="-122"/>
              </a:rPr>
              <a:t>         else</a:t>
            </a:r>
            <a:r>
              <a:rPr lang="en-US" altLang="zh-CN" sz="800" b="0" i="0" u="none" strike="noStrike" baseline="0" dirty="0">
                <a:solidFill>
                  <a:srgbClr val="000000"/>
                </a:solidFill>
                <a:latin typeface="宋体" panose="02010600030101010101" pitchFamily="2" charset="-122"/>
                <a:ea typeface="宋体" panose="02010600030101010101" pitchFamily="2" charset="-122"/>
              </a:rPr>
              <a:t>:</a:t>
            </a:r>
          </a:p>
          <a:p>
            <a:r>
              <a:rPr lang="pt-BR" altLang="zh-CN" sz="800" b="0" i="0" u="none" strike="noStrike" baseline="0" dirty="0">
                <a:latin typeface="宋体" panose="02010600030101010101" pitchFamily="2" charset="-122"/>
                <a:ea typeface="宋体" panose="02010600030101010101" pitchFamily="2" charset="-122"/>
              </a:rPr>
              <a:t>              blk</a:t>
            </a:r>
            <a:r>
              <a:rPr lang="pt-BR" altLang="zh-CN" sz="800" b="0" i="0" u="none" strike="noStrike" baseline="0" dirty="0">
                <a:solidFill>
                  <a:srgbClr val="666666"/>
                </a:solidFill>
                <a:latin typeface="宋体" panose="02010600030101010101" pitchFamily="2" charset="-122"/>
                <a:ea typeface="宋体" panose="02010600030101010101" pitchFamily="2" charset="-122"/>
              </a:rPr>
              <a:t>.</a:t>
            </a:r>
            <a:r>
              <a:rPr lang="pt-BR" altLang="zh-CN" sz="800" b="0" i="0" u="none" strike="noStrike" baseline="0" dirty="0">
                <a:solidFill>
                  <a:srgbClr val="000000"/>
                </a:solidFill>
                <a:latin typeface="宋体" panose="02010600030101010101" pitchFamily="2" charset="-122"/>
                <a:ea typeface="宋体" panose="02010600030101010101" pitchFamily="2" charset="-122"/>
              </a:rPr>
              <a:t>append(Residual(num_channels, num_channels))</a:t>
            </a:r>
          </a:p>
          <a:p>
            <a:r>
              <a:rPr lang="en-US" altLang="zh-CN" sz="800" b="0" i="0" u="none" strike="noStrike" baseline="0" dirty="0">
                <a:solidFill>
                  <a:srgbClr val="007021"/>
                </a:solidFill>
                <a:latin typeface="宋体" panose="02010600030101010101" pitchFamily="2" charset="-122"/>
                <a:ea typeface="宋体" panose="02010600030101010101" pitchFamily="2" charset="-122"/>
              </a:rPr>
              <a:t>              return </a:t>
            </a:r>
            <a:r>
              <a:rPr lang="en-US" altLang="zh-CN" sz="800" b="0" i="0" u="none" strike="noStrike" baseline="0" dirty="0">
                <a:solidFill>
                  <a:srgbClr val="000000"/>
                </a:solidFill>
                <a:latin typeface="宋体" panose="02010600030101010101" pitchFamily="2" charset="-122"/>
                <a:ea typeface="宋体" panose="02010600030101010101" pitchFamily="2" charset="-122"/>
              </a:rPr>
              <a:t>blk </a:t>
            </a:r>
          </a:p>
        </p:txBody>
      </p:sp>
      <p:sp>
        <p:nvSpPr>
          <p:cNvPr id="12" name="文本框 11">
            <a:extLst>
              <a:ext uri="{FF2B5EF4-FFF2-40B4-BE49-F238E27FC236}">
                <a16:creationId xmlns:a16="http://schemas.microsoft.com/office/drawing/2014/main" id="{D998808E-C803-6097-B06D-4CD690E451E8}"/>
              </a:ext>
            </a:extLst>
          </p:cNvPr>
          <p:cNvSpPr txBox="1"/>
          <p:nvPr/>
        </p:nvSpPr>
        <p:spPr>
          <a:xfrm>
            <a:off x="4487807" y="3590448"/>
            <a:ext cx="4451571" cy="13234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800" b="0" i="0" u="none" strike="noStrike" baseline="0" dirty="0">
                <a:solidFill>
                  <a:srgbClr val="007021"/>
                </a:solidFill>
                <a:latin typeface="宋体" panose="02010600030101010101" pitchFamily="2" charset="-122"/>
                <a:ea typeface="宋体" panose="02010600030101010101" pitchFamily="2" charset="-122"/>
              </a:rPr>
              <a:t>b1 = </a:t>
            </a:r>
            <a:r>
              <a:rPr lang="en-US" altLang="zh-CN" sz="800" b="0" i="0" u="none" strike="noStrike" baseline="0" dirty="0" err="1">
                <a:solidFill>
                  <a:srgbClr val="007021"/>
                </a:solidFill>
                <a:latin typeface="宋体" panose="02010600030101010101" pitchFamily="2" charset="-122"/>
                <a:ea typeface="宋体" panose="02010600030101010101" pitchFamily="2" charset="-122"/>
              </a:rPr>
              <a:t>nn.Sequential</a:t>
            </a:r>
            <a:r>
              <a:rPr lang="en-US" altLang="zh-CN" sz="800" b="0" i="0" u="none" strike="noStrike" baseline="0" dirty="0">
                <a:solidFill>
                  <a:srgbClr val="007021"/>
                </a:solidFill>
                <a:latin typeface="宋体" panose="02010600030101010101" pitchFamily="2" charset="-122"/>
                <a:ea typeface="宋体" panose="02010600030101010101" pitchFamily="2" charset="-122"/>
              </a:rPr>
              <a:t>(nn.Conv2d(1, 64, </a:t>
            </a:r>
            <a:r>
              <a:rPr lang="en-US" altLang="zh-CN" sz="800" b="0" i="0" u="none" strike="noStrike" baseline="0" dirty="0" err="1">
                <a:solidFill>
                  <a:srgbClr val="007021"/>
                </a:solidFill>
                <a:latin typeface="宋体" panose="02010600030101010101" pitchFamily="2" charset="-122"/>
                <a:ea typeface="宋体" panose="02010600030101010101" pitchFamily="2" charset="-122"/>
              </a:rPr>
              <a:t>kernel_size</a:t>
            </a:r>
            <a:r>
              <a:rPr lang="en-US" altLang="zh-CN" sz="800" b="0" i="0" u="none" strike="noStrike" baseline="0" dirty="0">
                <a:solidFill>
                  <a:srgbClr val="007021"/>
                </a:solidFill>
                <a:latin typeface="宋体" panose="02010600030101010101" pitchFamily="2" charset="-122"/>
                <a:ea typeface="宋体" panose="02010600030101010101" pitchFamily="2" charset="-122"/>
              </a:rPr>
              <a:t>=7, stride=2, padding=3),                    	nn.BatchNorm2d(64), </a:t>
            </a:r>
            <a:r>
              <a:rPr lang="en-US" altLang="zh-CN" sz="800" b="0" i="0" u="none" strike="noStrike" baseline="0" dirty="0" err="1">
                <a:solidFill>
                  <a:srgbClr val="007021"/>
                </a:solidFill>
                <a:latin typeface="宋体" panose="02010600030101010101" pitchFamily="2" charset="-122"/>
                <a:ea typeface="宋体" panose="02010600030101010101" pitchFamily="2" charset="-122"/>
              </a:rPr>
              <a:t>nn.ReLU</a:t>
            </a:r>
            <a:r>
              <a:rPr lang="en-US" altLang="zh-CN" sz="800" b="0" i="0" u="none" strike="noStrike" baseline="0" dirty="0">
                <a:solidFill>
                  <a:srgbClr val="007021"/>
                </a:solidFill>
                <a:latin typeface="宋体" panose="02010600030101010101" pitchFamily="2" charset="-122"/>
                <a:ea typeface="宋体" panose="02010600030101010101" pitchFamily="2" charset="-122"/>
              </a:rPr>
              <a:t>(),                    </a:t>
            </a:r>
          </a:p>
          <a:p>
            <a:r>
              <a:rPr lang="en-US" altLang="zh-CN" sz="800" b="0" i="0" u="none" strike="noStrike" baseline="0" dirty="0">
                <a:solidFill>
                  <a:srgbClr val="007021"/>
                </a:solidFill>
                <a:latin typeface="宋体" panose="02010600030101010101" pitchFamily="2" charset="-122"/>
                <a:ea typeface="宋体" panose="02010600030101010101" pitchFamily="2" charset="-122"/>
              </a:rPr>
              <a:t>	nn.MaxPool2d(</a:t>
            </a:r>
            <a:r>
              <a:rPr lang="en-US" altLang="zh-CN" sz="800" b="0" i="0" u="none" strike="noStrike" baseline="0" dirty="0" err="1">
                <a:solidFill>
                  <a:srgbClr val="007021"/>
                </a:solidFill>
                <a:latin typeface="宋体" panose="02010600030101010101" pitchFamily="2" charset="-122"/>
                <a:ea typeface="宋体" panose="02010600030101010101" pitchFamily="2" charset="-122"/>
              </a:rPr>
              <a:t>kernel_size</a:t>
            </a:r>
            <a:r>
              <a:rPr lang="en-US" altLang="zh-CN" sz="800" b="0" i="0" u="none" strike="noStrike" baseline="0" dirty="0">
                <a:solidFill>
                  <a:srgbClr val="007021"/>
                </a:solidFill>
                <a:latin typeface="宋体" panose="02010600030101010101" pitchFamily="2" charset="-122"/>
                <a:ea typeface="宋体" panose="02010600030101010101" pitchFamily="2" charset="-122"/>
              </a:rPr>
              <a:t>=3, stride=2, padding=1))</a:t>
            </a:r>
          </a:p>
          <a:p>
            <a:r>
              <a:rPr lang="en-US" altLang="zh-CN" sz="800" b="0" i="0" u="none" strike="noStrike" baseline="0" dirty="0">
                <a:solidFill>
                  <a:srgbClr val="007021"/>
                </a:solidFill>
                <a:latin typeface="宋体" panose="02010600030101010101" pitchFamily="2" charset="-122"/>
                <a:ea typeface="宋体" panose="02010600030101010101" pitchFamily="2" charset="-122"/>
              </a:rPr>
              <a:t>b2 = </a:t>
            </a:r>
            <a:r>
              <a:rPr lang="en-US" altLang="zh-CN" sz="800" b="0" i="0" u="none" strike="noStrike" baseline="0" dirty="0" err="1">
                <a:solidFill>
                  <a:srgbClr val="007021"/>
                </a:solidFill>
                <a:latin typeface="宋体" panose="02010600030101010101" pitchFamily="2" charset="-122"/>
                <a:ea typeface="宋体" panose="02010600030101010101" pitchFamily="2" charset="-122"/>
              </a:rPr>
              <a:t>nn.Sequential</a:t>
            </a:r>
            <a:r>
              <a:rPr lang="en-US" altLang="zh-CN" sz="800" b="0" i="0" u="none" strike="noStrike" baseline="0" dirty="0">
                <a:solidFill>
                  <a:srgbClr val="007021"/>
                </a:solidFill>
                <a:latin typeface="宋体" panose="02010600030101010101" pitchFamily="2" charset="-122"/>
                <a:ea typeface="宋体" panose="02010600030101010101" pitchFamily="2" charset="-122"/>
              </a:rPr>
              <a:t>(*</a:t>
            </a:r>
            <a:r>
              <a:rPr lang="en-US" altLang="zh-CN" sz="800" b="0" i="0" u="none" strike="noStrike" baseline="0" dirty="0" err="1">
                <a:solidFill>
                  <a:srgbClr val="007021"/>
                </a:solidFill>
                <a:latin typeface="宋体" panose="02010600030101010101" pitchFamily="2" charset="-122"/>
                <a:ea typeface="宋体" panose="02010600030101010101" pitchFamily="2" charset="-122"/>
              </a:rPr>
              <a:t>resnet_block</a:t>
            </a:r>
            <a:r>
              <a:rPr lang="en-US" altLang="zh-CN" sz="800" b="0" i="0" u="none" strike="noStrike" baseline="0" dirty="0">
                <a:solidFill>
                  <a:srgbClr val="007021"/>
                </a:solidFill>
                <a:latin typeface="宋体" panose="02010600030101010101" pitchFamily="2" charset="-122"/>
                <a:ea typeface="宋体" panose="02010600030101010101" pitchFamily="2" charset="-122"/>
              </a:rPr>
              <a:t>(64, 64, 2, </a:t>
            </a:r>
            <a:r>
              <a:rPr lang="en-US" altLang="zh-CN" sz="800" b="0" i="0" u="none" strike="noStrike" baseline="0" dirty="0" err="1">
                <a:solidFill>
                  <a:srgbClr val="007021"/>
                </a:solidFill>
                <a:latin typeface="宋体" panose="02010600030101010101" pitchFamily="2" charset="-122"/>
                <a:ea typeface="宋体" panose="02010600030101010101" pitchFamily="2" charset="-122"/>
              </a:rPr>
              <a:t>first_block</a:t>
            </a:r>
            <a:r>
              <a:rPr lang="en-US" altLang="zh-CN" sz="800" b="0" i="0" u="none" strike="noStrike" baseline="0" dirty="0">
                <a:solidFill>
                  <a:srgbClr val="007021"/>
                </a:solidFill>
                <a:latin typeface="宋体" panose="02010600030101010101" pitchFamily="2" charset="-122"/>
                <a:ea typeface="宋体" panose="02010600030101010101" pitchFamily="2" charset="-122"/>
              </a:rPr>
              <a:t>=True))</a:t>
            </a:r>
          </a:p>
          <a:p>
            <a:r>
              <a:rPr lang="en-US" altLang="zh-CN" sz="800" b="0" i="0" u="none" strike="noStrike" baseline="0" dirty="0">
                <a:solidFill>
                  <a:srgbClr val="007021"/>
                </a:solidFill>
                <a:latin typeface="宋体" panose="02010600030101010101" pitchFamily="2" charset="-122"/>
                <a:ea typeface="宋体" panose="02010600030101010101" pitchFamily="2" charset="-122"/>
              </a:rPr>
              <a:t>b3 = </a:t>
            </a:r>
            <a:r>
              <a:rPr lang="en-US" altLang="zh-CN" sz="800" b="0" i="0" u="none" strike="noStrike" baseline="0" dirty="0" err="1">
                <a:solidFill>
                  <a:srgbClr val="007021"/>
                </a:solidFill>
                <a:latin typeface="宋体" panose="02010600030101010101" pitchFamily="2" charset="-122"/>
                <a:ea typeface="宋体" panose="02010600030101010101" pitchFamily="2" charset="-122"/>
              </a:rPr>
              <a:t>nn.Sequential</a:t>
            </a:r>
            <a:r>
              <a:rPr lang="en-US" altLang="zh-CN" sz="800" b="0" i="0" u="none" strike="noStrike" baseline="0" dirty="0">
                <a:solidFill>
                  <a:srgbClr val="007021"/>
                </a:solidFill>
                <a:latin typeface="宋体" panose="02010600030101010101" pitchFamily="2" charset="-122"/>
                <a:ea typeface="宋体" panose="02010600030101010101" pitchFamily="2" charset="-122"/>
              </a:rPr>
              <a:t>(*</a:t>
            </a:r>
            <a:r>
              <a:rPr lang="en-US" altLang="zh-CN" sz="800" b="0" i="0" u="none" strike="noStrike" baseline="0" dirty="0" err="1">
                <a:solidFill>
                  <a:srgbClr val="007021"/>
                </a:solidFill>
                <a:latin typeface="宋体" panose="02010600030101010101" pitchFamily="2" charset="-122"/>
                <a:ea typeface="宋体" panose="02010600030101010101" pitchFamily="2" charset="-122"/>
              </a:rPr>
              <a:t>resnet_block</a:t>
            </a:r>
            <a:r>
              <a:rPr lang="en-US" altLang="zh-CN" sz="800" b="0" i="0" u="none" strike="noStrike" baseline="0" dirty="0">
                <a:solidFill>
                  <a:srgbClr val="007021"/>
                </a:solidFill>
                <a:latin typeface="宋体" panose="02010600030101010101" pitchFamily="2" charset="-122"/>
                <a:ea typeface="宋体" panose="02010600030101010101" pitchFamily="2" charset="-122"/>
              </a:rPr>
              <a:t>(64, 128, 2))</a:t>
            </a:r>
          </a:p>
          <a:p>
            <a:r>
              <a:rPr lang="en-US" altLang="zh-CN" sz="800" b="0" i="0" u="none" strike="noStrike" baseline="0" dirty="0">
                <a:solidFill>
                  <a:srgbClr val="007021"/>
                </a:solidFill>
                <a:latin typeface="宋体" panose="02010600030101010101" pitchFamily="2" charset="-122"/>
                <a:ea typeface="宋体" panose="02010600030101010101" pitchFamily="2" charset="-122"/>
              </a:rPr>
              <a:t>b4 = </a:t>
            </a:r>
            <a:r>
              <a:rPr lang="en-US" altLang="zh-CN" sz="800" b="0" i="0" u="none" strike="noStrike" baseline="0" dirty="0" err="1">
                <a:solidFill>
                  <a:srgbClr val="007021"/>
                </a:solidFill>
                <a:latin typeface="宋体" panose="02010600030101010101" pitchFamily="2" charset="-122"/>
                <a:ea typeface="宋体" panose="02010600030101010101" pitchFamily="2" charset="-122"/>
              </a:rPr>
              <a:t>nn.Sequential</a:t>
            </a:r>
            <a:r>
              <a:rPr lang="en-US" altLang="zh-CN" sz="800" b="0" i="0" u="none" strike="noStrike" baseline="0" dirty="0">
                <a:solidFill>
                  <a:srgbClr val="007021"/>
                </a:solidFill>
                <a:latin typeface="宋体" panose="02010600030101010101" pitchFamily="2" charset="-122"/>
                <a:ea typeface="宋体" panose="02010600030101010101" pitchFamily="2" charset="-122"/>
              </a:rPr>
              <a:t>(*</a:t>
            </a:r>
            <a:r>
              <a:rPr lang="en-US" altLang="zh-CN" sz="800" b="0" i="0" u="none" strike="noStrike" baseline="0" dirty="0" err="1">
                <a:solidFill>
                  <a:srgbClr val="007021"/>
                </a:solidFill>
                <a:latin typeface="宋体" panose="02010600030101010101" pitchFamily="2" charset="-122"/>
                <a:ea typeface="宋体" panose="02010600030101010101" pitchFamily="2" charset="-122"/>
              </a:rPr>
              <a:t>resnet_block</a:t>
            </a:r>
            <a:r>
              <a:rPr lang="en-US" altLang="zh-CN" sz="800" b="0" i="0" u="none" strike="noStrike" baseline="0" dirty="0">
                <a:solidFill>
                  <a:srgbClr val="007021"/>
                </a:solidFill>
                <a:latin typeface="宋体" panose="02010600030101010101" pitchFamily="2" charset="-122"/>
                <a:ea typeface="宋体" panose="02010600030101010101" pitchFamily="2" charset="-122"/>
              </a:rPr>
              <a:t>(128, 256, 2))</a:t>
            </a:r>
          </a:p>
          <a:p>
            <a:r>
              <a:rPr lang="en-US" altLang="zh-CN" sz="800" b="0" i="0" u="none" strike="noStrike" baseline="0" dirty="0">
                <a:solidFill>
                  <a:srgbClr val="007021"/>
                </a:solidFill>
                <a:latin typeface="宋体" panose="02010600030101010101" pitchFamily="2" charset="-122"/>
                <a:ea typeface="宋体" panose="02010600030101010101" pitchFamily="2" charset="-122"/>
              </a:rPr>
              <a:t>b5 = </a:t>
            </a:r>
            <a:r>
              <a:rPr lang="en-US" altLang="zh-CN" sz="800" b="0" i="0" u="none" strike="noStrike" baseline="0" dirty="0" err="1">
                <a:solidFill>
                  <a:srgbClr val="007021"/>
                </a:solidFill>
                <a:latin typeface="宋体" panose="02010600030101010101" pitchFamily="2" charset="-122"/>
                <a:ea typeface="宋体" panose="02010600030101010101" pitchFamily="2" charset="-122"/>
              </a:rPr>
              <a:t>nn.Sequential</a:t>
            </a:r>
            <a:r>
              <a:rPr lang="en-US" altLang="zh-CN" sz="800" b="0" i="0" u="none" strike="noStrike" baseline="0" dirty="0">
                <a:solidFill>
                  <a:srgbClr val="007021"/>
                </a:solidFill>
                <a:latin typeface="宋体" panose="02010600030101010101" pitchFamily="2" charset="-122"/>
                <a:ea typeface="宋体" panose="02010600030101010101" pitchFamily="2" charset="-122"/>
              </a:rPr>
              <a:t>(*</a:t>
            </a:r>
            <a:r>
              <a:rPr lang="en-US" altLang="zh-CN" sz="800" b="0" i="0" u="none" strike="noStrike" baseline="0" dirty="0" err="1">
                <a:solidFill>
                  <a:srgbClr val="007021"/>
                </a:solidFill>
                <a:latin typeface="宋体" panose="02010600030101010101" pitchFamily="2" charset="-122"/>
                <a:ea typeface="宋体" panose="02010600030101010101" pitchFamily="2" charset="-122"/>
              </a:rPr>
              <a:t>resnet_block</a:t>
            </a:r>
            <a:r>
              <a:rPr lang="en-US" altLang="zh-CN" sz="800" b="0" i="0" u="none" strike="noStrike" baseline="0" dirty="0">
                <a:solidFill>
                  <a:srgbClr val="007021"/>
                </a:solidFill>
                <a:latin typeface="宋体" panose="02010600030101010101" pitchFamily="2" charset="-122"/>
                <a:ea typeface="宋体" panose="02010600030101010101" pitchFamily="2" charset="-122"/>
              </a:rPr>
              <a:t>(256, 512, 2))</a:t>
            </a:r>
          </a:p>
          <a:p>
            <a:r>
              <a:rPr lang="en-US" altLang="zh-CN" sz="800" b="0" i="0" u="none" strike="noStrike" baseline="0" dirty="0">
                <a:solidFill>
                  <a:srgbClr val="007021"/>
                </a:solidFill>
                <a:latin typeface="宋体" panose="02010600030101010101" pitchFamily="2" charset="-122"/>
                <a:ea typeface="宋体" panose="02010600030101010101" pitchFamily="2" charset="-122"/>
              </a:rPr>
              <a:t>net = </a:t>
            </a:r>
            <a:r>
              <a:rPr lang="en-US" altLang="zh-CN" sz="800" b="0" i="0" u="none" strike="noStrike" baseline="0" dirty="0" err="1">
                <a:solidFill>
                  <a:srgbClr val="007021"/>
                </a:solidFill>
                <a:latin typeface="宋体" panose="02010600030101010101" pitchFamily="2" charset="-122"/>
                <a:ea typeface="宋体" panose="02010600030101010101" pitchFamily="2" charset="-122"/>
              </a:rPr>
              <a:t>nn.Sequential</a:t>
            </a:r>
            <a:r>
              <a:rPr lang="en-US" altLang="zh-CN" sz="800" b="0" i="0" u="none" strike="noStrike" baseline="0" dirty="0">
                <a:solidFill>
                  <a:srgbClr val="007021"/>
                </a:solidFill>
                <a:latin typeface="宋体" panose="02010600030101010101" pitchFamily="2" charset="-122"/>
                <a:ea typeface="宋体" panose="02010600030101010101" pitchFamily="2" charset="-122"/>
              </a:rPr>
              <a:t>(b1, b2, b3, b4, b5,                    nn.AdaptiveAvgPool2d((1,1)),                    </a:t>
            </a:r>
          </a:p>
          <a:p>
            <a:r>
              <a:rPr lang="en-US" altLang="zh-CN" sz="800" b="0" i="0" u="none" strike="noStrike" baseline="0" dirty="0" err="1">
                <a:solidFill>
                  <a:srgbClr val="007021"/>
                </a:solidFill>
                <a:latin typeface="宋体" panose="02010600030101010101" pitchFamily="2" charset="-122"/>
                <a:ea typeface="宋体" panose="02010600030101010101" pitchFamily="2" charset="-122"/>
              </a:rPr>
              <a:t>nn.Flatten</a:t>
            </a:r>
            <a:r>
              <a:rPr lang="en-US" altLang="zh-CN" sz="800" b="0" i="0" u="none" strike="noStrike" baseline="0" dirty="0">
                <a:solidFill>
                  <a:srgbClr val="007021"/>
                </a:solidFill>
                <a:latin typeface="宋体" panose="02010600030101010101" pitchFamily="2" charset="-122"/>
                <a:ea typeface="宋体" panose="02010600030101010101" pitchFamily="2" charset="-122"/>
              </a:rPr>
              <a:t>(), </a:t>
            </a:r>
            <a:r>
              <a:rPr lang="en-US" altLang="zh-CN" sz="800" b="0" i="0" u="none" strike="noStrike" baseline="0" dirty="0" err="1">
                <a:solidFill>
                  <a:srgbClr val="007021"/>
                </a:solidFill>
                <a:latin typeface="宋体" panose="02010600030101010101" pitchFamily="2" charset="-122"/>
                <a:ea typeface="宋体" panose="02010600030101010101" pitchFamily="2" charset="-122"/>
              </a:rPr>
              <a:t>nn.Linear</a:t>
            </a:r>
            <a:r>
              <a:rPr lang="en-US" altLang="zh-CN" sz="800" b="0" i="0" u="none" strike="noStrike" baseline="0" dirty="0">
                <a:solidFill>
                  <a:srgbClr val="007021"/>
                </a:solidFill>
                <a:latin typeface="宋体" panose="02010600030101010101" pitchFamily="2" charset="-122"/>
                <a:ea typeface="宋体" panose="02010600030101010101" pitchFamily="2" charset="-122"/>
              </a:rPr>
              <a:t>(512, 10))</a:t>
            </a:r>
            <a:endParaRPr lang="en-US" altLang="zh-CN" sz="800" b="0" i="0" u="none" strike="noStrike" baseline="0" dirty="0">
              <a:solidFill>
                <a:srgbClr val="000000"/>
              </a:solidFill>
              <a:latin typeface="宋体" panose="02010600030101010101" pitchFamily="2" charset="-122"/>
              <a:ea typeface="宋体" panose="02010600030101010101" pitchFamily="2" charset="-122"/>
            </a:endParaRPr>
          </a:p>
        </p:txBody>
      </p:sp>
      <mc:AlternateContent xmlns:mc="http://schemas.openxmlformats.org/markup-compatibility/2006">
        <mc:Choice xmlns:p14="http://schemas.microsoft.com/office/powerpoint/2010/main" Requires="p14">
          <p:contentPart p14:bwMode="auto" r:id="rId4">
            <p14:nvContentPartPr>
              <p14:cNvPr id="8" name="墨迹 7">
                <a:extLst>
                  <a:ext uri="{FF2B5EF4-FFF2-40B4-BE49-F238E27FC236}">
                    <a16:creationId xmlns:a16="http://schemas.microsoft.com/office/drawing/2014/main" id="{D060965B-428B-9E80-49D7-0973B36E058D}"/>
                  </a:ext>
                </a:extLst>
              </p14:cNvPr>
              <p14:cNvContentPartPr/>
              <p14:nvPr/>
            </p14:nvContentPartPr>
            <p14:xfrm>
              <a:off x="814320" y="2347920"/>
              <a:ext cx="1605240" cy="2610360"/>
            </p14:xfrm>
          </p:contentPart>
        </mc:Choice>
        <mc:Fallback>
          <p:pic>
            <p:nvPicPr>
              <p:cNvPr id="8" name="墨迹 7">
                <a:extLst>
                  <a:ext uri="{FF2B5EF4-FFF2-40B4-BE49-F238E27FC236}">
                    <a16:creationId xmlns:a16="http://schemas.microsoft.com/office/drawing/2014/main" id="{D060965B-428B-9E80-49D7-0973B36E058D}"/>
                  </a:ext>
                </a:extLst>
              </p:cNvPr>
              <p:cNvPicPr/>
              <p:nvPr/>
            </p:nvPicPr>
            <p:blipFill>
              <a:blip r:embed="rId5"/>
              <a:stretch>
                <a:fillRect/>
              </a:stretch>
            </p:blipFill>
            <p:spPr>
              <a:xfrm>
                <a:off x="804960" y="2338560"/>
                <a:ext cx="1623960" cy="2629080"/>
              </a:xfrm>
              <a:prstGeom prst="rect">
                <a:avLst/>
              </a:prstGeom>
            </p:spPr>
          </p:pic>
        </mc:Fallback>
      </mc:AlternateContent>
    </p:spTree>
    <p:extLst>
      <p:ext uri="{BB962C8B-B14F-4D97-AF65-F5344CB8AC3E}">
        <p14:creationId xmlns:p14="http://schemas.microsoft.com/office/powerpoint/2010/main" val="2090556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3F163-3CB0-1A08-D281-F83BC92219F5}"/>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F60B4A05-5536-D55A-15C7-CF0FD31A6149}"/>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D15C9013-E9B2-4633-2EBF-5FD6000E747C}"/>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现代卷积神经网络</a:t>
            </a:r>
            <a:endParaRPr lang="en-US" altLang="zh-CN" sz="2250" dirty="0"/>
          </a:p>
        </p:txBody>
      </p:sp>
      <p:sp>
        <p:nvSpPr>
          <p:cNvPr id="5" name="Text 2">
            <a:extLst>
              <a:ext uri="{FF2B5EF4-FFF2-40B4-BE49-F238E27FC236}">
                <a16:creationId xmlns:a16="http://schemas.microsoft.com/office/drawing/2014/main" id="{0C6667CD-59CA-77E6-65D6-200ABF2C14F8}"/>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AD0FB76C-6A81-155C-783D-4DAEEBFBEFFB}"/>
              </a:ext>
            </a:extLst>
          </p:cNvPr>
          <p:cNvSpPr/>
          <p:nvPr/>
        </p:nvSpPr>
        <p:spPr>
          <a:xfrm>
            <a:off x="571500" y="1238250"/>
            <a:ext cx="3243262" cy="471159"/>
          </a:xfrm>
          <a:prstGeom prst="rect">
            <a:avLst/>
          </a:prstGeom>
          <a:noFill/>
          <a:ln/>
        </p:spPr>
        <p:txBody>
          <a:bodyPr vert="horz" wrap="square" lIns="0" tIns="0" rIns="0" bIns="0" rtlCol="0" anchor="ctr"/>
          <a:lstStyle/>
          <a:p>
            <a:pPr marL="0" indent="0" algn="l">
              <a:lnSpc>
                <a:spcPts val="3150"/>
              </a:lnSpc>
              <a:buNone/>
            </a:pPr>
            <a:endParaRPr lang="en-US" sz="1600" dirty="0"/>
          </a:p>
        </p:txBody>
      </p:sp>
      <p:sp>
        <p:nvSpPr>
          <p:cNvPr id="6" name="Text 1">
            <a:extLst>
              <a:ext uri="{FF2B5EF4-FFF2-40B4-BE49-F238E27FC236}">
                <a16:creationId xmlns:a16="http://schemas.microsoft.com/office/drawing/2014/main" id="{C8AA288A-9E15-7EB9-83EC-E0044302231A}"/>
              </a:ext>
            </a:extLst>
          </p:cNvPr>
          <p:cNvSpPr/>
          <p:nvPr/>
        </p:nvSpPr>
        <p:spPr>
          <a:xfrm>
            <a:off x="571500" y="1200790"/>
            <a:ext cx="3243262" cy="47115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残差网络（</a:t>
            </a:r>
            <a:r>
              <a:rPr lang="en-US" altLang="zh-CN" sz="1600" b="1" dirty="0" err="1">
                <a:solidFill>
                  <a:srgbClr val="333333"/>
                </a:solidFill>
                <a:latin typeface="Microsoft YaHei" pitchFamily="34" charset="0"/>
                <a:ea typeface="Microsoft YaHei" pitchFamily="34" charset="-122"/>
              </a:rPr>
              <a:t>ResNet</a:t>
            </a:r>
            <a:r>
              <a:rPr lang="zh-CN" altLang="en-US" sz="1600" b="1" dirty="0">
                <a:solidFill>
                  <a:srgbClr val="333333"/>
                </a:solidFill>
                <a:latin typeface="Microsoft YaHei" pitchFamily="34" charset="0"/>
                <a:ea typeface="Microsoft YaHei" pitchFamily="34" charset="-122"/>
              </a:rPr>
              <a:t>）的实现</a:t>
            </a:r>
            <a:endParaRPr lang="en-US" sz="1600" dirty="0"/>
          </a:p>
        </p:txBody>
      </p:sp>
      <p:sp>
        <p:nvSpPr>
          <p:cNvPr id="13" name="Text 7">
            <a:extLst>
              <a:ext uri="{FF2B5EF4-FFF2-40B4-BE49-F238E27FC236}">
                <a16:creationId xmlns:a16="http://schemas.microsoft.com/office/drawing/2014/main" id="{2B55C535-3BC2-E00D-3D28-6938F12EE51F}"/>
              </a:ext>
            </a:extLst>
          </p:cNvPr>
          <p:cNvSpPr/>
          <p:nvPr/>
        </p:nvSpPr>
        <p:spPr>
          <a:xfrm>
            <a:off x="622653" y="1611391"/>
            <a:ext cx="8208021" cy="665018"/>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查看结果</a:t>
            </a:r>
            <a:endParaRPr lang="en-US" altLang="zh-CN" sz="1200" b="1" dirty="0">
              <a:solidFill>
                <a:schemeClr val="tx1">
                  <a:lumMod val="50000"/>
                  <a:lumOff val="50000"/>
                </a:schemeClr>
              </a:solidFill>
              <a:latin typeface="Microsoft YaHei" pitchFamily="34" charset="0"/>
              <a:ea typeface="Microsoft YaHei" pitchFamily="34" charset="-122"/>
            </a:endParaRPr>
          </a:p>
        </p:txBody>
      </p:sp>
      <p:pic>
        <p:nvPicPr>
          <p:cNvPr id="9" name="图片 8">
            <a:extLst>
              <a:ext uri="{FF2B5EF4-FFF2-40B4-BE49-F238E27FC236}">
                <a16:creationId xmlns:a16="http://schemas.microsoft.com/office/drawing/2014/main" id="{B3A1D388-F7F5-DDCF-17AE-C3F5E088BA96}"/>
              </a:ext>
            </a:extLst>
          </p:cNvPr>
          <p:cNvPicPr>
            <a:picLocks noChangeAspect="1"/>
          </p:cNvPicPr>
          <p:nvPr/>
        </p:nvPicPr>
        <p:blipFill>
          <a:blip r:embed="rId4"/>
          <a:stretch>
            <a:fillRect/>
          </a:stretch>
        </p:blipFill>
        <p:spPr>
          <a:xfrm>
            <a:off x="960121" y="2082550"/>
            <a:ext cx="4299409" cy="2751485"/>
          </a:xfrm>
          <a:prstGeom prst="rect">
            <a:avLst/>
          </a:prstGeom>
        </p:spPr>
      </p:pic>
      <p:pic>
        <p:nvPicPr>
          <p:cNvPr id="14" name="图片 13">
            <a:extLst>
              <a:ext uri="{FF2B5EF4-FFF2-40B4-BE49-F238E27FC236}">
                <a16:creationId xmlns:a16="http://schemas.microsoft.com/office/drawing/2014/main" id="{F229A2E9-6BF2-A09D-F5D0-27A2B89E489A}"/>
              </a:ext>
            </a:extLst>
          </p:cNvPr>
          <p:cNvPicPr>
            <a:picLocks noChangeAspect="1"/>
          </p:cNvPicPr>
          <p:nvPr/>
        </p:nvPicPr>
        <p:blipFill>
          <a:blip r:embed="rId5"/>
          <a:stretch>
            <a:fillRect/>
          </a:stretch>
        </p:blipFill>
        <p:spPr>
          <a:xfrm>
            <a:off x="5652388" y="2423376"/>
            <a:ext cx="3178286" cy="2069832"/>
          </a:xfrm>
          <a:prstGeom prst="rect">
            <a:avLst/>
          </a:prstGeom>
        </p:spPr>
      </p:pic>
      <mc:AlternateContent xmlns:mc="http://schemas.openxmlformats.org/markup-compatibility/2006">
        <mc:Choice xmlns:p14="http://schemas.microsoft.com/office/powerpoint/2010/main" Requires="p14">
          <p:contentPart p14:bwMode="auto" r:id="rId6">
            <p14:nvContentPartPr>
              <p14:cNvPr id="7" name="墨迹 6">
                <a:extLst>
                  <a:ext uri="{FF2B5EF4-FFF2-40B4-BE49-F238E27FC236}">
                    <a16:creationId xmlns:a16="http://schemas.microsoft.com/office/drawing/2014/main" id="{50D88393-DDE3-4914-949A-9081AFC04731}"/>
                  </a:ext>
                </a:extLst>
              </p14:cNvPr>
              <p14:cNvContentPartPr/>
              <p14:nvPr/>
            </p14:nvContentPartPr>
            <p14:xfrm>
              <a:off x="4862520" y="2257560"/>
              <a:ext cx="524160" cy="2534040"/>
            </p14:xfrm>
          </p:contentPart>
        </mc:Choice>
        <mc:Fallback>
          <p:pic>
            <p:nvPicPr>
              <p:cNvPr id="7" name="墨迹 6">
                <a:extLst>
                  <a:ext uri="{FF2B5EF4-FFF2-40B4-BE49-F238E27FC236}">
                    <a16:creationId xmlns:a16="http://schemas.microsoft.com/office/drawing/2014/main" id="{50D88393-DDE3-4914-949A-9081AFC04731}"/>
                  </a:ext>
                </a:extLst>
              </p:cNvPr>
              <p:cNvPicPr/>
              <p:nvPr/>
            </p:nvPicPr>
            <p:blipFill>
              <a:blip r:embed="rId7"/>
              <a:stretch>
                <a:fillRect/>
              </a:stretch>
            </p:blipFill>
            <p:spPr>
              <a:xfrm>
                <a:off x="4853160" y="2248200"/>
                <a:ext cx="542880" cy="2552760"/>
              </a:xfrm>
              <a:prstGeom prst="rect">
                <a:avLst/>
              </a:prstGeom>
            </p:spPr>
          </p:pic>
        </mc:Fallback>
      </mc:AlternateContent>
    </p:spTree>
    <p:extLst>
      <p:ext uri="{BB962C8B-B14F-4D97-AF65-F5344CB8AC3E}">
        <p14:creationId xmlns:p14="http://schemas.microsoft.com/office/powerpoint/2010/main" val="23978803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63CCE-A9D1-FA5C-F7A6-3F21213ACD9E}"/>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797802DC-72FC-5AD5-D8EB-D260C5AEEFFB}"/>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547C427D-D86B-84C8-38DF-ECDCA0EC009F}"/>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3150"/>
              </a:lnSpc>
              <a:buNone/>
            </a:pPr>
            <a:r>
              <a:rPr lang="zh-CN" altLang="en-US" sz="2250" b="1" dirty="0">
                <a:solidFill>
                  <a:srgbClr val="333333"/>
                </a:solidFill>
                <a:latin typeface="Microsoft YaHei" pitchFamily="34" charset="0"/>
                <a:ea typeface="Microsoft YaHei" pitchFamily="34" charset="-122"/>
              </a:rPr>
              <a:t>现代卷积神经网络</a:t>
            </a:r>
            <a:endParaRPr lang="en-US" altLang="zh-CN" sz="2250" dirty="0"/>
          </a:p>
        </p:txBody>
      </p:sp>
      <p:sp>
        <p:nvSpPr>
          <p:cNvPr id="5" name="Text 2">
            <a:extLst>
              <a:ext uri="{FF2B5EF4-FFF2-40B4-BE49-F238E27FC236}">
                <a16:creationId xmlns:a16="http://schemas.microsoft.com/office/drawing/2014/main" id="{7D793B6E-B262-051E-BB93-A74E1F4440F9}"/>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733E0AEA-EE7D-D5A1-2136-3EB4B0E8C7CC}"/>
              </a:ext>
            </a:extLst>
          </p:cNvPr>
          <p:cNvSpPr/>
          <p:nvPr/>
        </p:nvSpPr>
        <p:spPr>
          <a:xfrm>
            <a:off x="571500" y="1238250"/>
            <a:ext cx="3243262" cy="471159"/>
          </a:xfrm>
          <a:prstGeom prst="rect">
            <a:avLst/>
          </a:prstGeom>
          <a:noFill/>
          <a:ln/>
        </p:spPr>
        <p:txBody>
          <a:bodyPr vert="horz" wrap="square" lIns="0" tIns="0" rIns="0" bIns="0" rtlCol="0" anchor="ctr"/>
          <a:lstStyle/>
          <a:p>
            <a:pPr marL="0" indent="0" algn="l">
              <a:lnSpc>
                <a:spcPts val="3150"/>
              </a:lnSpc>
              <a:buNone/>
            </a:pPr>
            <a:endParaRPr lang="en-US" sz="1600" dirty="0"/>
          </a:p>
        </p:txBody>
      </p:sp>
      <p:sp>
        <p:nvSpPr>
          <p:cNvPr id="6" name="Text 1">
            <a:extLst>
              <a:ext uri="{FF2B5EF4-FFF2-40B4-BE49-F238E27FC236}">
                <a16:creationId xmlns:a16="http://schemas.microsoft.com/office/drawing/2014/main" id="{B9096A6F-3619-6D8A-59B3-C67FD81C8AE8}"/>
              </a:ext>
            </a:extLst>
          </p:cNvPr>
          <p:cNvSpPr/>
          <p:nvPr/>
        </p:nvSpPr>
        <p:spPr>
          <a:xfrm>
            <a:off x="571500" y="1200790"/>
            <a:ext cx="3243262" cy="47115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残差网络（</a:t>
            </a:r>
            <a:r>
              <a:rPr lang="en-US" altLang="zh-CN" sz="1600" b="1" dirty="0" err="1">
                <a:solidFill>
                  <a:srgbClr val="333333"/>
                </a:solidFill>
                <a:latin typeface="Microsoft YaHei" pitchFamily="34" charset="0"/>
                <a:ea typeface="Microsoft YaHei" pitchFamily="34" charset="-122"/>
              </a:rPr>
              <a:t>ResNet</a:t>
            </a:r>
            <a:r>
              <a:rPr lang="zh-CN" altLang="en-US" sz="1600" b="1" dirty="0">
                <a:solidFill>
                  <a:srgbClr val="333333"/>
                </a:solidFill>
                <a:latin typeface="Microsoft YaHei" pitchFamily="34" charset="0"/>
                <a:ea typeface="Microsoft YaHei" pitchFamily="34" charset="-122"/>
              </a:rPr>
              <a:t>）的实现</a:t>
            </a:r>
            <a:endParaRPr lang="en-US" sz="1600" dirty="0"/>
          </a:p>
        </p:txBody>
      </p:sp>
      <p:sp>
        <p:nvSpPr>
          <p:cNvPr id="13" name="Text 7">
            <a:extLst>
              <a:ext uri="{FF2B5EF4-FFF2-40B4-BE49-F238E27FC236}">
                <a16:creationId xmlns:a16="http://schemas.microsoft.com/office/drawing/2014/main" id="{F5D1BE2A-CBDB-E44C-FAC1-11CE8DD77287}"/>
              </a:ext>
            </a:extLst>
          </p:cNvPr>
          <p:cNvSpPr/>
          <p:nvPr/>
        </p:nvSpPr>
        <p:spPr>
          <a:xfrm>
            <a:off x="622653" y="1611391"/>
            <a:ext cx="8208021" cy="665018"/>
          </a:xfrm>
          <a:prstGeom prst="rect">
            <a:avLst/>
          </a:prstGeom>
          <a:noFill/>
          <a:ln/>
        </p:spPr>
        <p:txBody>
          <a:bodyPr vert="horz" wrap="square" lIns="0" tIns="0" rIns="0" bIns="0" rtlCol="0" anchor="ctr"/>
          <a:lstStyle/>
          <a:p>
            <a:pPr marL="0" indent="0">
              <a:lnSpc>
                <a:spcPts val="1688"/>
              </a:lnSpc>
              <a:buNone/>
            </a:pPr>
            <a:r>
              <a:rPr lang="en-US" altLang="zh-CN" sz="1200" b="1" dirty="0">
                <a:solidFill>
                  <a:schemeClr val="tx1">
                    <a:lumMod val="50000"/>
                    <a:lumOff val="50000"/>
                  </a:schemeClr>
                </a:solidFill>
                <a:latin typeface="Microsoft YaHei" pitchFamily="34" charset="0"/>
                <a:ea typeface="Microsoft YaHei" pitchFamily="34" charset="-122"/>
              </a:rPr>
              <a:t>50</a:t>
            </a:r>
            <a:r>
              <a:rPr lang="zh-CN" altLang="en-US" sz="1200" b="1" dirty="0">
                <a:solidFill>
                  <a:schemeClr val="tx1">
                    <a:lumMod val="50000"/>
                    <a:lumOff val="50000"/>
                  </a:schemeClr>
                </a:solidFill>
                <a:latin typeface="Microsoft YaHei" pitchFamily="34" charset="0"/>
                <a:ea typeface="Microsoft YaHei" pitchFamily="34" charset="-122"/>
              </a:rPr>
              <a:t>个</a:t>
            </a:r>
            <a:r>
              <a:rPr lang="en-US" altLang="zh-CN" sz="1200" b="1" dirty="0">
                <a:solidFill>
                  <a:schemeClr val="tx1">
                    <a:lumMod val="50000"/>
                    <a:lumOff val="50000"/>
                  </a:schemeClr>
                </a:solidFill>
                <a:latin typeface="Microsoft YaHei" pitchFamily="34" charset="0"/>
                <a:ea typeface="Microsoft YaHei" pitchFamily="34" charset="-122"/>
              </a:rPr>
              <a:t>Epoch</a:t>
            </a:r>
            <a:r>
              <a:rPr lang="zh-CN" altLang="en-US" sz="1200" b="1" dirty="0">
                <a:solidFill>
                  <a:schemeClr val="tx1">
                    <a:lumMod val="50000"/>
                    <a:lumOff val="50000"/>
                  </a:schemeClr>
                </a:solidFill>
                <a:latin typeface="Microsoft YaHei" pitchFamily="34" charset="0"/>
                <a:ea typeface="Microsoft YaHei" pitchFamily="34" charset="-122"/>
              </a:rPr>
              <a:t>结果</a:t>
            </a:r>
            <a:endParaRPr lang="en-US" altLang="zh-CN" sz="1200" b="1" dirty="0">
              <a:solidFill>
                <a:schemeClr val="tx1">
                  <a:lumMod val="50000"/>
                  <a:lumOff val="50000"/>
                </a:schemeClr>
              </a:solidFill>
              <a:latin typeface="Microsoft YaHei" pitchFamily="34" charset="0"/>
              <a:ea typeface="Microsoft YaHei" pitchFamily="34" charset="-122"/>
            </a:endParaRPr>
          </a:p>
        </p:txBody>
      </p:sp>
      <p:pic>
        <p:nvPicPr>
          <p:cNvPr id="11" name="图片 10">
            <a:extLst>
              <a:ext uri="{FF2B5EF4-FFF2-40B4-BE49-F238E27FC236}">
                <a16:creationId xmlns:a16="http://schemas.microsoft.com/office/drawing/2014/main" id="{562861D5-EC4E-7B65-7E43-DDADDF09BF3D}"/>
              </a:ext>
            </a:extLst>
          </p:cNvPr>
          <p:cNvPicPr>
            <a:picLocks noChangeAspect="1"/>
          </p:cNvPicPr>
          <p:nvPr/>
        </p:nvPicPr>
        <p:blipFill>
          <a:blip r:embed="rId4"/>
          <a:stretch>
            <a:fillRect/>
          </a:stretch>
        </p:blipFill>
        <p:spPr>
          <a:xfrm>
            <a:off x="622653" y="2150568"/>
            <a:ext cx="4304156" cy="2770886"/>
          </a:xfrm>
          <a:prstGeom prst="rect">
            <a:avLst/>
          </a:prstGeom>
        </p:spPr>
      </p:pic>
      <p:pic>
        <p:nvPicPr>
          <p:cNvPr id="15" name="图片 14">
            <a:extLst>
              <a:ext uri="{FF2B5EF4-FFF2-40B4-BE49-F238E27FC236}">
                <a16:creationId xmlns:a16="http://schemas.microsoft.com/office/drawing/2014/main" id="{2C7C00A5-D405-8DF1-1150-D0FE09F645B6}"/>
              </a:ext>
            </a:extLst>
          </p:cNvPr>
          <p:cNvPicPr>
            <a:picLocks noChangeAspect="1"/>
          </p:cNvPicPr>
          <p:nvPr/>
        </p:nvPicPr>
        <p:blipFill>
          <a:blip r:embed="rId5"/>
          <a:stretch>
            <a:fillRect/>
          </a:stretch>
        </p:blipFill>
        <p:spPr>
          <a:xfrm>
            <a:off x="5856417" y="2150568"/>
            <a:ext cx="2664930" cy="2571750"/>
          </a:xfrm>
          <a:prstGeom prst="rect">
            <a:avLst/>
          </a:prstGeom>
        </p:spPr>
      </p:pic>
    </p:spTree>
    <p:extLst>
      <p:ext uri="{BB962C8B-B14F-4D97-AF65-F5344CB8AC3E}">
        <p14:creationId xmlns:p14="http://schemas.microsoft.com/office/powerpoint/2010/main" val="30496548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sp>
        <p:nvSpPr>
          <p:cNvPr id="3" name="Text 0"/>
          <p:cNvSpPr/>
          <p:nvPr/>
        </p:nvSpPr>
        <p:spPr>
          <a:xfrm>
            <a:off x="571500" y="2014538"/>
            <a:ext cx="8001000" cy="666750"/>
          </a:xfrm>
          <a:prstGeom prst="rect">
            <a:avLst/>
          </a:prstGeom>
          <a:noFill/>
          <a:ln/>
        </p:spPr>
        <p:txBody>
          <a:bodyPr vert="horz" wrap="square" lIns="0" tIns="0" rIns="0" bIns="0" rtlCol="0" anchor="ctr"/>
          <a:lstStyle/>
          <a:p>
            <a:pPr marL="0" indent="0" algn="l">
              <a:lnSpc>
                <a:spcPts val="5250"/>
              </a:lnSpc>
              <a:buNone/>
            </a:pPr>
            <a:r>
              <a:rPr lang="en-US" sz="3750" b="1" dirty="0">
                <a:solidFill>
                  <a:srgbClr val="666666"/>
                </a:solidFill>
                <a:latin typeface="Microsoft YaHei" pitchFamily="34" charset="0"/>
                <a:ea typeface="Microsoft YaHei" pitchFamily="34" charset="-122"/>
                <a:cs typeface="Microsoft YaHei" pitchFamily="34" charset="-120"/>
              </a:rPr>
              <a:t>THANKS</a:t>
            </a:r>
            <a:endParaRPr lang="en-US" sz="3750" dirty="0"/>
          </a:p>
        </p:txBody>
      </p:sp>
      <p:sp>
        <p:nvSpPr>
          <p:cNvPr id="4" name="Shape 1"/>
          <p:cNvSpPr/>
          <p:nvPr/>
        </p:nvSpPr>
        <p:spPr>
          <a:xfrm>
            <a:off x="571500" y="3014663"/>
            <a:ext cx="604838" cy="114300"/>
          </a:xfrm>
          <a:prstGeom prst="rect">
            <a:avLst/>
          </a:prstGeom>
          <a:solidFill>
            <a:srgbClr val="5438FF"/>
          </a:solidFill>
          <a:ln/>
        </p:spPr>
      </p:sp>
      <mc:AlternateContent xmlns:mc="http://schemas.openxmlformats.org/markup-compatibility/2006">
        <mc:Choice xmlns:p14="http://schemas.microsoft.com/office/powerpoint/2010/main" Requires="p14">
          <p:contentPart p14:bwMode="auto" r:id="rId4">
            <p14:nvContentPartPr>
              <p14:cNvPr id="5" name="墨迹 4">
                <a:extLst>
                  <a:ext uri="{FF2B5EF4-FFF2-40B4-BE49-F238E27FC236}">
                    <a16:creationId xmlns:a16="http://schemas.microsoft.com/office/drawing/2014/main" id="{3AB87C60-7921-1921-4E55-1DBCD01AC86D}"/>
                  </a:ext>
                </a:extLst>
              </p14:cNvPr>
              <p14:cNvContentPartPr/>
              <p14:nvPr/>
            </p14:nvContentPartPr>
            <p14:xfrm>
              <a:off x="6634080" y="3448080"/>
              <a:ext cx="360" cy="360"/>
            </p14:xfrm>
          </p:contentPart>
        </mc:Choice>
        <mc:Fallback>
          <p:pic>
            <p:nvPicPr>
              <p:cNvPr id="5" name="墨迹 4">
                <a:extLst>
                  <a:ext uri="{FF2B5EF4-FFF2-40B4-BE49-F238E27FC236}">
                    <a16:creationId xmlns:a16="http://schemas.microsoft.com/office/drawing/2014/main" id="{3AB87C60-7921-1921-4E55-1DBCD01AC86D}"/>
                  </a:ext>
                </a:extLst>
              </p:cNvPr>
              <p:cNvPicPr/>
              <p:nvPr/>
            </p:nvPicPr>
            <p:blipFill>
              <a:blip r:embed="rId5"/>
              <a:stretch>
                <a:fillRect/>
              </a:stretch>
            </p:blipFill>
            <p:spPr>
              <a:xfrm>
                <a:off x="6624720" y="3438720"/>
                <a:ext cx="19080" cy="19080"/>
              </a:xfrm>
              <a:prstGeom prst="rect">
                <a:avLst/>
              </a:prstGeom>
            </p:spPr>
          </p:pic>
        </mc:Fallback>
      </mc:AlternateContent>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90E2E-E755-350F-9775-15A5E96A1D0E}"/>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E131ADD3-BA7E-7970-E3DD-CAC278190E65}"/>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FB8C75D4-E99A-59CC-C80E-DE977649206F}"/>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卷积神经网络的原理</a:t>
            </a:r>
            <a:endParaRPr lang="en-US" altLang="zh-CN" sz="2400" b="1" dirty="0"/>
          </a:p>
        </p:txBody>
      </p:sp>
      <p:sp>
        <p:nvSpPr>
          <p:cNvPr id="5" name="Text 2">
            <a:extLst>
              <a:ext uri="{FF2B5EF4-FFF2-40B4-BE49-F238E27FC236}">
                <a16:creationId xmlns:a16="http://schemas.microsoft.com/office/drawing/2014/main" id="{062B8EBE-A657-3B7E-5AEA-67D77A84AB4C}"/>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11" name="Text 7">
            <a:extLst>
              <a:ext uri="{FF2B5EF4-FFF2-40B4-BE49-F238E27FC236}">
                <a16:creationId xmlns:a16="http://schemas.microsoft.com/office/drawing/2014/main" id="{6A607E37-F5B4-6E08-CF85-3425CA38D40B}"/>
              </a:ext>
            </a:extLst>
          </p:cNvPr>
          <p:cNvSpPr/>
          <p:nvPr/>
        </p:nvSpPr>
        <p:spPr>
          <a:xfrm>
            <a:off x="571499" y="1767355"/>
            <a:ext cx="8086526" cy="314490"/>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图像是由像素组成的，每个像素在图像中的位置很重要。比如，左上角的像素和右下角的像素所包含的信息相关性通常较低，而相邻像素之间往往更有联系。</a:t>
            </a:r>
            <a:endParaRPr lang="en-US" sz="1200" dirty="0">
              <a:solidFill>
                <a:schemeClr val="tx1">
                  <a:lumMod val="50000"/>
                  <a:lumOff val="50000"/>
                </a:schemeClr>
              </a:solidFill>
            </a:endParaRPr>
          </a:p>
        </p:txBody>
      </p:sp>
      <p:sp>
        <p:nvSpPr>
          <p:cNvPr id="2" name="Text 1">
            <a:extLst>
              <a:ext uri="{FF2B5EF4-FFF2-40B4-BE49-F238E27FC236}">
                <a16:creationId xmlns:a16="http://schemas.microsoft.com/office/drawing/2014/main" id="{D5EFA66D-DCB6-8280-ED83-9A58FD4EC350}"/>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什么是卷积神经网络</a:t>
            </a:r>
            <a:endParaRPr lang="en-US" sz="1600" dirty="0"/>
          </a:p>
        </p:txBody>
      </p:sp>
      <p:sp>
        <p:nvSpPr>
          <p:cNvPr id="6" name="Text 7">
            <a:extLst>
              <a:ext uri="{FF2B5EF4-FFF2-40B4-BE49-F238E27FC236}">
                <a16:creationId xmlns:a16="http://schemas.microsoft.com/office/drawing/2014/main" id="{FBB81192-4223-24B5-DD06-8882FC65979F}"/>
              </a:ext>
            </a:extLst>
          </p:cNvPr>
          <p:cNvSpPr/>
          <p:nvPr/>
        </p:nvSpPr>
        <p:spPr>
          <a:xfrm>
            <a:off x="571499" y="2206882"/>
            <a:ext cx="8086526" cy="1095313"/>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在使用全连接网络处理图像时，通常会将二维图像“展平成一维向量”，也就是说把图像的每一行按顺序拼接成一个长向量。这种操作打破了图像的空间结构，忽略了像素之间的空间关系。例如，一个 </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28×28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的手写数字图像在展平成 </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784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维向量后，原本相邻的像素可能被远远分开了，网络无法轻松捕获原始图像中的局部特征。并且一个</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1920×1080</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的图像展开后将到达</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2,073,600</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维，想要训练这个模型几乎将不可实现。</a:t>
            </a:r>
            <a:endParaRPr lang="en-US" sz="1200" dirty="0">
              <a:solidFill>
                <a:schemeClr val="tx1">
                  <a:lumMod val="50000"/>
                  <a:lumOff val="50000"/>
                </a:schemeClr>
              </a:solidFill>
            </a:endParaRPr>
          </a:p>
        </p:txBody>
      </p:sp>
      <p:sp>
        <p:nvSpPr>
          <p:cNvPr id="26" name="Text 7">
            <a:extLst>
              <a:ext uri="{FF2B5EF4-FFF2-40B4-BE49-F238E27FC236}">
                <a16:creationId xmlns:a16="http://schemas.microsoft.com/office/drawing/2014/main" id="{FAD057B8-86D5-7A59-1037-20F6F064F31F}"/>
              </a:ext>
            </a:extLst>
          </p:cNvPr>
          <p:cNvSpPr/>
          <p:nvPr/>
        </p:nvSpPr>
        <p:spPr>
          <a:xfrm>
            <a:off x="577894" y="3478556"/>
            <a:ext cx="8086526" cy="710977"/>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图像中的模式（如边缘、纹理、形状等）往往依赖于像素的空间关系。如果不利用这些结构信息，模型可能需要更复杂的学习机制，或者更庞大的参数量，才能弥补这种先天的劣势。</a:t>
            </a: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zh-CN" altLang="en-US" sz="1200" b="1" dirty="0">
                <a:latin typeface="Microsoft YaHei" pitchFamily="34" charset="0"/>
                <a:ea typeface="Microsoft YaHei" pitchFamily="34" charset="-122"/>
              </a:rPr>
              <a:t>而卷积神经网络</a:t>
            </a:r>
            <a:r>
              <a:rPr lang="zh-CN" altLang="en-US" sz="1200" b="1" dirty="0">
                <a:solidFill>
                  <a:schemeClr val="tx1">
                    <a:lumMod val="50000"/>
                    <a:lumOff val="50000"/>
                  </a:schemeClr>
                </a:solidFill>
                <a:latin typeface="Microsoft YaHei" pitchFamily="34" charset="0"/>
                <a:ea typeface="Microsoft YaHei" pitchFamily="34" charset="-122"/>
              </a:rPr>
              <a:t>（</a:t>
            </a:r>
            <a:r>
              <a:rPr lang="en-US" sz="1200" b="1" dirty="0">
                <a:solidFill>
                  <a:schemeClr val="tx1">
                    <a:lumMod val="50000"/>
                    <a:lumOff val="50000"/>
                  </a:schemeClr>
                </a:solidFill>
                <a:latin typeface="Microsoft YaHei" pitchFamily="34" charset="0"/>
                <a:ea typeface="Microsoft YaHei" pitchFamily="34" charset="-122"/>
              </a:rPr>
              <a:t>convolutional neural </a:t>
            </a:r>
            <a:r>
              <a:rPr lang="en-US" sz="1200" b="1" dirty="0" err="1">
                <a:solidFill>
                  <a:schemeClr val="tx1">
                    <a:lumMod val="50000"/>
                    <a:lumOff val="50000"/>
                  </a:schemeClr>
                </a:solidFill>
                <a:latin typeface="Microsoft YaHei" pitchFamily="34" charset="0"/>
                <a:ea typeface="Microsoft YaHei" pitchFamily="34" charset="-122"/>
              </a:rPr>
              <a:t>network，CNN</a:t>
            </a:r>
            <a:r>
              <a:rPr lang="en-US" sz="1200" b="1" dirty="0">
                <a:solidFill>
                  <a:schemeClr val="tx1">
                    <a:lumMod val="50000"/>
                    <a:lumOff val="50000"/>
                  </a:schemeClr>
                </a:solidFill>
                <a:latin typeface="Microsoft YaHei" pitchFamily="34" charset="0"/>
                <a:ea typeface="Microsoft YaHei" pitchFamily="34" charset="-122"/>
              </a:rPr>
              <a:t>）</a:t>
            </a:r>
            <a:r>
              <a:rPr lang="zh-CN" altLang="en-US" sz="1200" b="1" dirty="0">
                <a:solidFill>
                  <a:schemeClr val="tx1">
                    <a:lumMod val="50000"/>
                    <a:lumOff val="50000"/>
                  </a:schemeClr>
                </a:solidFill>
                <a:latin typeface="Microsoft YaHei" pitchFamily="34" charset="0"/>
                <a:ea typeface="Microsoft YaHei" pitchFamily="34" charset="-122"/>
              </a:rPr>
              <a:t>就是一类强大的、为处理图像数据而设计的神经网络。</a:t>
            </a:r>
            <a:endParaRPr lang="en-US" sz="1200" b="1" dirty="0">
              <a:solidFill>
                <a:schemeClr val="tx1">
                  <a:lumMod val="50000"/>
                  <a:lumOff val="50000"/>
                </a:schemeClr>
              </a:solidFill>
              <a:latin typeface="Microsoft YaHei" pitchFamily="34" charset="0"/>
              <a:ea typeface="Microsoft YaHei" pitchFamily="34" charset="-122"/>
            </a:endParaRPr>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88470131-E779-6B1A-3E4A-29EAD547EDEE}"/>
                  </a:ext>
                </a:extLst>
              </p14:cNvPr>
              <p14:cNvContentPartPr/>
              <p14:nvPr/>
            </p14:nvContentPartPr>
            <p14:xfrm>
              <a:off x="576360" y="1905120"/>
              <a:ext cx="7925040" cy="2348280"/>
            </p14:xfrm>
          </p:contentPart>
        </mc:Choice>
        <mc:Fallback>
          <p:pic>
            <p:nvPicPr>
              <p:cNvPr id="7" name="墨迹 6">
                <a:extLst>
                  <a:ext uri="{FF2B5EF4-FFF2-40B4-BE49-F238E27FC236}">
                    <a16:creationId xmlns:a16="http://schemas.microsoft.com/office/drawing/2014/main" id="{88470131-E779-6B1A-3E4A-29EAD547EDEE}"/>
                  </a:ext>
                </a:extLst>
              </p:cNvPr>
              <p:cNvPicPr/>
              <p:nvPr/>
            </p:nvPicPr>
            <p:blipFill>
              <a:blip r:embed="rId5"/>
              <a:stretch>
                <a:fillRect/>
              </a:stretch>
            </p:blipFill>
            <p:spPr>
              <a:xfrm>
                <a:off x="567000" y="1895760"/>
                <a:ext cx="7943760" cy="2367000"/>
              </a:xfrm>
              <a:prstGeom prst="rect">
                <a:avLst/>
              </a:prstGeom>
            </p:spPr>
          </p:pic>
        </mc:Fallback>
      </mc:AlternateContent>
    </p:spTree>
    <p:extLst>
      <p:ext uri="{BB962C8B-B14F-4D97-AF65-F5344CB8AC3E}">
        <p14:creationId xmlns:p14="http://schemas.microsoft.com/office/powerpoint/2010/main" val="242748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57E45-9C2F-1F1D-F910-FB1491E606F2}"/>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8F3D2377-CA43-C20F-EB54-1988C1EE4C9E}"/>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DE3CB6C7-8FA2-563D-F5B2-279A87455605}"/>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卷积神经网络的原理</a:t>
            </a:r>
            <a:endParaRPr lang="en-US" altLang="zh-CN" sz="2400" b="1" dirty="0"/>
          </a:p>
        </p:txBody>
      </p:sp>
      <p:sp>
        <p:nvSpPr>
          <p:cNvPr id="5" name="Text 2">
            <a:extLst>
              <a:ext uri="{FF2B5EF4-FFF2-40B4-BE49-F238E27FC236}">
                <a16:creationId xmlns:a16="http://schemas.microsoft.com/office/drawing/2014/main" id="{D3359B99-C450-55A7-DA2E-F6A049ED4627}"/>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11" name="Text 7">
            <a:extLst>
              <a:ext uri="{FF2B5EF4-FFF2-40B4-BE49-F238E27FC236}">
                <a16:creationId xmlns:a16="http://schemas.microsoft.com/office/drawing/2014/main" id="{B38F5EBC-EEDC-3EF3-DD35-0388E7FCAEBA}"/>
              </a:ext>
            </a:extLst>
          </p:cNvPr>
          <p:cNvSpPr/>
          <p:nvPr/>
        </p:nvSpPr>
        <p:spPr>
          <a:xfrm>
            <a:off x="571499" y="1767355"/>
            <a:ext cx="8086526" cy="314490"/>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假设我们想从一张图片中找到某个物体。合理的假设是：无论哪种方法找到这个物体，都应该和物体的位置无关。</a:t>
            </a:r>
            <a:endParaRPr lang="en-US" sz="1200" dirty="0">
              <a:solidFill>
                <a:schemeClr val="tx1">
                  <a:lumMod val="50000"/>
                  <a:lumOff val="50000"/>
                </a:schemeClr>
              </a:solidFill>
            </a:endParaRPr>
          </a:p>
        </p:txBody>
      </p:sp>
      <p:sp>
        <p:nvSpPr>
          <p:cNvPr id="2" name="Text 1">
            <a:extLst>
              <a:ext uri="{FF2B5EF4-FFF2-40B4-BE49-F238E27FC236}">
                <a16:creationId xmlns:a16="http://schemas.microsoft.com/office/drawing/2014/main" id="{C0E1D266-56B4-DFB0-3894-A9F6767F8CC2}"/>
              </a:ext>
            </a:extLst>
          </p:cNvPr>
          <p:cNvSpPr/>
          <p:nvPr/>
        </p:nvSpPr>
        <p:spPr>
          <a:xfrm>
            <a:off x="571500" y="1292619"/>
            <a:ext cx="409002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卷积神经网络应该具备什么样的特性？</a:t>
            </a:r>
            <a:endParaRPr lang="en-US" sz="1600" dirty="0"/>
          </a:p>
        </p:txBody>
      </p:sp>
      <p:sp>
        <p:nvSpPr>
          <p:cNvPr id="6" name="Text 7">
            <a:extLst>
              <a:ext uri="{FF2B5EF4-FFF2-40B4-BE49-F238E27FC236}">
                <a16:creationId xmlns:a16="http://schemas.microsoft.com/office/drawing/2014/main" id="{6B7E18F6-F5AC-87C6-35A7-79BA6272FB44}"/>
              </a:ext>
            </a:extLst>
          </p:cNvPr>
          <p:cNvSpPr/>
          <p:nvPr/>
        </p:nvSpPr>
        <p:spPr>
          <a:xfrm>
            <a:off x="571499" y="2206882"/>
            <a:ext cx="8086526" cy="1095313"/>
          </a:xfrm>
          <a:prstGeom prst="rect">
            <a:avLst/>
          </a:prstGeom>
          <a:noFill/>
          <a:ln/>
        </p:spPr>
        <p:txBody>
          <a:bodyPr vert="horz" wrap="square" lIns="0" tIns="0" rIns="0" bIns="0" rtlCol="0" anchor="ctr"/>
          <a:lstStyle/>
          <a:p>
            <a:pPr marL="0" indent="0">
              <a:lnSpc>
                <a:spcPts val="1688"/>
              </a:lnSpc>
              <a:buNone/>
            </a:pPr>
            <a:r>
              <a:rPr lang="zh-CN" altLang="en-US" sz="1200" b="1" dirty="0">
                <a:latin typeface="Microsoft YaHei" pitchFamily="34" charset="0"/>
                <a:ea typeface="Microsoft YaHei" pitchFamily="34" charset="-122"/>
                <a:cs typeface="Microsoft YaHei" pitchFamily="34" charset="-120"/>
              </a:rPr>
              <a:t>①平移不变性（</a:t>
            </a:r>
            <a:r>
              <a:rPr lang="en-US" altLang="zh-CN" sz="1200" b="1" dirty="0">
                <a:latin typeface="Microsoft YaHei" pitchFamily="34" charset="0"/>
                <a:ea typeface="Microsoft YaHei" pitchFamily="34" charset="-122"/>
                <a:cs typeface="Microsoft YaHei" pitchFamily="34" charset="-120"/>
              </a:rPr>
              <a:t>Translation Invariance</a:t>
            </a:r>
            <a:r>
              <a:rPr lang="zh-CN" altLang="en-US" sz="1200" b="1" dirty="0">
                <a:latin typeface="Microsoft YaHei" pitchFamily="34" charset="0"/>
                <a:ea typeface="Microsoft YaHei" pitchFamily="34" charset="-122"/>
                <a:cs typeface="Microsoft YaHei" pitchFamily="34" charset="-120"/>
              </a:rPr>
              <a:t>）：</a:t>
            </a:r>
            <a:endParaRPr lang="en-US" altLang="zh-CN" sz="1200" b="1" dirty="0">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无论目标（如物体、人物）在图像中的哪个位置，模型都应该具备识别它的能力。</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举例：假设你训练了一个模型来识别“猫”。如果猫在图像的中央、左下角或右上角，模型都应该能正确识别出它。</a:t>
            </a:r>
            <a:endParaRPr lang="en-US" sz="1200" dirty="0">
              <a:solidFill>
                <a:schemeClr val="tx1">
                  <a:lumMod val="50000"/>
                  <a:lumOff val="50000"/>
                </a:schemeClr>
              </a:solidFill>
            </a:endParaRPr>
          </a:p>
        </p:txBody>
      </p:sp>
      <p:sp>
        <p:nvSpPr>
          <p:cNvPr id="26" name="Text 7">
            <a:extLst>
              <a:ext uri="{FF2B5EF4-FFF2-40B4-BE49-F238E27FC236}">
                <a16:creationId xmlns:a16="http://schemas.microsoft.com/office/drawing/2014/main" id="{082CFE51-BB7E-0565-E69E-E48BD801E19F}"/>
              </a:ext>
            </a:extLst>
          </p:cNvPr>
          <p:cNvSpPr/>
          <p:nvPr/>
        </p:nvSpPr>
        <p:spPr>
          <a:xfrm>
            <a:off x="577894" y="3478556"/>
            <a:ext cx="8086526" cy="921994"/>
          </a:xfrm>
          <a:prstGeom prst="rect">
            <a:avLst/>
          </a:prstGeom>
          <a:noFill/>
          <a:ln/>
        </p:spPr>
        <p:txBody>
          <a:bodyPr vert="horz" wrap="square" lIns="0" tIns="0" rIns="0" bIns="0" rtlCol="0" anchor="ctr"/>
          <a:lstStyle/>
          <a:p>
            <a:pPr marL="0" indent="0">
              <a:lnSpc>
                <a:spcPts val="1688"/>
              </a:lnSpc>
              <a:buNone/>
            </a:pPr>
            <a:r>
              <a:rPr lang="zh-CN" altLang="en-US" sz="1200" b="1" dirty="0">
                <a:latin typeface="Microsoft YaHei" pitchFamily="34" charset="0"/>
                <a:ea typeface="Microsoft YaHei" pitchFamily="34" charset="-122"/>
              </a:rPr>
              <a:t>②局部性（</a:t>
            </a:r>
            <a:r>
              <a:rPr lang="en-US" altLang="zh-CN" sz="1200" b="1" dirty="0">
                <a:latin typeface="Microsoft YaHei" pitchFamily="34" charset="0"/>
                <a:ea typeface="Microsoft YaHei" pitchFamily="34" charset="-122"/>
              </a:rPr>
              <a:t>Locality</a:t>
            </a:r>
            <a:r>
              <a:rPr lang="zh-CN" altLang="en-US" sz="1200" b="1" dirty="0">
                <a:latin typeface="Microsoft YaHei" pitchFamily="34" charset="0"/>
                <a:ea typeface="Microsoft YaHei" pitchFamily="34" charset="-122"/>
              </a:rPr>
              <a:t>）</a:t>
            </a:r>
            <a:r>
              <a:rPr lang="zh-CN" altLang="en-US" sz="1200" b="1" dirty="0">
                <a:solidFill>
                  <a:schemeClr val="tx1">
                    <a:lumMod val="50000"/>
                    <a:lumOff val="50000"/>
                  </a:schemeClr>
                </a:solidFill>
                <a:latin typeface="Microsoft YaHei" pitchFamily="34" charset="0"/>
                <a:ea typeface="Microsoft YaHei" pitchFamily="34" charset="-122"/>
              </a:rPr>
              <a:t>：</a:t>
            </a: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神经网络的前几层只需专注于图像的局部区域，而不必一次性关注整个图像。</a:t>
            </a: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举例：假设你在图像中寻找猫。模型不需要直接将整张图像视为整体，而是先专注于较小区域的特征（如猫的眼睛、耳朵、胡须等），然后逐步将这些局部特征组合成更高级的特征。</a:t>
            </a:r>
            <a:endParaRPr lang="en-US" sz="1200" b="1" dirty="0">
              <a:solidFill>
                <a:schemeClr val="tx1">
                  <a:lumMod val="50000"/>
                  <a:lumOff val="50000"/>
                </a:schemeClr>
              </a:solidFill>
              <a:latin typeface="Microsoft YaHei" pitchFamily="34" charset="0"/>
              <a:ea typeface="Microsoft YaHei" pitchFamily="34" charset="-122"/>
            </a:endParaRPr>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2BB93B26-4CA5-FF59-0F2E-231DE03D398F}"/>
                  </a:ext>
                </a:extLst>
              </p14:cNvPr>
              <p14:cNvContentPartPr/>
              <p14:nvPr/>
            </p14:nvContentPartPr>
            <p14:xfrm>
              <a:off x="519120" y="2048040"/>
              <a:ext cx="8210880" cy="2409840"/>
            </p14:xfrm>
          </p:contentPart>
        </mc:Choice>
        <mc:Fallback>
          <p:pic>
            <p:nvPicPr>
              <p:cNvPr id="7" name="墨迹 6">
                <a:extLst>
                  <a:ext uri="{FF2B5EF4-FFF2-40B4-BE49-F238E27FC236}">
                    <a16:creationId xmlns:a16="http://schemas.microsoft.com/office/drawing/2014/main" id="{2BB93B26-4CA5-FF59-0F2E-231DE03D398F}"/>
                  </a:ext>
                </a:extLst>
              </p:cNvPr>
              <p:cNvPicPr/>
              <p:nvPr/>
            </p:nvPicPr>
            <p:blipFill>
              <a:blip r:embed="rId5"/>
              <a:stretch>
                <a:fillRect/>
              </a:stretch>
            </p:blipFill>
            <p:spPr>
              <a:xfrm>
                <a:off x="509760" y="2038680"/>
                <a:ext cx="8229600" cy="2428560"/>
              </a:xfrm>
              <a:prstGeom prst="rect">
                <a:avLst/>
              </a:prstGeom>
            </p:spPr>
          </p:pic>
        </mc:Fallback>
      </mc:AlternateContent>
    </p:spTree>
    <p:extLst>
      <p:ext uri="{BB962C8B-B14F-4D97-AF65-F5344CB8AC3E}">
        <p14:creationId xmlns:p14="http://schemas.microsoft.com/office/powerpoint/2010/main" val="4293809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90BD1-EB5E-F3AC-049A-C6F0A00E7F5A}"/>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5342A6B0-9145-F563-3B0C-933CDC5379AD}"/>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5D082807-0A59-DCFF-F6F6-33FEC6D9B034}"/>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卷积神经网络的原理</a:t>
            </a:r>
            <a:endParaRPr lang="en-US" altLang="zh-CN" sz="2400" b="1" dirty="0"/>
          </a:p>
        </p:txBody>
      </p:sp>
      <p:sp>
        <p:nvSpPr>
          <p:cNvPr id="5" name="Text 2">
            <a:extLst>
              <a:ext uri="{FF2B5EF4-FFF2-40B4-BE49-F238E27FC236}">
                <a16:creationId xmlns:a16="http://schemas.microsoft.com/office/drawing/2014/main" id="{E5350B80-69C8-CB4B-08C6-0B65A2AC4BFB}"/>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11" name="Text 7">
            <a:extLst>
              <a:ext uri="{FF2B5EF4-FFF2-40B4-BE49-F238E27FC236}">
                <a16:creationId xmlns:a16="http://schemas.microsoft.com/office/drawing/2014/main" id="{54AAE442-AA74-03F6-3196-99EB52D0B961}"/>
              </a:ext>
            </a:extLst>
          </p:cNvPr>
          <p:cNvSpPr/>
          <p:nvPr/>
        </p:nvSpPr>
        <p:spPr>
          <a:xfrm>
            <a:off x="571499" y="1767354"/>
            <a:ext cx="8086526" cy="630547"/>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首先，假设输入是一幅二维图像 𝑋（每个像素的位置用 </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𝑘</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𝑙</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表示），而隐藏层表示 𝐻</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同样也是一个二维矩阵（每个位置用 </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𝑖</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𝑗</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表示）。为了让隐藏层的每个神经元都能接收到输入图像中所有像素的信息，使用了一个四阶权重张量 𝑊来表示全连接层的参数。公式写作：</a:t>
            </a:r>
            <a:endParaRPr lang="en-US" sz="1200" dirty="0">
              <a:solidFill>
                <a:schemeClr val="tx1">
                  <a:lumMod val="50000"/>
                  <a:lumOff val="50000"/>
                </a:schemeClr>
              </a:solidFill>
            </a:endParaRPr>
          </a:p>
        </p:txBody>
      </p:sp>
      <p:sp>
        <p:nvSpPr>
          <p:cNvPr id="2" name="Text 1">
            <a:extLst>
              <a:ext uri="{FF2B5EF4-FFF2-40B4-BE49-F238E27FC236}">
                <a16:creationId xmlns:a16="http://schemas.microsoft.com/office/drawing/2014/main" id="{8B6B6FA2-E778-7F66-F82D-A6E8CE175BBA}"/>
              </a:ext>
            </a:extLst>
          </p:cNvPr>
          <p:cNvSpPr/>
          <p:nvPr/>
        </p:nvSpPr>
        <p:spPr>
          <a:xfrm>
            <a:off x="571500" y="1292619"/>
            <a:ext cx="409002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卷积神经网络计算原理</a:t>
            </a:r>
            <a:endParaRPr lang="en-US" sz="1600" dirty="0"/>
          </a:p>
        </p:txBody>
      </p:sp>
      <p:pic>
        <p:nvPicPr>
          <p:cNvPr id="8" name="图片 7">
            <a:extLst>
              <a:ext uri="{FF2B5EF4-FFF2-40B4-BE49-F238E27FC236}">
                <a16:creationId xmlns:a16="http://schemas.microsoft.com/office/drawing/2014/main" id="{FDFEBB55-E4E0-FB8D-83F4-245AF4A651DD}"/>
              </a:ext>
            </a:extLst>
          </p:cNvPr>
          <p:cNvPicPr>
            <a:picLocks noChangeAspect="1"/>
          </p:cNvPicPr>
          <p:nvPr/>
        </p:nvPicPr>
        <p:blipFill>
          <a:blip r:embed="rId4"/>
          <a:stretch>
            <a:fillRect/>
          </a:stretch>
        </p:blipFill>
        <p:spPr>
          <a:xfrm>
            <a:off x="1454860" y="2745600"/>
            <a:ext cx="4610100" cy="1476375"/>
          </a:xfrm>
          <a:prstGeom prst="rect">
            <a:avLst/>
          </a:prstGeom>
        </p:spPr>
      </p:pic>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8857A137-6948-43EE-7CB2-7DEA6DC5311C}"/>
                  </a:ext>
                </a:extLst>
              </p14:cNvPr>
              <p14:cNvContentPartPr/>
              <p14:nvPr/>
            </p14:nvContentPartPr>
            <p14:xfrm>
              <a:off x="1847880" y="1962000"/>
              <a:ext cx="6625080" cy="2329200"/>
            </p14:xfrm>
          </p:contentPart>
        </mc:Choice>
        <mc:Fallback>
          <p:pic>
            <p:nvPicPr>
              <p:cNvPr id="6" name="墨迹 5">
                <a:extLst>
                  <a:ext uri="{FF2B5EF4-FFF2-40B4-BE49-F238E27FC236}">
                    <a16:creationId xmlns:a16="http://schemas.microsoft.com/office/drawing/2014/main" id="{8857A137-6948-43EE-7CB2-7DEA6DC5311C}"/>
                  </a:ext>
                </a:extLst>
              </p:cNvPr>
              <p:cNvPicPr/>
              <p:nvPr/>
            </p:nvPicPr>
            <p:blipFill>
              <a:blip r:embed="rId6"/>
              <a:stretch>
                <a:fillRect/>
              </a:stretch>
            </p:blipFill>
            <p:spPr>
              <a:xfrm>
                <a:off x="1838520" y="1952640"/>
                <a:ext cx="6643800" cy="2347920"/>
              </a:xfrm>
              <a:prstGeom prst="rect">
                <a:avLst/>
              </a:prstGeom>
            </p:spPr>
          </p:pic>
        </mc:Fallback>
      </mc:AlternateContent>
    </p:spTree>
    <p:extLst>
      <p:ext uri="{BB962C8B-B14F-4D97-AF65-F5344CB8AC3E}">
        <p14:creationId xmlns:p14="http://schemas.microsoft.com/office/powerpoint/2010/main" val="2049058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42B50-8261-0464-D2C6-902549AC9EF0}"/>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1CD16A6A-BC54-A2DB-A18D-F9D02A79FF47}"/>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041BCBAA-2524-CC1F-F24C-1DE3EB3C51F0}"/>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卷积神经网络的原理</a:t>
            </a:r>
            <a:endParaRPr lang="en-US" altLang="zh-CN" sz="2400" b="1" dirty="0"/>
          </a:p>
        </p:txBody>
      </p:sp>
      <p:sp>
        <p:nvSpPr>
          <p:cNvPr id="5" name="Text 2">
            <a:extLst>
              <a:ext uri="{FF2B5EF4-FFF2-40B4-BE49-F238E27FC236}">
                <a16:creationId xmlns:a16="http://schemas.microsoft.com/office/drawing/2014/main" id="{3536C1FA-7EB0-3D50-4A6A-98F3ECC41FF2}"/>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11" name="Text 7">
            <a:extLst>
              <a:ext uri="{FF2B5EF4-FFF2-40B4-BE49-F238E27FC236}">
                <a16:creationId xmlns:a16="http://schemas.microsoft.com/office/drawing/2014/main" id="{04411FB7-E28F-5D4E-2F72-5E0F2E5CC54D}"/>
              </a:ext>
            </a:extLst>
          </p:cNvPr>
          <p:cNvSpPr/>
          <p:nvPr/>
        </p:nvSpPr>
        <p:spPr>
          <a:xfrm>
            <a:off x="571500" y="1711974"/>
            <a:ext cx="8086526" cy="630547"/>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为了说明空间结构，我们可以对下标进行重新索引：</a:t>
            </a:r>
            <a:endParaRPr lang="en-US" sz="1200" dirty="0">
              <a:solidFill>
                <a:schemeClr val="tx1">
                  <a:lumMod val="50000"/>
                  <a:lumOff val="50000"/>
                </a:schemeClr>
              </a:solidFill>
            </a:endParaRPr>
          </a:p>
        </p:txBody>
      </p:sp>
      <p:sp>
        <p:nvSpPr>
          <p:cNvPr id="2" name="Text 1">
            <a:extLst>
              <a:ext uri="{FF2B5EF4-FFF2-40B4-BE49-F238E27FC236}">
                <a16:creationId xmlns:a16="http://schemas.microsoft.com/office/drawing/2014/main" id="{8B1D2EE9-DF4A-80C8-A597-9CB2F02AF4D4}"/>
              </a:ext>
            </a:extLst>
          </p:cNvPr>
          <p:cNvSpPr/>
          <p:nvPr/>
        </p:nvSpPr>
        <p:spPr>
          <a:xfrm>
            <a:off x="571500" y="1292619"/>
            <a:ext cx="409002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卷积神经网络计算原理</a:t>
            </a:r>
            <a:endParaRPr lang="en-US" sz="1600" dirty="0"/>
          </a:p>
        </p:txBody>
      </p:sp>
      <p:pic>
        <p:nvPicPr>
          <p:cNvPr id="10" name="图片 9">
            <a:extLst>
              <a:ext uri="{FF2B5EF4-FFF2-40B4-BE49-F238E27FC236}">
                <a16:creationId xmlns:a16="http://schemas.microsoft.com/office/drawing/2014/main" id="{A33F14D6-3FA0-2EC8-656D-468C9DE23962}"/>
              </a:ext>
            </a:extLst>
          </p:cNvPr>
          <p:cNvPicPr>
            <a:picLocks noChangeAspect="1"/>
          </p:cNvPicPr>
          <p:nvPr/>
        </p:nvPicPr>
        <p:blipFill>
          <a:blip r:embed="rId4"/>
          <a:stretch>
            <a:fillRect/>
          </a:stretch>
        </p:blipFill>
        <p:spPr>
          <a:xfrm>
            <a:off x="2915615" y="2412177"/>
            <a:ext cx="3133725" cy="581025"/>
          </a:xfrm>
          <a:prstGeom prst="rect">
            <a:avLst/>
          </a:prstGeom>
        </p:spPr>
      </p:pic>
      <p:sp>
        <p:nvSpPr>
          <p:cNvPr id="12" name="Text 7">
            <a:extLst>
              <a:ext uri="{FF2B5EF4-FFF2-40B4-BE49-F238E27FC236}">
                <a16:creationId xmlns:a16="http://schemas.microsoft.com/office/drawing/2014/main" id="{AC2C85A1-44D1-856E-94F2-CEC095E9B486}"/>
              </a:ext>
            </a:extLst>
          </p:cNvPr>
          <p:cNvSpPr/>
          <p:nvPr/>
        </p:nvSpPr>
        <p:spPr>
          <a:xfrm>
            <a:off x="571500" y="3386243"/>
            <a:ext cx="8086526" cy="630547"/>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其中通过关系 𝑘</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𝑖</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𝑎</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和 𝑙</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𝑗</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𝑏，使得下标 𝑎</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和 𝑏</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表示相对于隐藏层位置 </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𝑖</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𝑗</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的偏移。</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从</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W</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到</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V</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的转换只是形式上的转换，因为在这两个四阶张量的元素之间存在一一对应的关系。</a:t>
            </a:r>
            <a:endParaRPr lang="en-US" sz="1200" dirty="0">
              <a:solidFill>
                <a:schemeClr val="tx1">
                  <a:lumMod val="50000"/>
                  <a:lumOff val="50000"/>
                </a:schemeClr>
              </a:solidFill>
            </a:endParaRPr>
          </a:p>
        </p:txBody>
      </p:sp>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E5100D61-19F1-F943-30BB-5C7E6341D09E}"/>
                  </a:ext>
                </a:extLst>
              </p14:cNvPr>
              <p14:cNvContentPartPr/>
              <p14:nvPr/>
            </p14:nvContentPartPr>
            <p14:xfrm>
              <a:off x="1533600" y="2543040"/>
              <a:ext cx="3662640" cy="1181520"/>
            </p14:xfrm>
          </p:contentPart>
        </mc:Choice>
        <mc:Fallback>
          <p:pic>
            <p:nvPicPr>
              <p:cNvPr id="6" name="墨迹 5">
                <a:extLst>
                  <a:ext uri="{FF2B5EF4-FFF2-40B4-BE49-F238E27FC236}">
                    <a16:creationId xmlns:a16="http://schemas.microsoft.com/office/drawing/2014/main" id="{E5100D61-19F1-F943-30BB-5C7E6341D09E}"/>
                  </a:ext>
                </a:extLst>
              </p:cNvPr>
              <p:cNvPicPr/>
              <p:nvPr/>
            </p:nvPicPr>
            <p:blipFill>
              <a:blip r:embed="rId6"/>
              <a:stretch>
                <a:fillRect/>
              </a:stretch>
            </p:blipFill>
            <p:spPr>
              <a:xfrm>
                <a:off x="1524240" y="2533680"/>
                <a:ext cx="3681360" cy="1200240"/>
              </a:xfrm>
              <a:prstGeom prst="rect">
                <a:avLst/>
              </a:prstGeom>
            </p:spPr>
          </p:pic>
        </mc:Fallback>
      </mc:AlternateContent>
    </p:spTree>
    <p:extLst>
      <p:ext uri="{BB962C8B-B14F-4D97-AF65-F5344CB8AC3E}">
        <p14:creationId xmlns:p14="http://schemas.microsoft.com/office/powerpoint/2010/main" val="4193140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8ECEC-E76B-1207-5BC4-1C4CDEA6F746}"/>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1552959D-B867-925C-782A-BC37442FFBBC}"/>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0F1E37D3-7C51-A3FD-A59D-3AEAB55CF9FA}"/>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卷积神经网络的原理</a:t>
            </a:r>
            <a:endParaRPr lang="en-US" altLang="zh-CN" sz="2400" b="1" dirty="0"/>
          </a:p>
        </p:txBody>
      </p:sp>
      <p:sp>
        <p:nvSpPr>
          <p:cNvPr id="5" name="Text 2">
            <a:extLst>
              <a:ext uri="{FF2B5EF4-FFF2-40B4-BE49-F238E27FC236}">
                <a16:creationId xmlns:a16="http://schemas.microsoft.com/office/drawing/2014/main" id="{EB319076-106F-9C23-7ACF-270FFF7A8666}"/>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11" name="Text 7">
            <a:extLst>
              <a:ext uri="{FF2B5EF4-FFF2-40B4-BE49-F238E27FC236}">
                <a16:creationId xmlns:a16="http://schemas.microsoft.com/office/drawing/2014/main" id="{AE7A453A-CC78-40AF-EA65-30A5F71928AC}"/>
              </a:ext>
            </a:extLst>
          </p:cNvPr>
          <p:cNvSpPr/>
          <p:nvPr/>
        </p:nvSpPr>
        <p:spPr>
          <a:xfrm>
            <a:off x="571500" y="1711974"/>
            <a:ext cx="8086526" cy="984451"/>
          </a:xfrm>
          <a:prstGeom prst="rect">
            <a:avLst/>
          </a:prstGeom>
          <a:noFill/>
          <a:ln/>
        </p:spPr>
        <p:txBody>
          <a:bodyPr vert="horz" wrap="square" lIns="0" tIns="0" rIns="0" bIns="0" rtlCol="0" anchor="ctr"/>
          <a:lstStyle/>
          <a:p>
            <a:pPr marL="0" indent="0">
              <a:lnSpc>
                <a:spcPts val="1688"/>
              </a:lnSpc>
              <a:buNone/>
            </a:pPr>
            <a:r>
              <a:rPr lang="zh-CN" altLang="en-US" sz="1400" b="1" dirty="0">
                <a:latin typeface="Microsoft YaHei" pitchFamily="34" charset="0"/>
                <a:ea typeface="Microsoft YaHei" pitchFamily="34" charset="-122"/>
                <a:cs typeface="Microsoft YaHei" pitchFamily="34" charset="-120"/>
              </a:rPr>
              <a:t>引入平移不变性：</a:t>
            </a:r>
            <a:b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b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不平移不变性的思想要求：不论目标在输入图像中的位置如何，同一种模式在隐藏层中都应产生相似的响应。为此，我们</a:t>
            </a:r>
            <a:r>
              <a:rPr lang="zh-CN" altLang="en-US" sz="1200" b="1" dirty="0">
                <a:latin typeface="Microsoft YaHei" pitchFamily="34" charset="0"/>
                <a:ea typeface="Microsoft YaHei" pitchFamily="34" charset="-122"/>
                <a:cs typeface="Microsoft YaHei" pitchFamily="34" charset="-120"/>
              </a:rPr>
              <a:t>假设权重不依赖于具体位置 </a:t>
            </a:r>
            <a:r>
              <a:rPr lang="en-US" altLang="zh-CN" sz="1200" b="1" dirty="0">
                <a:latin typeface="Microsoft YaHei" pitchFamily="34" charset="0"/>
                <a:ea typeface="Microsoft YaHei" pitchFamily="34" charset="-122"/>
                <a:cs typeface="Microsoft YaHei" pitchFamily="34" charset="-120"/>
              </a:rPr>
              <a:t>(</a:t>
            </a:r>
            <a:r>
              <a:rPr lang="zh-CN" altLang="en-US" sz="1200" b="1" dirty="0">
                <a:latin typeface="Microsoft YaHei" pitchFamily="34" charset="0"/>
                <a:ea typeface="Microsoft YaHei" pitchFamily="34" charset="-122"/>
                <a:cs typeface="Microsoft YaHei" pitchFamily="34" charset="-120"/>
              </a:rPr>
              <a:t>𝑖</a:t>
            </a:r>
            <a:r>
              <a:rPr lang="en-US" altLang="zh-CN" sz="1200" b="1" dirty="0">
                <a:latin typeface="Microsoft YaHei" pitchFamily="34" charset="0"/>
                <a:ea typeface="Microsoft YaHei" pitchFamily="34" charset="-122"/>
                <a:cs typeface="Microsoft YaHei" pitchFamily="34" charset="-120"/>
              </a:rPr>
              <a:t>,</a:t>
            </a:r>
            <a:r>
              <a:rPr lang="zh-CN" altLang="en-US" sz="1200" b="1" dirty="0">
                <a:latin typeface="Microsoft YaHei" pitchFamily="34" charset="0"/>
                <a:ea typeface="Microsoft YaHei" pitchFamily="34" charset="-122"/>
                <a:cs typeface="Microsoft YaHei" pitchFamily="34" charset="-120"/>
              </a:rPr>
              <a:t>𝑗</a:t>
            </a:r>
            <a:r>
              <a:rPr lang="en-US" altLang="zh-CN" sz="1200" b="1" dirty="0">
                <a:latin typeface="Microsoft YaHei" pitchFamily="34" charset="0"/>
                <a:ea typeface="Microsoft YaHei" pitchFamily="34" charset="-122"/>
                <a:cs typeface="Microsoft YaHei" pitchFamily="34" charset="-120"/>
              </a:rPr>
              <a:t>)</a:t>
            </a:r>
            <a:r>
              <a:rPr lang="zh-CN" altLang="en-US" sz="1200" b="1" dirty="0">
                <a:latin typeface="Microsoft YaHei" pitchFamily="34" charset="0"/>
                <a:ea typeface="Microsoft YaHei" pitchFamily="34" charset="-122"/>
                <a:cs typeface="Microsoft YaHei" pitchFamily="34" charset="-120"/>
              </a:rPr>
              <a:t>，即让</a:t>
            </a:r>
            <a:r>
              <a:rPr lang="en-US" altLang="zh-CN" sz="1200" b="1" dirty="0">
                <a:latin typeface="Microsoft YaHei" pitchFamily="34" charset="0"/>
                <a:ea typeface="Microsoft YaHei" pitchFamily="34" charset="-122"/>
                <a:cs typeface="Microsoft YaHei" pitchFamily="34" charset="-120"/>
              </a:rPr>
              <a:t>[</a:t>
            </a:r>
            <a:r>
              <a:rPr lang="zh-CN" altLang="en-US" sz="1200" b="1" dirty="0">
                <a:latin typeface="Microsoft YaHei" pitchFamily="34" charset="0"/>
                <a:ea typeface="Microsoft YaHei" pitchFamily="34" charset="-122"/>
                <a:cs typeface="Microsoft YaHei" pitchFamily="34" charset="-120"/>
              </a:rPr>
              <a:t>𝑉</a:t>
            </a:r>
            <a:r>
              <a:rPr lang="en-US" altLang="zh-CN" sz="1200" b="1" dirty="0">
                <a:latin typeface="Microsoft YaHei" pitchFamily="34" charset="0"/>
                <a:ea typeface="Microsoft YaHei" pitchFamily="34" charset="-122"/>
                <a:cs typeface="Microsoft YaHei" pitchFamily="34" charset="-120"/>
              </a:rPr>
              <a:t>]</a:t>
            </a:r>
            <a:r>
              <a:rPr lang="zh-CN" altLang="en-US" sz="1200" b="1" dirty="0">
                <a:latin typeface="Microsoft YaHei" pitchFamily="34" charset="0"/>
                <a:ea typeface="Microsoft YaHei" pitchFamily="34" charset="-122"/>
                <a:cs typeface="Microsoft YaHei" pitchFamily="34" charset="-120"/>
              </a:rPr>
              <a:t>𝑖</a:t>
            </a:r>
            <a:r>
              <a:rPr lang="en-US" altLang="zh-CN" sz="1200" b="1" dirty="0">
                <a:latin typeface="Microsoft YaHei" pitchFamily="34" charset="0"/>
                <a:ea typeface="Microsoft YaHei" pitchFamily="34" charset="-122"/>
                <a:cs typeface="Microsoft YaHei" pitchFamily="34" charset="-120"/>
              </a:rPr>
              <a:t>,</a:t>
            </a:r>
            <a:r>
              <a:rPr lang="zh-CN" altLang="en-US" sz="1200" b="1" dirty="0">
                <a:latin typeface="Microsoft YaHei" pitchFamily="34" charset="0"/>
                <a:ea typeface="Microsoft YaHei" pitchFamily="34" charset="-122"/>
                <a:cs typeface="Microsoft YaHei" pitchFamily="34" charset="-120"/>
              </a:rPr>
              <a:t>𝑗</a:t>
            </a:r>
            <a:r>
              <a:rPr lang="en-US" altLang="zh-CN" sz="1200" b="1" dirty="0">
                <a:latin typeface="Microsoft YaHei" pitchFamily="34" charset="0"/>
                <a:ea typeface="Microsoft YaHei" pitchFamily="34" charset="-122"/>
                <a:cs typeface="Microsoft YaHei" pitchFamily="34" charset="-120"/>
              </a:rPr>
              <a:t>,</a:t>
            </a:r>
            <a:r>
              <a:rPr lang="zh-CN" altLang="en-US" sz="1200" b="1" dirty="0">
                <a:latin typeface="Microsoft YaHei" pitchFamily="34" charset="0"/>
                <a:ea typeface="Microsoft YaHei" pitchFamily="34" charset="-122"/>
                <a:cs typeface="Microsoft YaHei" pitchFamily="34" charset="-120"/>
              </a:rPr>
              <a:t>𝑎</a:t>
            </a:r>
            <a:r>
              <a:rPr lang="en-US" altLang="zh-CN" sz="1200" b="1" dirty="0">
                <a:latin typeface="Microsoft YaHei" pitchFamily="34" charset="0"/>
                <a:ea typeface="Microsoft YaHei" pitchFamily="34" charset="-122"/>
                <a:cs typeface="Microsoft YaHei" pitchFamily="34" charset="-120"/>
              </a:rPr>
              <a:t>,</a:t>
            </a:r>
            <a:r>
              <a:rPr lang="zh-CN" altLang="en-US" sz="1200" b="1" dirty="0">
                <a:latin typeface="Microsoft YaHei" pitchFamily="34" charset="0"/>
                <a:ea typeface="Microsoft YaHei" pitchFamily="34" charset="-122"/>
                <a:cs typeface="Microsoft YaHei" pitchFamily="34" charset="-120"/>
              </a:rPr>
              <a:t>𝑏</a:t>
            </a:r>
            <a:r>
              <a:rPr lang="en-US" altLang="zh-CN" sz="1200" b="1" dirty="0">
                <a:latin typeface="Microsoft YaHei" pitchFamily="34" charset="0"/>
                <a:ea typeface="Microsoft YaHei" pitchFamily="34" charset="-122"/>
                <a:cs typeface="Microsoft YaHei" pitchFamily="34" charset="-120"/>
              </a:rPr>
              <a:t>=[</a:t>
            </a:r>
            <a:r>
              <a:rPr lang="zh-CN" altLang="en-US" sz="1200" b="1" dirty="0">
                <a:latin typeface="Microsoft YaHei" pitchFamily="34" charset="0"/>
                <a:ea typeface="Microsoft YaHei" pitchFamily="34" charset="-122"/>
                <a:cs typeface="Microsoft YaHei" pitchFamily="34" charset="-120"/>
              </a:rPr>
              <a:t>𝑉</a:t>
            </a:r>
            <a:r>
              <a:rPr lang="en-US" altLang="zh-CN" sz="1200" b="1" dirty="0">
                <a:latin typeface="Microsoft YaHei" pitchFamily="34" charset="0"/>
                <a:ea typeface="Microsoft YaHei" pitchFamily="34" charset="-122"/>
                <a:cs typeface="Microsoft YaHei" pitchFamily="34" charset="-120"/>
              </a:rPr>
              <a:t>]</a:t>
            </a:r>
            <a:r>
              <a:rPr lang="zh-CN" altLang="en-US" sz="1200" b="1" dirty="0">
                <a:latin typeface="Microsoft YaHei" pitchFamily="34" charset="0"/>
                <a:ea typeface="Microsoft YaHei" pitchFamily="34" charset="-122"/>
                <a:cs typeface="Microsoft YaHei" pitchFamily="34" charset="-120"/>
              </a:rPr>
              <a:t>𝑎</a:t>
            </a:r>
            <a:r>
              <a:rPr lang="en-US" altLang="zh-CN" sz="1200" b="1" dirty="0">
                <a:latin typeface="Microsoft YaHei" pitchFamily="34" charset="0"/>
                <a:ea typeface="Microsoft YaHei" pitchFamily="34" charset="-122"/>
                <a:cs typeface="Microsoft YaHei" pitchFamily="34" charset="-120"/>
              </a:rPr>
              <a:t>,</a:t>
            </a:r>
            <a:r>
              <a:rPr lang="zh-CN" altLang="en-US" sz="1200" b="1" dirty="0">
                <a:latin typeface="Microsoft YaHei" pitchFamily="34" charset="0"/>
                <a:ea typeface="Microsoft YaHei" pitchFamily="34" charset="-122"/>
                <a:cs typeface="Microsoft YaHei" pitchFamily="34" charset="-120"/>
              </a:rPr>
              <a:t>𝑏 ，</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并且令偏置统一为一个常数 𝑢。此时公式简化为：</a:t>
            </a:r>
            <a:endParaRPr lang="en-US" sz="1200" dirty="0">
              <a:solidFill>
                <a:schemeClr val="tx1">
                  <a:lumMod val="50000"/>
                  <a:lumOff val="50000"/>
                </a:schemeClr>
              </a:solidFill>
            </a:endParaRPr>
          </a:p>
        </p:txBody>
      </p:sp>
      <p:sp>
        <p:nvSpPr>
          <p:cNvPr id="2" name="Text 1">
            <a:extLst>
              <a:ext uri="{FF2B5EF4-FFF2-40B4-BE49-F238E27FC236}">
                <a16:creationId xmlns:a16="http://schemas.microsoft.com/office/drawing/2014/main" id="{D1F11171-017A-B0DD-2937-BCC1458FF3A5}"/>
              </a:ext>
            </a:extLst>
          </p:cNvPr>
          <p:cNvSpPr/>
          <p:nvPr/>
        </p:nvSpPr>
        <p:spPr>
          <a:xfrm>
            <a:off x="571500" y="1292619"/>
            <a:ext cx="409002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卷积神经网络计算原理</a:t>
            </a:r>
            <a:endParaRPr lang="en-US" sz="1600" dirty="0"/>
          </a:p>
        </p:txBody>
      </p:sp>
      <p:sp>
        <p:nvSpPr>
          <p:cNvPr id="12" name="Text 7">
            <a:extLst>
              <a:ext uri="{FF2B5EF4-FFF2-40B4-BE49-F238E27FC236}">
                <a16:creationId xmlns:a16="http://schemas.microsoft.com/office/drawing/2014/main" id="{F1183A1C-F8FB-FA30-A710-D7BF0C5C511E}"/>
              </a:ext>
            </a:extLst>
          </p:cNvPr>
          <p:cNvSpPr/>
          <p:nvPr/>
        </p:nvSpPr>
        <p:spPr>
          <a:xfrm>
            <a:off x="571500" y="3386243"/>
            <a:ext cx="8086526" cy="942333"/>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这就是卷积（</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convolution</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）。我们是在使用系数</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[V]</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a,b</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对位置</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i</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j)</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附近的像素</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i</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 + a, j + b)</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进行加权得到</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[H]</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i,j</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a:t>
            </a:r>
          </a:p>
          <a:p>
            <a:pPr marL="0" indent="0">
              <a:lnSpc>
                <a:spcPts val="1688"/>
              </a:lnSpc>
              <a:buNone/>
            </a:pP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[V]</a:t>
            </a:r>
            <a:r>
              <a:rPr lang="en-US" altLang="zh-CN" sz="1200" b="1" dirty="0" err="1">
                <a:solidFill>
                  <a:schemeClr val="tx1">
                    <a:lumMod val="50000"/>
                    <a:lumOff val="50000"/>
                  </a:schemeClr>
                </a:solidFill>
                <a:latin typeface="Microsoft YaHei" pitchFamily="34" charset="0"/>
                <a:ea typeface="Microsoft YaHei" pitchFamily="34" charset="-122"/>
                <a:cs typeface="Microsoft YaHei" pitchFamily="34" charset="-120"/>
              </a:rPr>
              <a:t>a,b</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不再依赖于图像中的位置，这就是显著的进步</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这就使得检测相同的局部模式时，不用为每个位置“重复”学习不同的权重，极大减少了参数量，同时具备了平移不变性。</a:t>
            </a:r>
            <a:endParaRPr lang="en-US" altLang="zh-CN" sz="1200" dirty="0">
              <a:solidFill>
                <a:schemeClr val="tx1">
                  <a:lumMod val="50000"/>
                  <a:lumOff val="50000"/>
                </a:schemeClr>
              </a:solidFill>
            </a:endParaRPr>
          </a:p>
        </p:txBody>
      </p:sp>
      <p:pic>
        <p:nvPicPr>
          <p:cNvPr id="20" name="图片 19">
            <a:extLst>
              <a:ext uri="{FF2B5EF4-FFF2-40B4-BE49-F238E27FC236}">
                <a16:creationId xmlns:a16="http://schemas.microsoft.com/office/drawing/2014/main" id="{FE16C69F-68FC-54CA-01CE-5BDEB13A95AB}"/>
              </a:ext>
            </a:extLst>
          </p:cNvPr>
          <p:cNvPicPr>
            <a:picLocks noChangeAspect="1"/>
          </p:cNvPicPr>
          <p:nvPr/>
        </p:nvPicPr>
        <p:blipFill>
          <a:blip r:embed="rId4"/>
          <a:stretch>
            <a:fillRect/>
          </a:stretch>
        </p:blipFill>
        <p:spPr>
          <a:xfrm>
            <a:off x="2836718" y="2696425"/>
            <a:ext cx="2971800" cy="647700"/>
          </a:xfrm>
          <a:prstGeom prst="rect">
            <a:avLst/>
          </a:prstGeom>
        </p:spPr>
      </p:pic>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B9B0B9AB-3A23-9FA4-F220-850B56776C84}"/>
                  </a:ext>
                </a:extLst>
              </p14:cNvPr>
              <p14:cNvContentPartPr/>
              <p14:nvPr/>
            </p14:nvContentPartPr>
            <p14:xfrm>
              <a:off x="533520" y="2090880"/>
              <a:ext cx="8034480" cy="2129040"/>
            </p14:xfrm>
          </p:contentPart>
        </mc:Choice>
        <mc:Fallback>
          <p:pic>
            <p:nvPicPr>
              <p:cNvPr id="6" name="墨迹 5">
                <a:extLst>
                  <a:ext uri="{FF2B5EF4-FFF2-40B4-BE49-F238E27FC236}">
                    <a16:creationId xmlns:a16="http://schemas.microsoft.com/office/drawing/2014/main" id="{B9B0B9AB-3A23-9FA4-F220-850B56776C84}"/>
                  </a:ext>
                </a:extLst>
              </p:cNvPr>
              <p:cNvPicPr/>
              <p:nvPr/>
            </p:nvPicPr>
            <p:blipFill>
              <a:blip r:embed="rId6"/>
              <a:stretch>
                <a:fillRect/>
              </a:stretch>
            </p:blipFill>
            <p:spPr>
              <a:xfrm>
                <a:off x="524160" y="2081520"/>
                <a:ext cx="8053200" cy="2147760"/>
              </a:xfrm>
              <a:prstGeom prst="rect">
                <a:avLst/>
              </a:prstGeom>
            </p:spPr>
          </p:pic>
        </mc:Fallback>
      </mc:AlternateContent>
    </p:spTree>
    <p:extLst>
      <p:ext uri="{BB962C8B-B14F-4D97-AF65-F5344CB8AC3E}">
        <p14:creationId xmlns:p14="http://schemas.microsoft.com/office/powerpoint/2010/main" val="1381789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43874-8754-7350-1F07-B1BEC06E3E57}"/>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E92F0A1E-A58A-0BCA-32E0-64F3789215EC}"/>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B80A8A82-8A5A-1A4C-00EF-CEE62C9969AB}"/>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卷积神经网络的原理</a:t>
            </a:r>
            <a:endParaRPr lang="en-US" altLang="zh-CN" sz="2400" b="1" dirty="0"/>
          </a:p>
        </p:txBody>
      </p:sp>
      <p:sp>
        <p:nvSpPr>
          <p:cNvPr id="5" name="Text 2">
            <a:extLst>
              <a:ext uri="{FF2B5EF4-FFF2-40B4-BE49-F238E27FC236}">
                <a16:creationId xmlns:a16="http://schemas.microsoft.com/office/drawing/2014/main" id="{8AE004BB-960B-3B44-3BD8-01BE20DDC117}"/>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11" name="Text 7">
            <a:extLst>
              <a:ext uri="{FF2B5EF4-FFF2-40B4-BE49-F238E27FC236}">
                <a16:creationId xmlns:a16="http://schemas.microsoft.com/office/drawing/2014/main" id="{D4F61612-A589-D24C-280F-73EE3548E1D6}"/>
              </a:ext>
            </a:extLst>
          </p:cNvPr>
          <p:cNvSpPr/>
          <p:nvPr/>
        </p:nvSpPr>
        <p:spPr>
          <a:xfrm>
            <a:off x="571500" y="1711974"/>
            <a:ext cx="8086526" cy="1504412"/>
          </a:xfrm>
          <a:prstGeom prst="rect">
            <a:avLst/>
          </a:prstGeom>
          <a:noFill/>
          <a:ln/>
        </p:spPr>
        <p:txBody>
          <a:bodyPr vert="horz" wrap="square" lIns="0" tIns="0" rIns="0" bIns="0" rtlCol="0" anchor="ctr"/>
          <a:lstStyle/>
          <a:p>
            <a:pPr marL="0" indent="0">
              <a:lnSpc>
                <a:spcPts val="1688"/>
              </a:lnSpc>
              <a:buNone/>
            </a:pPr>
            <a:r>
              <a:rPr lang="zh-CN" altLang="en-US" sz="1400" b="1" dirty="0">
                <a:latin typeface="Microsoft YaHei" pitchFamily="34" charset="0"/>
                <a:ea typeface="Microsoft YaHei" pitchFamily="34" charset="-122"/>
                <a:cs typeface="Microsoft YaHei" pitchFamily="34" charset="-120"/>
              </a:rPr>
              <a:t>引入局部性：</a:t>
            </a:r>
            <a:b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b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局部区域中的像素往往具有更强的相关性，信息密集；远距离像素之间的相关性通常较弱，不必在每个输出上都考虑全图信息。</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为了反映这一点，我们可以限制求和范围，只对局部区域内的像素进行加权求和。即设定：当 ∣𝑎∣</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&gt;Δ</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或 ∣𝑏∣</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&gt;Δ</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时，令 </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𝑉</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𝑎</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𝑏</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=0</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。因此，公式变为：</a:t>
            </a:r>
            <a:endParaRPr lang="en-US" sz="1200" dirty="0">
              <a:solidFill>
                <a:schemeClr val="tx1">
                  <a:lumMod val="50000"/>
                  <a:lumOff val="50000"/>
                </a:schemeClr>
              </a:solidFill>
            </a:endParaRPr>
          </a:p>
        </p:txBody>
      </p:sp>
      <p:sp>
        <p:nvSpPr>
          <p:cNvPr id="2" name="Text 1">
            <a:extLst>
              <a:ext uri="{FF2B5EF4-FFF2-40B4-BE49-F238E27FC236}">
                <a16:creationId xmlns:a16="http://schemas.microsoft.com/office/drawing/2014/main" id="{A9EFAD27-ACFB-1EFC-6C10-3BDAF8BFD328}"/>
              </a:ext>
            </a:extLst>
          </p:cNvPr>
          <p:cNvSpPr/>
          <p:nvPr/>
        </p:nvSpPr>
        <p:spPr>
          <a:xfrm>
            <a:off x="571500" y="1292619"/>
            <a:ext cx="409002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卷积神经网络计算原理</a:t>
            </a:r>
            <a:endParaRPr lang="en-US" sz="1600" dirty="0"/>
          </a:p>
        </p:txBody>
      </p:sp>
      <p:sp>
        <p:nvSpPr>
          <p:cNvPr id="12" name="Text 7">
            <a:extLst>
              <a:ext uri="{FF2B5EF4-FFF2-40B4-BE49-F238E27FC236}">
                <a16:creationId xmlns:a16="http://schemas.microsoft.com/office/drawing/2014/main" id="{2136966C-5BE9-ADEC-521F-BE27810C2EA1}"/>
              </a:ext>
            </a:extLst>
          </p:cNvPr>
          <p:cNvSpPr/>
          <p:nvPr/>
        </p:nvSpPr>
        <p:spPr>
          <a:xfrm>
            <a:off x="571500" y="3386243"/>
            <a:ext cx="8086526" cy="1115419"/>
          </a:xfrm>
          <a:prstGeom prst="rect">
            <a:avLst/>
          </a:prstGeom>
          <a:noFill/>
          <a:ln/>
        </p:spPr>
        <p:txBody>
          <a:bodyPr vert="horz" wrap="square" lIns="0" tIns="0" rIns="0" bIns="0" rtlCol="0" anchor="ctr"/>
          <a:lstStyle/>
          <a:p>
            <a:pPr marL="0" indent="0">
              <a:lnSpc>
                <a:spcPts val="1688"/>
              </a:lnSpc>
              <a:buNone/>
            </a:pPr>
            <a:endParaRPr lang="en-US" sz="1200" dirty="0">
              <a:solidFill>
                <a:schemeClr val="tx1">
                  <a:lumMod val="50000"/>
                  <a:lumOff val="50000"/>
                </a:schemeClr>
              </a:solidFill>
            </a:endParaRPr>
          </a:p>
        </p:txBody>
      </p:sp>
      <p:pic>
        <p:nvPicPr>
          <p:cNvPr id="7" name="图片 6">
            <a:extLst>
              <a:ext uri="{FF2B5EF4-FFF2-40B4-BE49-F238E27FC236}">
                <a16:creationId xmlns:a16="http://schemas.microsoft.com/office/drawing/2014/main" id="{AB55BABF-0D7E-4642-37B7-642EF1559EC4}"/>
              </a:ext>
            </a:extLst>
          </p:cNvPr>
          <p:cNvPicPr>
            <a:picLocks noChangeAspect="1"/>
          </p:cNvPicPr>
          <p:nvPr/>
        </p:nvPicPr>
        <p:blipFill>
          <a:blip r:embed="rId4"/>
          <a:stretch>
            <a:fillRect/>
          </a:stretch>
        </p:blipFill>
        <p:spPr>
          <a:xfrm>
            <a:off x="2886807" y="3312819"/>
            <a:ext cx="2667000" cy="581025"/>
          </a:xfrm>
          <a:prstGeom prst="rect">
            <a:avLst/>
          </a:prstGeom>
        </p:spPr>
      </p:pic>
      <p:sp>
        <p:nvSpPr>
          <p:cNvPr id="8" name="Text 7">
            <a:extLst>
              <a:ext uri="{FF2B5EF4-FFF2-40B4-BE49-F238E27FC236}">
                <a16:creationId xmlns:a16="http://schemas.microsoft.com/office/drawing/2014/main" id="{F253D5D8-3960-B949-5810-6A1B38ADC2F2}"/>
              </a:ext>
            </a:extLst>
          </p:cNvPr>
          <p:cNvSpPr/>
          <p:nvPr/>
        </p:nvSpPr>
        <p:spPr>
          <a:xfrm>
            <a:off x="618259" y="3603331"/>
            <a:ext cx="8086526" cy="1504412"/>
          </a:xfrm>
          <a:prstGeom prst="rect">
            <a:avLst/>
          </a:prstGeom>
          <a:noFill/>
          <a:ln/>
        </p:spPr>
        <p:txBody>
          <a:bodyPr vert="horz" wrap="square" lIns="0" tIns="0" rIns="0" bIns="0" rtlCol="0" anchor="ctr"/>
          <a:lstStyle/>
          <a:p>
            <a:pPr marL="0" indent="0">
              <a:lnSpc>
                <a:spcPts val="1688"/>
              </a:lnSpc>
              <a:buNone/>
            </a:pP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取值从 −</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Δ </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到 </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Δ </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，覆盖了以 </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𝑖</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𝑗</a:t>
            </a:r>
            <a:r>
              <a:rPr lang="en-US" altLang="zh-CN" sz="1400" b="1" dirty="0">
                <a:solidFill>
                  <a:schemeClr val="accent3">
                    <a:lumMod val="75000"/>
                  </a:schemeClr>
                </a:solidFill>
                <a:latin typeface="Microsoft YaHei" pitchFamily="34" charset="0"/>
                <a:ea typeface="Microsoft YaHei" pitchFamily="34" charset="-122"/>
                <a:cs typeface="Microsoft YaHei" pitchFamily="34" charset="-120"/>
              </a:rPr>
              <a:t>) </a:t>
            </a:r>
            <a:r>
              <a:rPr lang="zh-CN" altLang="en-US" sz="1400" b="1" dirty="0">
                <a:solidFill>
                  <a:schemeClr val="accent3">
                    <a:lumMod val="75000"/>
                  </a:schemeClr>
                </a:solidFill>
                <a:latin typeface="Microsoft YaHei" pitchFamily="34" charset="0"/>
                <a:ea typeface="Microsoft YaHei" pitchFamily="34" charset="-122"/>
                <a:cs typeface="Microsoft YaHei" pitchFamily="34" charset="-120"/>
              </a:rPr>
              <a:t>为中心的整个局部区域。</a:t>
            </a:r>
            <a:endParaRPr lang="en-US" sz="1200" dirty="0">
              <a:solidFill>
                <a:schemeClr val="accent3">
                  <a:lumMod val="75000"/>
                </a:schemeClr>
              </a:solidFill>
            </a:endParaRPr>
          </a:p>
        </p:txBody>
      </p:sp>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0C5BAFB7-A77B-067C-BDC4-E1BB7008D383}"/>
                  </a:ext>
                </a:extLst>
              </p14:cNvPr>
              <p14:cNvContentPartPr/>
              <p14:nvPr/>
            </p14:nvContentPartPr>
            <p14:xfrm>
              <a:off x="509760" y="2238480"/>
              <a:ext cx="7915320" cy="2300400"/>
            </p14:xfrm>
          </p:contentPart>
        </mc:Choice>
        <mc:Fallback>
          <p:pic>
            <p:nvPicPr>
              <p:cNvPr id="6" name="墨迹 5">
                <a:extLst>
                  <a:ext uri="{FF2B5EF4-FFF2-40B4-BE49-F238E27FC236}">
                    <a16:creationId xmlns:a16="http://schemas.microsoft.com/office/drawing/2014/main" id="{0C5BAFB7-A77B-067C-BDC4-E1BB7008D383}"/>
                  </a:ext>
                </a:extLst>
              </p:cNvPr>
              <p:cNvPicPr/>
              <p:nvPr/>
            </p:nvPicPr>
            <p:blipFill>
              <a:blip r:embed="rId6"/>
              <a:stretch>
                <a:fillRect/>
              </a:stretch>
            </p:blipFill>
            <p:spPr>
              <a:xfrm>
                <a:off x="500400" y="2229120"/>
                <a:ext cx="7934040" cy="2319120"/>
              </a:xfrm>
              <a:prstGeom prst="rect">
                <a:avLst/>
              </a:prstGeom>
            </p:spPr>
          </p:pic>
        </mc:Fallback>
      </mc:AlternateContent>
    </p:spTree>
    <p:extLst>
      <p:ext uri="{BB962C8B-B14F-4D97-AF65-F5344CB8AC3E}">
        <p14:creationId xmlns:p14="http://schemas.microsoft.com/office/powerpoint/2010/main" val="19649220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3600</TotalTime>
  <Words>4465</Words>
  <Application>Microsoft Office PowerPoint</Application>
  <PresentationFormat>全屏显示(16:9)</PresentationFormat>
  <Paragraphs>306</Paragraphs>
  <Slides>39</Slides>
  <Notes>39</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39</vt:i4>
      </vt:variant>
    </vt:vector>
  </HeadingPairs>
  <TitlesOfParts>
    <vt:vector size="43" baseType="lpstr">
      <vt:lpstr>宋体</vt:lpstr>
      <vt:lpstr>Microsoft YaHei</vt:lpstr>
      <vt:lpstr>Arial</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ONE N</cp:lastModifiedBy>
  <cp:revision>23</cp:revision>
  <dcterms:created xsi:type="dcterms:W3CDTF">2025-02-24T01:44:12Z</dcterms:created>
  <dcterms:modified xsi:type="dcterms:W3CDTF">2025-04-22T11:44:07Z</dcterms:modified>
</cp:coreProperties>
</file>