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sldIdLst>
    <p:sldId id="260" r:id="rId4"/>
    <p:sldId id="261" r:id="rId5"/>
    <p:sldId id="262" r:id="rId6"/>
    <p:sldId id="256" r:id="rId7"/>
    <p:sldId id="259" r:id="rId8"/>
    <p:sldId id="258" r:id="rId9"/>
    <p:sldId id="275" r:id="rId1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slide" Target="slides/slide7.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82.xml"/><Relationship Id="rId7" Type="http://schemas.openxmlformats.org/officeDocument/2006/relationships/tags" Target="../tags/tag81.xml"/><Relationship Id="rId6" Type="http://schemas.openxmlformats.org/officeDocument/2006/relationships/tags" Target="../tags/tag80.xml"/><Relationship Id="rId5" Type="http://schemas.openxmlformats.org/officeDocument/2006/relationships/tags" Target="../tags/tag79.xml"/><Relationship Id="rId4" Type="http://schemas.openxmlformats.org/officeDocument/2006/relationships/tags" Target="../tags/tag78.xml"/><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04.xml"/><Relationship Id="rId8" Type="http://schemas.openxmlformats.org/officeDocument/2006/relationships/tags" Target="../tags/tag103.xml"/><Relationship Id="rId7" Type="http://schemas.openxmlformats.org/officeDocument/2006/relationships/tags" Target="../tags/tag102.xml"/><Relationship Id="rId6" Type="http://schemas.openxmlformats.org/officeDocument/2006/relationships/tags" Target="../tags/tag101.xml"/><Relationship Id="rId5" Type="http://schemas.openxmlformats.org/officeDocument/2006/relationships/tags" Target="../tags/tag100.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111.xml"/><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120.xml"/><Relationship Id="rId5" Type="http://schemas.openxmlformats.org/officeDocument/2006/relationships/tags" Target="../tags/tag119.xml"/><Relationship Id="rId4" Type="http://schemas.openxmlformats.org/officeDocument/2006/relationships/tags" Target="../tags/tag118.xml"/><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0" Type="http://schemas.openxmlformats.org/officeDocument/2006/relationships/tags" Target="../tags/tag129.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
        <p:nvSpPr>
          <p:cNvPr id="7" name="任意多边形 2"/>
          <p:cNvSpPr/>
          <p:nvPr userDrawn="1">
            <p:custDataLst>
              <p:tags r:id="rId2"/>
            </p:custDataLst>
          </p:nvPr>
        </p:nvSpPr>
        <p:spPr>
          <a:xfrm>
            <a:off x="0" y="1880870"/>
            <a:ext cx="12192000" cy="3218815"/>
          </a:xfrm>
          <a:custGeom>
            <a:avLst/>
            <a:gdLst>
              <a:gd name="connsiteX0" fmla="*/ 0 w 19205"/>
              <a:gd name="connsiteY0" fmla="*/ 5042 h 5069"/>
              <a:gd name="connsiteX1" fmla="*/ 2204 w 19205"/>
              <a:gd name="connsiteY1" fmla="*/ 5044 h 5069"/>
              <a:gd name="connsiteX2" fmla="*/ 2204 w 19205"/>
              <a:gd name="connsiteY2" fmla="*/ 4474 h 5069"/>
              <a:gd name="connsiteX3" fmla="*/ 3010 w 19205"/>
              <a:gd name="connsiteY3" fmla="*/ 4470 h 5069"/>
              <a:gd name="connsiteX4" fmla="*/ 3014 w 19205"/>
              <a:gd name="connsiteY4" fmla="*/ 3374 h 5069"/>
              <a:gd name="connsiteX5" fmla="*/ 4234 w 19205"/>
              <a:gd name="connsiteY5" fmla="*/ 3374 h 5069"/>
              <a:gd name="connsiteX6" fmla="*/ 4234 w 19205"/>
              <a:gd name="connsiteY6" fmla="*/ 4294 h 5069"/>
              <a:gd name="connsiteX7" fmla="*/ 3914 w 19205"/>
              <a:gd name="connsiteY7" fmla="*/ 4294 h 5069"/>
              <a:gd name="connsiteX8" fmla="*/ 3914 w 19205"/>
              <a:gd name="connsiteY8" fmla="*/ 2524 h 5069"/>
              <a:gd name="connsiteX9" fmla="*/ 4274 w 19205"/>
              <a:gd name="connsiteY9" fmla="*/ 2524 h 5069"/>
              <a:gd name="connsiteX10" fmla="*/ 4278 w 19205"/>
              <a:gd name="connsiteY10" fmla="*/ 0 h 5069"/>
              <a:gd name="connsiteX11" fmla="*/ 5058 w 19205"/>
              <a:gd name="connsiteY11" fmla="*/ 480 h 5069"/>
              <a:gd name="connsiteX12" fmla="*/ 5044 w 19205"/>
              <a:gd name="connsiteY12" fmla="*/ 4864 h 5069"/>
              <a:gd name="connsiteX13" fmla="*/ 4701 w 19205"/>
              <a:gd name="connsiteY13" fmla="*/ 4863 h 5069"/>
              <a:gd name="connsiteX14" fmla="*/ 4701 w 19205"/>
              <a:gd name="connsiteY14" fmla="*/ 1968 h 5069"/>
              <a:gd name="connsiteX15" fmla="*/ 5663 w 19205"/>
              <a:gd name="connsiteY15" fmla="*/ 1965 h 5069"/>
              <a:gd name="connsiteX16" fmla="*/ 5662 w 19205"/>
              <a:gd name="connsiteY16" fmla="*/ 4024 h 5069"/>
              <a:gd name="connsiteX17" fmla="*/ 6454 w 19205"/>
              <a:gd name="connsiteY17" fmla="*/ 4024 h 5069"/>
              <a:gd name="connsiteX18" fmla="*/ 6457 w 19205"/>
              <a:gd name="connsiteY18" fmla="*/ 5069 h 5069"/>
              <a:gd name="connsiteX19" fmla="*/ 19205 w 19205"/>
              <a:gd name="connsiteY19" fmla="*/ 5069 h 5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205" h="5069">
                <a:moveTo>
                  <a:pt x="0" y="5042"/>
                </a:moveTo>
                <a:lnTo>
                  <a:pt x="2204" y="5044"/>
                </a:lnTo>
                <a:lnTo>
                  <a:pt x="2204" y="4474"/>
                </a:lnTo>
                <a:lnTo>
                  <a:pt x="3010" y="4470"/>
                </a:lnTo>
                <a:lnTo>
                  <a:pt x="3014" y="3374"/>
                </a:lnTo>
                <a:lnTo>
                  <a:pt x="4234" y="3374"/>
                </a:lnTo>
                <a:lnTo>
                  <a:pt x="4234" y="4294"/>
                </a:lnTo>
                <a:lnTo>
                  <a:pt x="3914" y="4294"/>
                </a:lnTo>
                <a:lnTo>
                  <a:pt x="3914" y="2524"/>
                </a:lnTo>
                <a:lnTo>
                  <a:pt x="4274" y="2524"/>
                </a:lnTo>
                <a:lnTo>
                  <a:pt x="4278" y="0"/>
                </a:lnTo>
                <a:lnTo>
                  <a:pt x="5058" y="480"/>
                </a:lnTo>
                <a:lnTo>
                  <a:pt x="5044" y="4864"/>
                </a:lnTo>
                <a:lnTo>
                  <a:pt x="4701" y="4863"/>
                </a:lnTo>
                <a:lnTo>
                  <a:pt x="4701" y="1968"/>
                </a:lnTo>
                <a:lnTo>
                  <a:pt x="5663" y="1965"/>
                </a:lnTo>
                <a:lnTo>
                  <a:pt x="5662" y="4024"/>
                </a:lnTo>
                <a:lnTo>
                  <a:pt x="6454" y="4024"/>
                </a:lnTo>
                <a:lnTo>
                  <a:pt x="6457" y="5069"/>
                </a:lnTo>
                <a:lnTo>
                  <a:pt x="19205" y="5069"/>
                </a:lnTo>
              </a:path>
            </a:pathLst>
          </a:cu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标题 1"/>
          <p:cNvSpPr>
            <a:spLocks noGrp="1"/>
          </p:cNvSpPr>
          <p:nvPr>
            <p:ph type="ctrTitle"/>
            <p:custDataLst>
              <p:tags r:id="rId3"/>
            </p:custDataLst>
          </p:nvPr>
        </p:nvSpPr>
        <p:spPr>
          <a:xfrm>
            <a:off x="4896000" y="1476155"/>
            <a:ext cx="5936400" cy="2055445"/>
          </a:xfrm>
        </p:spPr>
        <p:txBody>
          <a:bodyPr wrap="square" lIns="90000" tIns="46800" rIns="90000" bIns="46800" anchor="b">
            <a:normAutofit/>
          </a:bodyPr>
          <a:lstStyle>
            <a:lvl1pPr algn="r">
              <a:lnSpc>
                <a:spcPct val="100000"/>
              </a:lnSpc>
              <a:defRPr sz="5600">
                <a:solidFill>
                  <a:schemeClr val="tx1">
                    <a:lumMod val="85000"/>
                    <a:lumOff val="15000"/>
                  </a:schemeClr>
                </a:solidFill>
              </a:defRPr>
            </a:lvl1pPr>
          </a:lstStyle>
          <a:p>
            <a:r>
              <a:rPr lang="zh-CN" altLang="en-US" dirty="0"/>
              <a:t>单击此处编辑母版标题样式</a:t>
            </a:r>
            <a:endParaRPr lang="zh-CN" altLang="en-US" dirty="0"/>
          </a:p>
        </p:txBody>
      </p:sp>
      <p:sp>
        <p:nvSpPr>
          <p:cNvPr id="3" name="副标题 2"/>
          <p:cNvSpPr>
            <a:spLocks noGrp="1"/>
          </p:cNvSpPr>
          <p:nvPr>
            <p:ph type="subTitle" idx="1" hasCustomPrompt="1"/>
            <p:custDataLst>
              <p:tags r:id="rId4"/>
            </p:custDataLst>
          </p:nvPr>
        </p:nvSpPr>
        <p:spPr>
          <a:xfrm>
            <a:off x="4896000" y="3888000"/>
            <a:ext cx="5936400" cy="720000"/>
          </a:xfrm>
        </p:spPr>
        <p:txBody>
          <a:bodyPr wrap="square" lIns="90000" tIns="46800" rIns="90000" bIns="46800">
            <a:normAutofit/>
          </a:bodyPr>
          <a:lstStyle>
            <a:lvl1pPr marL="0" indent="0" algn="r">
              <a:lnSpc>
                <a:spcPct val="100000"/>
              </a:lnSpc>
              <a:buNone/>
              <a:defRPr sz="2000" b="1" spc="50"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normAutofit/>
          </a:bodyPr>
          <a:lstStyle/>
          <a:p>
            <a:endParaRPr lang="zh-CN" altLang="en-US" dirty="0"/>
          </a:p>
        </p:txBody>
      </p:sp>
      <p:sp>
        <p:nvSpPr>
          <p:cNvPr id="6" name="灯片编号占位符 5"/>
          <p:cNvSpPr>
            <a:spLocks noGrp="1"/>
          </p:cNvSpPr>
          <p:nvPr>
            <p:ph type="sldNum" sz="quarter" idx="12"/>
            <p:custDataLst>
              <p:tags r:id="rId7"/>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0" name="联系方式占位符 9"/>
          <p:cNvSpPr>
            <a:spLocks noGrp="1"/>
          </p:cNvSpPr>
          <p:nvPr>
            <p:ph type="body" sz="quarter" idx="16" hasCustomPrompt="1"/>
            <p:custDataLst>
              <p:tags r:id="rId8"/>
            </p:custDataLst>
          </p:nvPr>
        </p:nvSpPr>
        <p:spPr>
          <a:xfrm>
            <a:off x="8209504" y="5504400"/>
            <a:ext cx="2566800" cy="739382"/>
          </a:xfrm>
        </p:spPr>
        <p:txBody>
          <a:bodyPr wrap="square" lIns="90000" tIns="46800" rIns="90000" bIns="46800" anchor="t">
            <a:normAutofit/>
          </a:bodyPr>
          <a:lstStyle>
            <a:lvl1pPr marL="0" indent="0" algn="r">
              <a:lnSpc>
                <a:spcPct val="100000"/>
              </a:lnSpc>
              <a:buNone/>
              <a:defRPr sz="1800">
                <a:solidFill>
                  <a:schemeClr val="accent1"/>
                </a:solidFill>
              </a:defRPr>
            </a:lvl1pPr>
          </a:lstStyle>
          <a:p>
            <a:pPr lvl="0"/>
            <a:r>
              <a:rPr lang="zh-CN" altLang="en-US" dirty="0"/>
              <a:t>联系方式</a:t>
            </a:r>
            <a:endParaRPr lang="zh-CN" altLang="en-US" dirty="0"/>
          </a:p>
        </p:txBody>
      </p:sp>
      <p:sp>
        <p:nvSpPr>
          <p:cNvPr id="24" name="署名占位符 10"/>
          <p:cNvSpPr>
            <a:spLocks noGrp="1"/>
          </p:cNvSpPr>
          <p:nvPr>
            <p:ph type="body" sz="quarter" idx="17" hasCustomPrompt="1"/>
            <p:custDataLst>
              <p:tags r:id="rId9"/>
            </p:custDataLst>
          </p:nvPr>
        </p:nvSpPr>
        <p:spPr>
          <a:xfrm>
            <a:off x="5853760" y="5504400"/>
            <a:ext cx="2163600" cy="739382"/>
          </a:xfrm>
        </p:spPr>
        <p:txBody>
          <a:bodyPr wrap="square" lIns="90000" tIns="46800" rIns="90000" bIns="46800" anchor="t">
            <a:normAutofit/>
          </a:bodyPr>
          <a:lstStyle>
            <a:lvl1pPr marL="0" indent="0" algn="l">
              <a:lnSpc>
                <a:spcPct val="100000"/>
              </a:lnSpc>
              <a:buNone/>
              <a:defRPr sz="1800" b="0">
                <a:solidFill>
                  <a:schemeClr val="accent1"/>
                </a:solidFill>
              </a:defRPr>
            </a:lvl1pPr>
          </a:lstStyle>
          <a:p>
            <a:pPr lvl="0"/>
            <a:r>
              <a:rPr lang="zh-CN" altLang="en-US" dirty="0"/>
              <a:t>署名</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目录">
    <p:spTree>
      <p:nvGrpSpPr>
        <p:cNvPr id="1" name=""/>
        <p:cNvGrpSpPr/>
        <p:nvPr/>
      </p:nvGrpSpPr>
      <p:grpSpPr>
        <a:xfrm>
          <a:off x="0" y="0"/>
          <a:ext cx="0" cy="0"/>
          <a:chOff x="0" y="0"/>
          <a:chExt cx="0" cy="0"/>
        </a:xfrm>
      </p:grpSpPr>
      <p:sp>
        <p:nvSpPr>
          <p:cNvPr id="6" name="任意多边形 17"/>
          <p:cNvSpPr/>
          <p:nvPr userDrawn="1">
            <p:custDataLst>
              <p:tags r:id="rId2"/>
            </p:custDataLst>
          </p:nvPr>
        </p:nvSpPr>
        <p:spPr>
          <a:xfrm>
            <a:off x="7534910" y="2957195"/>
            <a:ext cx="4657090" cy="3030855"/>
          </a:xfrm>
          <a:custGeom>
            <a:avLst/>
            <a:gdLst>
              <a:gd name="connsiteX0" fmla="*/ 0 w 7334"/>
              <a:gd name="connsiteY0" fmla="*/ 4754 h 4773"/>
              <a:gd name="connsiteX1" fmla="*/ 1297 w 7334"/>
              <a:gd name="connsiteY1" fmla="*/ 4754 h 4773"/>
              <a:gd name="connsiteX2" fmla="*/ 1297 w 7334"/>
              <a:gd name="connsiteY2" fmla="*/ 3267 h 4773"/>
              <a:gd name="connsiteX3" fmla="*/ 2032 w 7334"/>
              <a:gd name="connsiteY3" fmla="*/ 2990 h 4773"/>
              <a:gd name="connsiteX4" fmla="*/ 2028 w 7334"/>
              <a:gd name="connsiteY4" fmla="*/ 4767 h 4773"/>
              <a:gd name="connsiteX5" fmla="*/ 1736 w 7334"/>
              <a:gd name="connsiteY5" fmla="*/ 4769 h 4773"/>
              <a:gd name="connsiteX6" fmla="*/ 1736 w 7334"/>
              <a:gd name="connsiteY6" fmla="*/ 1950 h 4773"/>
              <a:gd name="connsiteX7" fmla="*/ 3109 w 7334"/>
              <a:gd name="connsiteY7" fmla="*/ 2275 h 4773"/>
              <a:gd name="connsiteX8" fmla="*/ 3109 w 7334"/>
              <a:gd name="connsiteY8" fmla="*/ 4773 h 4773"/>
              <a:gd name="connsiteX9" fmla="*/ 2594 w 7334"/>
              <a:gd name="connsiteY9" fmla="*/ 4773 h 4773"/>
              <a:gd name="connsiteX10" fmla="*/ 2604 w 7334"/>
              <a:gd name="connsiteY10" fmla="*/ 0 h 4773"/>
              <a:gd name="connsiteX11" fmla="*/ 3656 w 7334"/>
              <a:gd name="connsiteY11" fmla="*/ 7 h 4773"/>
              <a:gd name="connsiteX12" fmla="*/ 3653 w 7334"/>
              <a:gd name="connsiteY12" fmla="*/ 3834 h 4773"/>
              <a:gd name="connsiteX13" fmla="*/ 3404 w 7334"/>
              <a:gd name="connsiteY13" fmla="*/ 3837 h 4773"/>
              <a:gd name="connsiteX14" fmla="*/ 3404 w 7334"/>
              <a:gd name="connsiteY14" fmla="*/ 2979 h 4773"/>
              <a:gd name="connsiteX15" fmla="*/ 4594 w 7334"/>
              <a:gd name="connsiteY15" fmla="*/ 2978 h 4773"/>
              <a:gd name="connsiteX16" fmla="*/ 4593 w 7334"/>
              <a:gd name="connsiteY16" fmla="*/ 4339 h 4773"/>
              <a:gd name="connsiteX17" fmla="*/ 5122 w 7334"/>
              <a:gd name="connsiteY17" fmla="*/ 4338 h 4773"/>
              <a:gd name="connsiteX18" fmla="*/ 5120 w 7334"/>
              <a:gd name="connsiteY18" fmla="*/ 4771 h 4773"/>
              <a:gd name="connsiteX19" fmla="*/ 7334 w 7334"/>
              <a:gd name="connsiteY19" fmla="*/ 4769 h 4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334" h="4773">
                <a:moveTo>
                  <a:pt x="0" y="4754"/>
                </a:moveTo>
                <a:lnTo>
                  <a:pt x="1297" y="4754"/>
                </a:lnTo>
                <a:lnTo>
                  <a:pt x="1297" y="3267"/>
                </a:lnTo>
                <a:lnTo>
                  <a:pt x="2032" y="2990"/>
                </a:lnTo>
                <a:lnTo>
                  <a:pt x="2028" y="4767"/>
                </a:lnTo>
                <a:lnTo>
                  <a:pt x="1736" y="4769"/>
                </a:lnTo>
                <a:lnTo>
                  <a:pt x="1736" y="1950"/>
                </a:lnTo>
                <a:lnTo>
                  <a:pt x="3109" y="2275"/>
                </a:lnTo>
                <a:lnTo>
                  <a:pt x="3109" y="4773"/>
                </a:lnTo>
                <a:lnTo>
                  <a:pt x="2594" y="4773"/>
                </a:lnTo>
                <a:lnTo>
                  <a:pt x="2604" y="0"/>
                </a:lnTo>
                <a:lnTo>
                  <a:pt x="3656" y="7"/>
                </a:lnTo>
                <a:lnTo>
                  <a:pt x="3653" y="3834"/>
                </a:lnTo>
                <a:lnTo>
                  <a:pt x="3404" y="3837"/>
                </a:lnTo>
                <a:lnTo>
                  <a:pt x="3404" y="2979"/>
                </a:lnTo>
                <a:lnTo>
                  <a:pt x="4594" y="2978"/>
                </a:lnTo>
                <a:lnTo>
                  <a:pt x="4593" y="4339"/>
                </a:lnTo>
                <a:lnTo>
                  <a:pt x="5122" y="4338"/>
                </a:lnTo>
                <a:lnTo>
                  <a:pt x="5120" y="4771"/>
                </a:lnTo>
                <a:lnTo>
                  <a:pt x="7334" y="4769"/>
                </a:lnTo>
              </a:path>
            </a:pathLst>
          </a:cu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cxnSp>
        <p:nvCxnSpPr>
          <p:cNvPr id="10" name="直接连接符 9"/>
          <p:cNvCxnSpPr/>
          <p:nvPr userDrawn="1">
            <p:custDataLst>
              <p:tags r:id="rId3"/>
            </p:custDataLst>
          </p:nvPr>
        </p:nvCxnSpPr>
        <p:spPr>
          <a:xfrm>
            <a:off x="9528175" y="2393950"/>
            <a:ext cx="0" cy="563245"/>
          </a:xfrm>
          <a:prstGeom prst="line">
            <a:avLst/>
          </a:pr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cxnSp>
      <p:sp>
        <p:nvSpPr>
          <p:cNvPr id="3" name="椭圆 2"/>
          <p:cNvSpPr>
            <a:spLocks noChangeAspect="1"/>
          </p:cNvSpPr>
          <p:nvPr userDrawn="1">
            <p:custDataLst>
              <p:tags r:id="rId4"/>
            </p:custDataLst>
          </p:nvPr>
        </p:nvSpPr>
        <p:spPr>
          <a:xfrm>
            <a:off x="7488000" y="5914800"/>
            <a:ext cx="108000" cy="108000"/>
          </a:xfrm>
          <a:prstGeom prst="ellipse">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5"/>
            </p:custDataLst>
          </p:nvPr>
        </p:nvSpPr>
        <p:spPr>
          <a:xfrm>
            <a:off x="550800" y="511200"/>
            <a:ext cx="2174400" cy="1404000"/>
          </a:xfrm>
        </p:spPr>
        <p:txBody>
          <a:bodyPr wrap="square" lIns="90000" tIns="46800" rIns="90000" bIns="46800" anchor="ctr">
            <a:normAutofit/>
          </a:bodyPr>
          <a:lstStyle>
            <a:lvl1pPr algn="r">
              <a:defRPr sz="5400"/>
            </a:lvl1pPr>
          </a:lstStyle>
          <a:p>
            <a:r>
              <a:rPr lang="zh-CN" altLang="en-US" dirty="0"/>
              <a:t>标题</a:t>
            </a:r>
            <a:endParaRPr lang="zh-CN" altLang="en-US" dirty="0"/>
          </a:p>
        </p:txBody>
      </p:sp>
      <p:sp>
        <p:nvSpPr>
          <p:cNvPr id="7" name="日期占位符 3"/>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dirty="0"/>
          </a:p>
        </p:txBody>
      </p:sp>
      <p:sp>
        <p:nvSpPr>
          <p:cNvPr id="8" name="页脚占位符 4"/>
          <p:cNvSpPr>
            <a:spLocks noGrp="1"/>
          </p:cNvSpPr>
          <p:nvPr>
            <p:ph type="ftr" sz="quarter" idx="11"/>
            <p:custDataLst>
              <p:tags r:id="rId7"/>
            </p:custDataLst>
          </p:nvPr>
        </p:nvSpPr>
        <p:spPr/>
        <p:txBody>
          <a:bodyPr/>
          <a:lstStyle/>
          <a:p>
            <a:endParaRPr lang="zh-CN" altLang="en-US" dirty="0"/>
          </a:p>
        </p:txBody>
      </p:sp>
      <p:sp>
        <p:nvSpPr>
          <p:cNvPr id="9" name="灯片编号占位符 5"/>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sp>
        <p:nvSpPr>
          <p:cNvPr id="13" name="任意多边形 7"/>
          <p:cNvSpPr/>
          <p:nvPr>
            <p:custDataLst>
              <p:tags r:id="rId2"/>
            </p:custDataLst>
          </p:nvPr>
        </p:nvSpPr>
        <p:spPr>
          <a:xfrm>
            <a:off x="5881370" y="4941570"/>
            <a:ext cx="6301740" cy="1591310"/>
          </a:xfrm>
          <a:custGeom>
            <a:avLst/>
            <a:gdLst>
              <a:gd name="connsiteX0" fmla="*/ 2 w 9924"/>
              <a:gd name="connsiteY0" fmla="*/ 2235 h 2506"/>
              <a:gd name="connsiteX1" fmla="*/ 0 w 9924"/>
              <a:gd name="connsiteY1" fmla="*/ 230 h 2506"/>
              <a:gd name="connsiteX2" fmla="*/ 220 w 9924"/>
              <a:gd name="connsiteY2" fmla="*/ 0 h 2506"/>
              <a:gd name="connsiteX3" fmla="*/ 500 w 9924"/>
              <a:gd name="connsiteY3" fmla="*/ 0 h 2506"/>
              <a:gd name="connsiteX4" fmla="*/ 710 w 9924"/>
              <a:gd name="connsiteY4" fmla="*/ 220 h 2506"/>
              <a:gd name="connsiteX5" fmla="*/ 710 w 9924"/>
              <a:gd name="connsiteY5" fmla="*/ 2050 h 2506"/>
              <a:gd name="connsiteX6" fmla="*/ 500 w 9924"/>
              <a:gd name="connsiteY6" fmla="*/ 2050 h 2506"/>
              <a:gd name="connsiteX7" fmla="*/ 500 w 9924"/>
              <a:gd name="connsiteY7" fmla="*/ 980 h 2506"/>
              <a:gd name="connsiteX8" fmla="*/ 1153 w 9924"/>
              <a:gd name="connsiteY8" fmla="*/ 982 h 2506"/>
              <a:gd name="connsiteX9" fmla="*/ 1153 w 9924"/>
              <a:gd name="connsiteY9" fmla="*/ 1942 h 2506"/>
              <a:gd name="connsiteX10" fmla="*/ 1936 w 9924"/>
              <a:gd name="connsiteY10" fmla="*/ 1946 h 2506"/>
              <a:gd name="connsiteX11" fmla="*/ 1936 w 9924"/>
              <a:gd name="connsiteY11" fmla="*/ 2268 h 2506"/>
              <a:gd name="connsiteX12" fmla="*/ 2281 w 9924"/>
              <a:gd name="connsiteY12" fmla="*/ 2268 h 2506"/>
              <a:gd name="connsiteX13" fmla="*/ 2283 w 9924"/>
              <a:gd name="connsiteY13" fmla="*/ 2506 h 2506"/>
              <a:gd name="connsiteX14" fmla="*/ 9924 w 9924"/>
              <a:gd name="connsiteY14" fmla="*/ 2501 h 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924" h="2506">
                <a:moveTo>
                  <a:pt x="2" y="2235"/>
                </a:moveTo>
                <a:lnTo>
                  <a:pt x="0" y="230"/>
                </a:lnTo>
                <a:lnTo>
                  <a:pt x="220" y="0"/>
                </a:lnTo>
                <a:lnTo>
                  <a:pt x="500" y="0"/>
                </a:lnTo>
                <a:lnTo>
                  <a:pt x="710" y="220"/>
                </a:lnTo>
                <a:lnTo>
                  <a:pt x="710" y="2050"/>
                </a:lnTo>
                <a:lnTo>
                  <a:pt x="500" y="2050"/>
                </a:lnTo>
                <a:lnTo>
                  <a:pt x="500" y="980"/>
                </a:lnTo>
                <a:lnTo>
                  <a:pt x="1153" y="982"/>
                </a:lnTo>
                <a:lnTo>
                  <a:pt x="1153" y="1942"/>
                </a:lnTo>
                <a:lnTo>
                  <a:pt x="1936" y="1946"/>
                </a:lnTo>
                <a:lnTo>
                  <a:pt x="1936" y="2268"/>
                </a:lnTo>
                <a:lnTo>
                  <a:pt x="2281" y="2268"/>
                </a:lnTo>
                <a:lnTo>
                  <a:pt x="2283" y="2506"/>
                </a:lnTo>
                <a:lnTo>
                  <a:pt x="9924" y="2501"/>
                </a:lnTo>
              </a:path>
            </a:pathLst>
          </a:custGeom>
          <a:noFill/>
          <a:ln w="19050">
            <a:solidFill>
              <a:schemeClr val="accent1">
                <a:alpha val="60000"/>
              </a:schemeClr>
            </a:soli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sp>
        <p:nvSpPr>
          <p:cNvPr id="14" name="任意多边形 8"/>
          <p:cNvSpPr/>
          <p:nvPr>
            <p:custDataLst>
              <p:tags r:id="rId3"/>
            </p:custDataLst>
          </p:nvPr>
        </p:nvSpPr>
        <p:spPr>
          <a:xfrm>
            <a:off x="0" y="5236845"/>
            <a:ext cx="5894705" cy="1302385"/>
          </a:xfrm>
          <a:custGeom>
            <a:avLst/>
            <a:gdLst>
              <a:gd name="connsiteX0" fmla="*/ 9283 w 9283"/>
              <a:gd name="connsiteY0" fmla="*/ 1758 h 2051"/>
              <a:gd name="connsiteX1" fmla="*/ 9062 w 9283"/>
              <a:gd name="connsiteY1" fmla="*/ 1755 h 2051"/>
              <a:gd name="connsiteX2" fmla="*/ 9062 w 9283"/>
              <a:gd name="connsiteY2" fmla="*/ 0 h 2051"/>
              <a:gd name="connsiteX3" fmla="*/ 8410 w 9283"/>
              <a:gd name="connsiteY3" fmla="*/ 547 h 2051"/>
              <a:gd name="connsiteX4" fmla="*/ 8410 w 9283"/>
              <a:gd name="connsiteY4" fmla="*/ 2028 h 2051"/>
              <a:gd name="connsiteX5" fmla="*/ 8710 w 9283"/>
              <a:gd name="connsiteY5" fmla="*/ 2028 h 2051"/>
              <a:gd name="connsiteX6" fmla="*/ 8710 w 9283"/>
              <a:gd name="connsiteY6" fmla="*/ 1158 h 2051"/>
              <a:gd name="connsiteX7" fmla="*/ 7675 w 9283"/>
              <a:gd name="connsiteY7" fmla="*/ 906 h 2051"/>
              <a:gd name="connsiteX8" fmla="*/ 7674 w 9283"/>
              <a:gd name="connsiteY8" fmla="*/ 1785 h 2051"/>
              <a:gd name="connsiteX9" fmla="*/ 7084 w 9283"/>
              <a:gd name="connsiteY9" fmla="*/ 1785 h 2051"/>
              <a:gd name="connsiteX10" fmla="*/ 7086 w 9283"/>
              <a:gd name="connsiteY10" fmla="*/ 2051 h 2051"/>
              <a:gd name="connsiteX11" fmla="*/ 0 w 9283"/>
              <a:gd name="connsiteY11" fmla="*/ 2047 h 2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83" h="2051">
                <a:moveTo>
                  <a:pt x="9283" y="1758"/>
                </a:moveTo>
                <a:lnTo>
                  <a:pt x="9062" y="1755"/>
                </a:lnTo>
                <a:lnTo>
                  <a:pt x="9062" y="0"/>
                </a:lnTo>
                <a:lnTo>
                  <a:pt x="8410" y="547"/>
                </a:lnTo>
                <a:lnTo>
                  <a:pt x="8410" y="2028"/>
                </a:lnTo>
                <a:lnTo>
                  <a:pt x="8710" y="2028"/>
                </a:lnTo>
                <a:lnTo>
                  <a:pt x="8710" y="1158"/>
                </a:lnTo>
                <a:lnTo>
                  <a:pt x="7675" y="906"/>
                </a:lnTo>
                <a:lnTo>
                  <a:pt x="7674" y="1785"/>
                </a:lnTo>
                <a:lnTo>
                  <a:pt x="7084" y="1785"/>
                </a:lnTo>
                <a:lnTo>
                  <a:pt x="7086" y="2051"/>
                </a:lnTo>
                <a:lnTo>
                  <a:pt x="0" y="2047"/>
                </a:lnTo>
              </a:path>
            </a:pathLst>
          </a:custGeom>
          <a:noFill/>
          <a:ln w="19050">
            <a:solidFill>
              <a:schemeClr val="accent1">
                <a:alpha val="60000"/>
              </a:schemeClr>
            </a:soli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cxnSp>
        <p:nvCxnSpPr>
          <p:cNvPr id="15" name="直接连接符 14"/>
          <p:cNvCxnSpPr/>
          <p:nvPr>
            <p:custDataLst>
              <p:tags r:id="rId4"/>
            </p:custDataLst>
          </p:nvPr>
        </p:nvCxnSpPr>
        <p:spPr>
          <a:xfrm>
            <a:off x="6106795" y="4594225"/>
            <a:ext cx="0" cy="347345"/>
          </a:xfrm>
          <a:prstGeom prst="line">
            <a:avLst/>
          </a:prstGeom>
          <a:noFill/>
          <a:ln w="19050">
            <a:solidFill>
              <a:schemeClr val="accent1">
                <a:alpha val="60000"/>
              </a:schemeClr>
            </a:solidFill>
          </a:ln>
        </p:spPr>
        <p:style>
          <a:lnRef idx="2">
            <a:schemeClr val="accent1">
              <a:lumMod val="75000"/>
            </a:schemeClr>
          </a:lnRef>
          <a:fillRef idx="1">
            <a:schemeClr val="accent1"/>
          </a:fillRef>
          <a:effectRef idx="0">
            <a:srgbClr val="FFFFFF"/>
          </a:effectRef>
          <a:fontRef idx="minor">
            <a:schemeClr val="lt1"/>
          </a:fontRef>
        </p:style>
      </p:cxnSp>
      <p:sp>
        <p:nvSpPr>
          <p:cNvPr id="2" name="标题 1"/>
          <p:cNvSpPr>
            <a:spLocks noGrp="1"/>
          </p:cNvSpPr>
          <p:nvPr userDrawn="1">
            <p:ph type="title" hasCustomPrompt="1"/>
            <p:custDataLst>
              <p:tags r:id="rId5"/>
            </p:custDataLst>
          </p:nvPr>
        </p:nvSpPr>
        <p:spPr>
          <a:xfrm>
            <a:off x="2233477" y="3106297"/>
            <a:ext cx="7725045" cy="1159200"/>
          </a:xfrm>
        </p:spPr>
        <p:txBody>
          <a:bodyPr wrap="square" lIns="90000" tIns="46800" rIns="90000" bIns="46800" anchor="t">
            <a:normAutofit/>
          </a:bodyPr>
          <a:lstStyle>
            <a:lvl1pPr algn="ctr">
              <a:defRPr sz="5200">
                <a:solidFill>
                  <a:schemeClr val="tx1">
                    <a:lumMod val="85000"/>
                    <a:lumOff val="15000"/>
                  </a:schemeClr>
                </a:solidFill>
              </a:defRPr>
            </a:lvl1pPr>
          </a:lstStyle>
          <a:p>
            <a:r>
              <a:rPr lang="zh-CN" altLang="en-US" dirty="0"/>
              <a:t>单击编辑母版标题</a:t>
            </a:r>
            <a:endParaRPr lang="zh-CN" altLang="en-US" dirty="0"/>
          </a:p>
        </p:txBody>
      </p:sp>
      <p:sp>
        <p:nvSpPr>
          <p:cNvPr id="8" name="节编号 3"/>
          <p:cNvSpPr>
            <a:spLocks noGrp="1"/>
          </p:cNvSpPr>
          <p:nvPr userDrawn="1">
            <p:ph type="body" sz="quarter" idx="13" hasCustomPrompt="1"/>
            <p:custDataLst>
              <p:tags r:id="rId6"/>
            </p:custDataLst>
          </p:nvPr>
        </p:nvSpPr>
        <p:spPr>
          <a:xfrm>
            <a:off x="3513000" y="1376507"/>
            <a:ext cx="5166000" cy="1602000"/>
          </a:xfrm>
        </p:spPr>
        <p:txBody>
          <a:bodyPr wrap="none" lIns="90000" tIns="46800" rIns="90000" bIns="46800" anchor="b">
            <a:normAutofit/>
          </a:bodyPr>
          <a:lstStyle>
            <a:lvl1pPr marL="0" indent="0" algn="ctr">
              <a:buNone/>
              <a:defRPr sz="6000" b="1">
                <a:ln w="15875">
                  <a:solidFill>
                    <a:schemeClr val="accent1">
                      <a:lumMod val="40000"/>
                      <a:lumOff val="60000"/>
                    </a:schemeClr>
                  </a:solidFill>
                </a:ln>
                <a:noFill/>
              </a:defRPr>
            </a:lvl1pPr>
          </a:lstStyle>
          <a:p>
            <a:pPr lvl="0"/>
            <a:r>
              <a:rPr lang="zh-CN" altLang="en-US" dirty="0"/>
              <a:t>节编号</a:t>
            </a:r>
            <a:endParaRPr lang="zh-CN" altLang="en-US" dirty="0"/>
          </a:p>
        </p:txBody>
      </p:sp>
      <p:sp>
        <p:nvSpPr>
          <p:cNvPr id="4" name="日期占位符 4"/>
          <p:cNvSpPr>
            <a:spLocks noGrp="1"/>
          </p:cNvSpPr>
          <p:nvPr userDrawn="1">
            <p:ph type="dt" sz="half" idx="10"/>
            <p:custDataLst>
              <p:tags r:id="rId7"/>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5"/>
          <p:cNvSpPr>
            <a:spLocks noGrp="1"/>
          </p:cNvSpPr>
          <p:nvPr userDrawn="1">
            <p:ph type="ftr" sz="quarter" idx="11"/>
            <p:custDataLst>
              <p:tags r:id="rId8"/>
            </p:custDataLst>
          </p:nvPr>
        </p:nvSpPr>
        <p:spPr/>
        <p:txBody>
          <a:bodyPr/>
          <a:lstStyle/>
          <a:p>
            <a:endParaRPr lang="zh-CN" altLang="en-US"/>
          </a:p>
        </p:txBody>
      </p:sp>
      <p:sp>
        <p:nvSpPr>
          <p:cNvPr id="6" name="灯片编号占位符 6"/>
          <p:cNvSpPr>
            <a:spLocks noGrp="1"/>
          </p:cNvSpPr>
          <p:nvPr userDrawn="1">
            <p:ph type="sldNum" sz="quarter" idx="12"/>
            <p:custDataLst>
              <p:tags r:id="rId9"/>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wrap="square" lIns="0" tIns="0" rIns="0" bIns="0" rtlCol="0" anchor="b">
            <a:normAutofit/>
          </a:bodyPr>
          <a:lstStyle>
            <a:lvl1pPr>
              <a:defRPr lang="zh-CN" altLang="en-US" dirty="0"/>
            </a:lvl1pPr>
          </a:lstStyle>
          <a:p>
            <a:pPr lvl="0"/>
            <a:r>
              <a:rPr lang="zh-CN" altLang="en-US" dirty="0"/>
              <a:t>单击此处编辑母版标题样式</a:t>
            </a:r>
            <a:endParaRPr lang="zh-CN" altLang="en-US" dirty="0"/>
          </a:p>
        </p:txBody>
      </p:sp>
      <p:sp>
        <p:nvSpPr>
          <p:cNvPr id="3" name="内容占位符 2"/>
          <p:cNvSpPr>
            <a:spLocks noGrp="1"/>
          </p:cNvSpPr>
          <p:nvPr>
            <p:ph sz="half" idx="1"/>
            <p:custDataLst>
              <p:tags r:id="rId3"/>
            </p:custDataLst>
          </p:nvPr>
        </p:nvSpPr>
        <p:spPr>
          <a:xfrm>
            <a:off x="69596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内容占位符 3"/>
          <p:cNvSpPr>
            <a:spLocks noGrp="1"/>
          </p:cNvSpPr>
          <p:nvPr>
            <p:ph sz="half" idx="2"/>
            <p:custDataLst>
              <p:tags r:id="rId4"/>
            </p:custDataLst>
          </p:nvPr>
        </p:nvSpPr>
        <p:spPr>
          <a:xfrm>
            <a:off x="6172200" y="1301750"/>
            <a:ext cx="5323840" cy="487585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日期占位符 4"/>
          <p:cNvSpPr>
            <a:spLocks noGrp="1"/>
          </p:cNvSpPr>
          <p:nvPr>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4" name="内容占位符 3"/>
          <p:cNvSpPr>
            <a:spLocks noGrp="1"/>
          </p:cNvSpPr>
          <p:nvPr>
            <p:ph sz="half" idx="2"/>
            <p:custDataLst>
              <p:tags r:id="rId3"/>
            </p:custDataLst>
          </p:nvPr>
        </p:nvSpPr>
        <p:spPr>
          <a:xfrm>
            <a:off x="69596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5" name="文本占位符 4"/>
          <p:cNvSpPr>
            <a:spLocks noGrp="1"/>
          </p:cNvSpPr>
          <p:nvPr>
            <p:ph type="body" sz="quarter" idx="3" hasCustomPrompt="1"/>
            <p:custDataLst>
              <p:tags r:id="rId4"/>
            </p:custDataLst>
          </p:nvPr>
        </p:nvSpPr>
        <p:spPr>
          <a:xfrm>
            <a:off x="6172200" y="1301750"/>
            <a:ext cx="5323840" cy="411303"/>
          </a:xfrm>
        </p:spPr>
        <p:txBody>
          <a:bodyPr wrap="square"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单击此处编辑母版标题样式</a:t>
            </a:r>
            <a:endParaRPr lang="zh-CN" altLang="en-US" dirty="0"/>
          </a:p>
        </p:txBody>
      </p:sp>
      <p:sp>
        <p:nvSpPr>
          <p:cNvPr id="6" name="内容占位符 5"/>
          <p:cNvSpPr>
            <a:spLocks noGrp="1"/>
          </p:cNvSpPr>
          <p:nvPr>
            <p:ph sz="quarter" idx="4"/>
            <p:custDataLst>
              <p:tags r:id="rId5"/>
            </p:custDataLst>
          </p:nvPr>
        </p:nvSpPr>
        <p:spPr>
          <a:xfrm>
            <a:off x="6172200" y="1875099"/>
            <a:ext cx="5323840" cy="4300276"/>
          </a:xfrm>
        </p:spPr>
        <p:txBody>
          <a:bodyPr wrap="square">
            <a:normAutofit/>
          </a:bodyPr>
          <a:lstStyle>
            <a:lvl1pPr>
              <a:defRPr sz="2200"/>
            </a:lvl1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7" name="日期占位符 6"/>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wrap="square">
            <a:normAutofit/>
          </a:bodyPr>
          <a:lstStyle/>
          <a:p>
            <a:fld id="{BE5F26B5-172A-4DC2-B0B7-181CFC56B87C}" type="slidenum">
              <a:rPr lang="zh-CN" altLang="en-US" smtClean="0"/>
            </a:fld>
            <a:endParaRPr lang="zh-CN" altLang="en-US"/>
          </a:p>
        </p:txBody>
      </p:sp>
      <p:sp>
        <p:nvSpPr>
          <p:cNvPr id="10" name="标题 9"/>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wrap="square">
            <a:normAutofit/>
          </a:body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wrap="square">
            <a:normAutofit/>
          </a:bodyPr>
          <a:lstStyle/>
          <a:p>
            <a:fld id="{5592522B-0F24-4480-B9DD-A9474A6880D6}" type="datetimeFigureOut">
              <a:rPr lang="zh-CN" altLang="en-US" smtClean="0"/>
            </a:fld>
            <a:endParaRPr lang="zh-CN" altLang="en-US" dirty="0"/>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仅内容">
    <p:spTree>
      <p:nvGrpSpPr>
        <p:cNvPr id="1" name=""/>
        <p:cNvGrpSpPr/>
        <p:nvPr/>
      </p:nvGrpSpPr>
      <p:grpSpPr>
        <a:xfrm>
          <a:off x="0" y="0"/>
          <a:ext cx="0" cy="0"/>
          <a:chOff x="0" y="0"/>
          <a:chExt cx="0" cy="0"/>
        </a:xfrm>
      </p:grpSpPr>
      <p:sp>
        <p:nvSpPr>
          <p:cNvPr id="3" name="内容占位符 1"/>
          <p:cNvSpPr>
            <a:spLocks noGrp="1"/>
          </p:cNvSpPr>
          <p:nvPr>
            <p:ph idx="1"/>
            <p:custDataLst>
              <p:tags r:id="rId2"/>
            </p:custDataLst>
          </p:nvPr>
        </p:nvSpPr>
        <p:spPr>
          <a:xfrm>
            <a:off x="695960" y="360045"/>
            <a:ext cx="10801985" cy="5817870"/>
          </a:xfrm>
        </p:spPr>
        <p:txBody>
          <a:bodyPr wrap="square">
            <a:normAutofit/>
          </a:body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2"/>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3"/>
          <p:cNvSpPr>
            <a:spLocks noGrp="1"/>
          </p:cNvSpPr>
          <p:nvPr>
            <p:ph type="ftr" sz="quarter" idx="11"/>
            <p:custDataLst>
              <p:tags r:id="rId4"/>
            </p:custDataLst>
          </p:nvPr>
        </p:nvSpPr>
        <p:spPr/>
        <p:txBody>
          <a:bodyPr/>
          <a:lstStyle/>
          <a:p>
            <a:endParaRPr lang="zh-CN" altLang="en-US"/>
          </a:p>
        </p:txBody>
      </p:sp>
      <p:sp>
        <p:nvSpPr>
          <p:cNvPr id="6" name="灯片编号占位符 4"/>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标题和副标题">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95960" y="1301750"/>
            <a:ext cx="10799088" cy="405553"/>
          </a:xfrm>
        </p:spPr>
        <p:txBody>
          <a:bodyPr wrap="square" anchor="t">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zh-CN" altLang="en-US" dirty="0"/>
              <a:t>单击此处编辑副标题</a:t>
            </a:r>
            <a:endParaRPr lang="zh-CN" altLang="en-US" dirty="0"/>
          </a:p>
        </p:txBody>
      </p:sp>
      <p:sp>
        <p:nvSpPr>
          <p:cNvPr id="7" name="日期占位符 3"/>
          <p:cNvSpPr>
            <a:spLocks noGrp="1"/>
          </p:cNvSpPr>
          <p:nvPr>
            <p:ph type="dt" sz="half" idx="10"/>
            <p:custDataLst>
              <p:tags r:id="rId3"/>
            </p:custDataLst>
          </p:nvPr>
        </p:nvSpPr>
        <p:spPr/>
        <p:txBody>
          <a:bodyPr wrap="square">
            <a:normAutofit/>
          </a:bodyPr>
          <a:lstStyle/>
          <a:p>
            <a:fld id="{5592522B-0F24-4480-B9DD-A9474A6880D6}" type="datetimeFigureOut">
              <a:rPr lang="zh-CN" altLang="en-US" smtClean="0"/>
            </a:fld>
            <a:endParaRPr lang="zh-CN" altLang="en-US"/>
          </a:p>
        </p:txBody>
      </p:sp>
      <p:sp>
        <p:nvSpPr>
          <p:cNvPr id="8" name="页脚占位符 4"/>
          <p:cNvSpPr>
            <a:spLocks noGrp="1"/>
          </p:cNvSpPr>
          <p:nvPr>
            <p:ph type="ftr" sz="quarter" idx="11"/>
            <p:custDataLst>
              <p:tags r:id="rId4"/>
            </p:custDataLst>
          </p:nvPr>
        </p:nvSpPr>
        <p:spPr/>
        <p:txBody>
          <a:bodyPr/>
          <a:lstStyle/>
          <a:p>
            <a:endParaRPr lang="zh-CN" altLang="en-US"/>
          </a:p>
        </p:txBody>
      </p:sp>
      <p:sp>
        <p:nvSpPr>
          <p:cNvPr id="9" name="灯片编号占位符 5"/>
          <p:cNvSpPr>
            <a:spLocks noGrp="1"/>
          </p:cNvSpPr>
          <p:nvPr>
            <p:ph type="sldNum" sz="quarter" idx="12"/>
            <p:custDataLst>
              <p:tags r:id="rId5"/>
            </p:custDataLst>
          </p:nvPr>
        </p:nvSpPr>
        <p:spPr/>
        <p:txBody>
          <a:bodyPr wrap="square">
            <a:normAutofit/>
          </a:bodyPr>
          <a:lstStyle/>
          <a:p>
            <a:fld id="{BE5F26B5-172A-4DC2-B0B7-181CFC56B87C}" type="slidenum">
              <a:rPr lang="zh-CN" altLang="en-US" smtClean="0"/>
            </a:fld>
            <a:endParaRPr lang="zh-CN" altLang="en-US"/>
          </a:p>
        </p:txBody>
      </p:sp>
      <p:sp>
        <p:nvSpPr>
          <p:cNvPr id="4" name="标题 3"/>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 name=""/>
        <p:cNvGrpSpPr/>
        <p:nvPr/>
      </p:nvGrpSpPr>
      <p:grpSpPr>
        <a:xfrm>
          <a:off x="0" y="0"/>
          <a:ext cx="0" cy="0"/>
          <a:chOff x="0" y="0"/>
          <a:chExt cx="0" cy="0"/>
        </a:xfrm>
      </p:grpSpPr>
      <p:sp>
        <p:nvSpPr>
          <p:cNvPr id="7" name="任意多边形 6"/>
          <p:cNvSpPr/>
          <p:nvPr userDrawn="1">
            <p:custDataLst>
              <p:tags r:id="rId2"/>
            </p:custDataLst>
          </p:nvPr>
        </p:nvSpPr>
        <p:spPr>
          <a:xfrm>
            <a:off x="0" y="2167890"/>
            <a:ext cx="12191365" cy="3030855"/>
          </a:xfrm>
          <a:custGeom>
            <a:avLst/>
            <a:gdLst>
              <a:gd name="connsiteX0" fmla="*/ 0 w 19207"/>
              <a:gd name="connsiteY0" fmla="*/ 4755 h 4773"/>
              <a:gd name="connsiteX1" fmla="*/ 2772 w 19207"/>
              <a:gd name="connsiteY1" fmla="*/ 4754 h 4773"/>
              <a:gd name="connsiteX2" fmla="*/ 2772 w 19207"/>
              <a:gd name="connsiteY2" fmla="*/ 3267 h 4773"/>
              <a:gd name="connsiteX3" fmla="*/ 3507 w 19207"/>
              <a:gd name="connsiteY3" fmla="*/ 2990 h 4773"/>
              <a:gd name="connsiteX4" fmla="*/ 3503 w 19207"/>
              <a:gd name="connsiteY4" fmla="*/ 4767 h 4773"/>
              <a:gd name="connsiteX5" fmla="*/ 3211 w 19207"/>
              <a:gd name="connsiteY5" fmla="*/ 4769 h 4773"/>
              <a:gd name="connsiteX6" fmla="*/ 3211 w 19207"/>
              <a:gd name="connsiteY6" fmla="*/ 1950 h 4773"/>
              <a:gd name="connsiteX7" fmla="*/ 4584 w 19207"/>
              <a:gd name="connsiteY7" fmla="*/ 2275 h 4773"/>
              <a:gd name="connsiteX8" fmla="*/ 4584 w 19207"/>
              <a:gd name="connsiteY8" fmla="*/ 4773 h 4773"/>
              <a:gd name="connsiteX9" fmla="*/ 4069 w 19207"/>
              <a:gd name="connsiteY9" fmla="*/ 4773 h 4773"/>
              <a:gd name="connsiteX10" fmla="*/ 4079 w 19207"/>
              <a:gd name="connsiteY10" fmla="*/ 0 h 4773"/>
              <a:gd name="connsiteX11" fmla="*/ 5131 w 19207"/>
              <a:gd name="connsiteY11" fmla="*/ 7 h 4773"/>
              <a:gd name="connsiteX12" fmla="*/ 5128 w 19207"/>
              <a:gd name="connsiteY12" fmla="*/ 3834 h 4773"/>
              <a:gd name="connsiteX13" fmla="*/ 4879 w 19207"/>
              <a:gd name="connsiteY13" fmla="*/ 3837 h 4773"/>
              <a:gd name="connsiteX14" fmla="*/ 4879 w 19207"/>
              <a:gd name="connsiteY14" fmla="*/ 2979 h 4773"/>
              <a:gd name="connsiteX15" fmla="*/ 6069 w 19207"/>
              <a:gd name="connsiteY15" fmla="*/ 2978 h 4773"/>
              <a:gd name="connsiteX16" fmla="*/ 6068 w 19207"/>
              <a:gd name="connsiteY16" fmla="*/ 4339 h 4773"/>
              <a:gd name="connsiteX17" fmla="*/ 6597 w 19207"/>
              <a:gd name="connsiteY17" fmla="*/ 4338 h 4773"/>
              <a:gd name="connsiteX18" fmla="*/ 6595 w 19207"/>
              <a:gd name="connsiteY18" fmla="*/ 4771 h 4773"/>
              <a:gd name="connsiteX19" fmla="*/ 19207 w 19207"/>
              <a:gd name="connsiteY19" fmla="*/ 4770 h 4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207" h="4773">
                <a:moveTo>
                  <a:pt x="0" y="4755"/>
                </a:moveTo>
                <a:lnTo>
                  <a:pt x="2772" y="4754"/>
                </a:lnTo>
                <a:lnTo>
                  <a:pt x="2772" y="3267"/>
                </a:lnTo>
                <a:lnTo>
                  <a:pt x="3507" y="2990"/>
                </a:lnTo>
                <a:lnTo>
                  <a:pt x="3503" y="4767"/>
                </a:lnTo>
                <a:lnTo>
                  <a:pt x="3211" y="4769"/>
                </a:lnTo>
                <a:lnTo>
                  <a:pt x="3211" y="1950"/>
                </a:lnTo>
                <a:lnTo>
                  <a:pt x="4584" y="2275"/>
                </a:lnTo>
                <a:lnTo>
                  <a:pt x="4584" y="4773"/>
                </a:lnTo>
                <a:lnTo>
                  <a:pt x="4069" y="4773"/>
                </a:lnTo>
                <a:lnTo>
                  <a:pt x="4079" y="0"/>
                </a:lnTo>
                <a:lnTo>
                  <a:pt x="5131" y="7"/>
                </a:lnTo>
                <a:lnTo>
                  <a:pt x="5128" y="3834"/>
                </a:lnTo>
                <a:lnTo>
                  <a:pt x="4879" y="3837"/>
                </a:lnTo>
                <a:lnTo>
                  <a:pt x="4879" y="2979"/>
                </a:lnTo>
                <a:lnTo>
                  <a:pt x="6069" y="2978"/>
                </a:lnTo>
                <a:lnTo>
                  <a:pt x="6068" y="4339"/>
                </a:lnTo>
                <a:lnTo>
                  <a:pt x="6597" y="4338"/>
                </a:lnTo>
                <a:lnTo>
                  <a:pt x="6595" y="4771"/>
                </a:lnTo>
                <a:lnTo>
                  <a:pt x="19207" y="4770"/>
                </a:lnTo>
              </a:path>
            </a:pathLst>
          </a:cu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a:sym typeface="+mn-ea"/>
            </a:endParaRPr>
          </a:p>
        </p:txBody>
      </p:sp>
      <p:cxnSp>
        <p:nvCxnSpPr>
          <p:cNvPr id="8" name="直接连接符 7"/>
          <p:cNvCxnSpPr/>
          <p:nvPr userDrawn="1">
            <p:custDataLst>
              <p:tags r:id="rId3"/>
            </p:custDataLst>
          </p:nvPr>
        </p:nvCxnSpPr>
        <p:spPr>
          <a:xfrm>
            <a:off x="2926715" y="1604645"/>
            <a:ext cx="0" cy="563245"/>
          </a:xfrm>
          <a:prstGeom prst="line">
            <a:avLst/>
          </a:prstGeom>
          <a:noFill/>
          <a:ln w="25400">
            <a:solidFill>
              <a:schemeClr val="accent1"/>
            </a:solidFill>
          </a:ln>
        </p:spPr>
        <p:style>
          <a:lnRef idx="2">
            <a:schemeClr val="accent1">
              <a:lumMod val="75000"/>
            </a:schemeClr>
          </a:lnRef>
          <a:fillRef idx="1">
            <a:schemeClr val="accent1"/>
          </a:fillRef>
          <a:effectRef idx="0">
            <a:srgbClr val="FFFFFF"/>
          </a:effectRef>
          <a:fontRef idx="minor">
            <a:schemeClr val="lt1"/>
          </a:fontRef>
        </p:style>
      </p:cxnSp>
      <p:sp>
        <p:nvSpPr>
          <p:cNvPr id="2" name="标题 1"/>
          <p:cNvSpPr>
            <a:spLocks noGrp="1"/>
          </p:cNvSpPr>
          <p:nvPr>
            <p:ph type="ctrTitle" hasCustomPrompt="1"/>
            <p:custDataLst>
              <p:tags r:id="rId4"/>
            </p:custDataLst>
          </p:nvPr>
        </p:nvSpPr>
        <p:spPr>
          <a:xfrm>
            <a:off x="4896000" y="1692000"/>
            <a:ext cx="5936400" cy="1825200"/>
          </a:xfrm>
        </p:spPr>
        <p:txBody>
          <a:bodyPr wrap="square" lIns="90000" tIns="46800" rIns="90000" bIns="46800" anchor="b">
            <a:normAutofit/>
          </a:bodyPr>
          <a:lstStyle>
            <a:lvl1pPr algn="r">
              <a:lnSpc>
                <a:spcPct val="100000"/>
              </a:lnSpc>
              <a:defRPr sz="6600"/>
            </a:lvl1pPr>
          </a:lstStyle>
          <a:p>
            <a:r>
              <a:rPr lang="zh-CN" altLang="en-US" dirty="0"/>
              <a:t>编辑母版标题</a:t>
            </a:r>
            <a:endParaRPr lang="zh-CN" altLang="en-US" dirty="0"/>
          </a:p>
        </p:txBody>
      </p:sp>
      <p:sp>
        <p:nvSpPr>
          <p:cNvPr id="3" name="副标题 2"/>
          <p:cNvSpPr>
            <a:spLocks noGrp="1"/>
          </p:cNvSpPr>
          <p:nvPr>
            <p:ph type="subTitle" idx="1" hasCustomPrompt="1"/>
            <p:custDataLst>
              <p:tags r:id="rId5"/>
            </p:custDataLst>
          </p:nvPr>
        </p:nvSpPr>
        <p:spPr>
          <a:xfrm>
            <a:off x="4896000" y="3816000"/>
            <a:ext cx="5936400" cy="720000"/>
          </a:xfrm>
        </p:spPr>
        <p:txBody>
          <a:bodyPr wrap="square" lIns="90000" tIns="46800" rIns="90000" bIns="46800">
            <a:normAutofit/>
          </a:bodyPr>
          <a:lstStyle>
            <a:lvl1pPr marL="0" indent="0" algn="r">
              <a:lnSpc>
                <a:spcPct val="100000"/>
              </a:lnSpc>
              <a:buNone/>
              <a:defRPr sz="2000" b="1" spc="50" baseline="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10"/>
            <p:custDataLst>
              <p:tags r:id="rId6"/>
            </p:custDataLst>
          </p:nvPr>
        </p:nvSpPr>
        <p:spPr/>
        <p:txBody>
          <a:bodyPr wrap="square">
            <a:normAutofit/>
          </a:bodyPr>
          <a:lstStyle/>
          <a:p>
            <a:fld id="{5592522B-0F24-4480-B9DD-A9474A6880D6}"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p>
            <a:endParaRPr lang="zh-CN" altLang="en-US"/>
          </a:p>
        </p:txBody>
      </p:sp>
      <p:sp>
        <p:nvSpPr>
          <p:cNvPr id="6" name="灯片编号占位符 5"/>
          <p:cNvSpPr>
            <a:spLocks noGrp="1"/>
          </p:cNvSpPr>
          <p:nvPr>
            <p:ph type="sldNum" sz="quarter" idx="12"/>
            <p:custDataLst>
              <p:tags r:id="rId8"/>
            </p:custDataLst>
          </p:nvPr>
        </p:nvSpPr>
        <p:spPr>
          <a:xfrm>
            <a:off x="8610600" y="6356350"/>
            <a:ext cx="2743200" cy="365125"/>
          </a:xfrm>
        </p:spPr>
        <p:txBody>
          <a:bodyPr wrap="square">
            <a:normAutofit/>
          </a:bodyPr>
          <a:lstStyle/>
          <a:p>
            <a:fld id="{BE5F26B5-172A-4DC2-B0B7-181CFC56B87C}" type="slidenum">
              <a:rPr lang="zh-CN" altLang="en-US" smtClean="0"/>
            </a:fld>
            <a:endParaRPr lang="zh-CN" altLang="en-US"/>
          </a:p>
        </p:txBody>
      </p:sp>
      <p:sp>
        <p:nvSpPr>
          <p:cNvPr id="20" name="联系方式占位符 9"/>
          <p:cNvSpPr>
            <a:spLocks noGrp="1"/>
          </p:cNvSpPr>
          <p:nvPr>
            <p:ph type="body" sz="quarter" idx="16" hasCustomPrompt="1"/>
            <p:custDataLst>
              <p:tags r:id="rId9"/>
            </p:custDataLst>
          </p:nvPr>
        </p:nvSpPr>
        <p:spPr>
          <a:xfrm>
            <a:off x="8219870" y="5616000"/>
            <a:ext cx="2566800" cy="655491"/>
          </a:xfrm>
        </p:spPr>
        <p:txBody>
          <a:bodyPr wrap="square" lIns="90000" tIns="46800" rIns="90000" bIns="46800" anchor="t">
            <a:normAutofit/>
          </a:bodyPr>
          <a:lstStyle>
            <a:lvl1pPr marL="0" indent="0" algn="r">
              <a:lnSpc>
                <a:spcPct val="100000"/>
              </a:lnSpc>
              <a:buNone/>
              <a:defRPr sz="1800">
                <a:solidFill>
                  <a:schemeClr val="accent1"/>
                </a:solidFill>
                <a:latin typeface="+mn-ea"/>
                <a:ea typeface="+mn-ea"/>
              </a:defRPr>
            </a:lvl1pPr>
          </a:lstStyle>
          <a:p>
            <a:pPr lvl="0"/>
            <a:r>
              <a:rPr lang="zh-CN" altLang="en-US" dirty="0"/>
              <a:t>联系方式</a:t>
            </a:r>
            <a:endParaRPr lang="zh-CN" altLang="en-US" dirty="0"/>
          </a:p>
        </p:txBody>
      </p:sp>
      <p:sp>
        <p:nvSpPr>
          <p:cNvPr id="24" name="署名占位符 10"/>
          <p:cNvSpPr>
            <a:spLocks noGrp="1"/>
          </p:cNvSpPr>
          <p:nvPr>
            <p:ph type="body" sz="quarter" idx="17" hasCustomPrompt="1"/>
            <p:custDataLst>
              <p:tags r:id="rId10"/>
            </p:custDataLst>
          </p:nvPr>
        </p:nvSpPr>
        <p:spPr>
          <a:xfrm>
            <a:off x="5793470" y="5616000"/>
            <a:ext cx="2163600" cy="655491"/>
          </a:xfrm>
        </p:spPr>
        <p:txBody>
          <a:bodyPr wrap="square" lIns="90000" tIns="46800" rIns="90000" bIns="46800" anchor="t">
            <a:normAutofit/>
          </a:bodyPr>
          <a:lstStyle>
            <a:lvl1pPr marL="0" indent="0" algn="l">
              <a:lnSpc>
                <a:spcPct val="100000"/>
              </a:lnSpc>
              <a:buNone/>
              <a:defRPr sz="1800">
                <a:solidFill>
                  <a:schemeClr val="accent1"/>
                </a:solidFill>
                <a:latin typeface="+mn-ea"/>
                <a:ea typeface="+mn-ea"/>
              </a:defRPr>
            </a:lvl1pPr>
          </a:lstStyle>
          <a:p>
            <a:pPr lvl="0"/>
            <a:r>
              <a:rPr lang="zh-CN" altLang="en-US" dirty="0"/>
              <a:t>署名</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8" Type="http://schemas.openxmlformats.org/officeDocument/2006/relationships/theme" Target="../theme/theme1.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9" Type="http://schemas.openxmlformats.org/officeDocument/2006/relationships/theme" Target="../theme/theme2.xml"/><Relationship Id="rId18" Type="http://schemas.openxmlformats.org/officeDocument/2006/relationships/tags" Target="../tags/tag136.xml"/><Relationship Id="rId17" Type="http://schemas.openxmlformats.org/officeDocument/2006/relationships/tags" Target="../tags/tag135.xml"/><Relationship Id="rId16" Type="http://schemas.openxmlformats.org/officeDocument/2006/relationships/tags" Target="../tags/tag134.xml"/><Relationship Id="rId15" Type="http://schemas.openxmlformats.org/officeDocument/2006/relationships/tags" Target="../tags/tag133.xml"/><Relationship Id="rId14" Type="http://schemas.openxmlformats.org/officeDocument/2006/relationships/tags" Target="../tags/tag132.xml"/><Relationship Id="rId13" Type="http://schemas.openxmlformats.org/officeDocument/2006/relationships/tags" Target="../tags/tag131.xml"/><Relationship Id="rId12" Type="http://schemas.openxmlformats.org/officeDocument/2006/relationships/tags" Target="../tags/tag130.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任意多边形 5"/>
          <p:cNvSpPr>
            <a:spLocks noChangeAspect="1"/>
          </p:cNvSpPr>
          <p:nvPr userDrawn="1">
            <p:custDataLst>
              <p:tags r:id="rId12"/>
            </p:custDataLst>
          </p:nvPr>
        </p:nvSpPr>
        <p:spPr>
          <a:xfrm flipH="1">
            <a:off x="695960" y="185497"/>
            <a:ext cx="11491926" cy="1032510"/>
          </a:xfrm>
          <a:custGeom>
            <a:avLst/>
            <a:gdLst>
              <a:gd name="connsiteX0" fmla="*/ 0 w 17629"/>
              <a:gd name="connsiteY0" fmla="*/ 1621 h 1626"/>
              <a:gd name="connsiteX1" fmla="*/ 1899 w 17629"/>
              <a:gd name="connsiteY1" fmla="*/ 1621 h 1626"/>
              <a:gd name="connsiteX2" fmla="*/ 1899 w 17629"/>
              <a:gd name="connsiteY2" fmla="*/ 1378 h 1626"/>
              <a:gd name="connsiteX3" fmla="*/ 2246 w 17629"/>
              <a:gd name="connsiteY3" fmla="*/ 1378 h 1626"/>
              <a:gd name="connsiteX4" fmla="*/ 2244 w 17629"/>
              <a:gd name="connsiteY4" fmla="*/ 982 h 1626"/>
              <a:gd name="connsiteX5" fmla="*/ 2765 w 17629"/>
              <a:gd name="connsiteY5" fmla="*/ 975 h 1626"/>
              <a:gd name="connsiteX6" fmla="*/ 2765 w 17629"/>
              <a:gd name="connsiteY6" fmla="*/ 1290 h 1626"/>
              <a:gd name="connsiteX7" fmla="*/ 2617 w 17629"/>
              <a:gd name="connsiteY7" fmla="*/ 1291 h 1626"/>
              <a:gd name="connsiteX8" fmla="*/ 2617 w 17629"/>
              <a:gd name="connsiteY8" fmla="*/ 133 h 1626"/>
              <a:gd name="connsiteX9" fmla="*/ 3295 w 17629"/>
              <a:gd name="connsiteY9" fmla="*/ 0 h 1626"/>
              <a:gd name="connsiteX10" fmla="*/ 3294 w 17629"/>
              <a:gd name="connsiteY10" fmla="*/ 1533 h 1626"/>
              <a:gd name="connsiteX11" fmla="*/ 3015 w 17629"/>
              <a:gd name="connsiteY11" fmla="*/ 1535 h 1626"/>
              <a:gd name="connsiteX12" fmla="*/ 3015 w 17629"/>
              <a:gd name="connsiteY12" fmla="*/ 755 h 1626"/>
              <a:gd name="connsiteX13" fmla="*/ 3603 w 17629"/>
              <a:gd name="connsiteY13" fmla="*/ 637 h 1626"/>
              <a:gd name="connsiteX14" fmla="*/ 3602 w 17629"/>
              <a:gd name="connsiteY14" fmla="*/ 1177 h 1626"/>
              <a:gd name="connsiteX15" fmla="*/ 4024 w 17629"/>
              <a:gd name="connsiteY15" fmla="*/ 1176 h 1626"/>
              <a:gd name="connsiteX16" fmla="*/ 4024 w 17629"/>
              <a:gd name="connsiteY16" fmla="*/ 1626 h 1626"/>
              <a:gd name="connsiteX17" fmla="*/ 17629 w 17629"/>
              <a:gd name="connsiteY17" fmla="*/ 1621 h 1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629" h="1626">
                <a:moveTo>
                  <a:pt x="0" y="1621"/>
                </a:moveTo>
                <a:lnTo>
                  <a:pt x="1899" y="1621"/>
                </a:lnTo>
                <a:lnTo>
                  <a:pt x="1899" y="1378"/>
                </a:lnTo>
                <a:lnTo>
                  <a:pt x="2246" y="1378"/>
                </a:lnTo>
                <a:lnTo>
                  <a:pt x="2244" y="982"/>
                </a:lnTo>
                <a:cubicBezTo>
                  <a:pt x="2417" y="980"/>
                  <a:pt x="2593" y="975"/>
                  <a:pt x="2765" y="975"/>
                </a:cubicBezTo>
                <a:lnTo>
                  <a:pt x="2765" y="1290"/>
                </a:lnTo>
                <a:lnTo>
                  <a:pt x="2617" y="1291"/>
                </a:lnTo>
                <a:lnTo>
                  <a:pt x="2617" y="133"/>
                </a:lnTo>
                <a:lnTo>
                  <a:pt x="3295" y="0"/>
                </a:lnTo>
                <a:cubicBezTo>
                  <a:pt x="3296" y="468"/>
                  <a:pt x="3298" y="1057"/>
                  <a:pt x="3294" y="1533"/>
                </a:cubicBezTo>
                <a:lnTo>
                  <a:pt x="3015" y="1535"/>
                </a:lnTo>
                <a:lnTo>
                  <a:pt x="3015" y="755"/>
                </a:lnTo>
                <a:lnTo>
                  <a:pt x="3603" y="637"/>
                </a:lnTo>
                <a:lnTo>
                  <a:pt x="3602" y="1177"/>
                </a:lnTo>
                <a:lnTo>
                  <a:pt x="4024" y="1176"/>
                </a:lnTo>
                <a:lnTo>
                  <a:pt x="4024" y="1626"/>
                </a:lnTo>
                <a:lnTo>
                  <a:pt x="17629" y="1621"/>
                </a:lnTo>
              </a:path>
            </a:pathLst>
          </a:custGeom>
          <a:noFill/>
          <a:ln w="19050">
            <a:solidFill>
              <a:schemeClr val="accent1">
                <a:alpha val="6000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标题占位符 1"/>
          <p:cNvSpPr>
            <a:spLocks noGrp="1"/>
          </p:cNvSpPr>
          <p:nvPr>
            <p:ph type="title"/>
            <p:custDataLst>
              <p:tags r:id="rId13"/>
            </p:custDataLst>
          </p:nvPr>
        </p:nvSpPr>
        <p:spPr>
          <a:xfrm>
            <a:off x="695960" y="360000"/>
            <a:ext cx="10800000" cy="720000"/>
          </a:xfrm>
          <a:prstGeom prst="rect">
            <a:avLst/>
          </a:prstGeom>
        </p:spPr>
        <p:txBody>
          <a:bodyPr vert="horz" wrap="square" lIns="0" tIns="0" rIns="0" bIns="0" rtlCol="0" anchor="b">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4"/>
            </p:custDataLst>
          </p:nvPr>
        </p:nvSpPr>
        <p:spPr>
          <a:xfrm>
            <a:off x="695960" y="1301749"/>
            <a:ext cx="10800000" cy="4873625"/>
          </a:xfrm>
          <a:prstGeom prst="rect">
            <a:avLst/>
          </a:prstGeom>
        </p:spPr>
        <p:txBody>
          <a:bodyPr vert="horz" wrap="square" lIns="0" tIns="0" rIns="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2"/>
            <p:custDataLst>
              <p:tags r:id="rId15"/>
            </p:custDataLst>
          </p:nvPr>
        </p:nvSpPr>
        <p:spPr>
          <a:xfrm>
            <a:off x="695960" y="6356350"/>
            <a:ext cx="2743200" cy="365125"/>
          </a:xfrm>
          <a:prstGeom prst="rect">
            <a:avLst/>
          </a:prstGeom>
        </p:spPr>
        <p:txBody>
          <a:bodyPr vert="horz" wrap="square" lIns="91440" tIns="45720" rIns="91440" bIns="45720" rtlCol="0" anchor="ctr">
            <a:normAutofit/>
          </a:bodyPr>
          <a:lstStyle>
            <a:lvl1pPr algn="l">
              <a:defRPr sz="1200">
                <a:solidFill>
                  <a:schemeClr val="tx1">
                    <a:tint val="75000"/>
                  </a:schemeClr>
                </a:solidFill>
              </a:defRPr>
            </a:lvl1pPr>
          </a:lstStyle>
          <a:p>
            <a:fld id="{5592522B-0F24-4480-B9DD-A9474A6880D6}" type="datetimeFigureOut">
              <a:rPr lang="zh-CN" altLang="en-US" smtClean="0"/>
            </a:fld>
            <a:endParaRPr lang="zh-CN" altLang="en-US"/>
          </a:p>
        </p:txBody>
      </p:sp>
      <p:sp>
        <p:nvSpPr>
          <p:cNvPr id="5" name="页脚占位符 4"/>
          <p:cNvSpPr>
            <a:spLocks noGrp="1"/>
          </p:cNvSpPr>
          <p:nvPr>
            <p:ph type="ftr" sz="quarter" idx="3"/>
            <p:custDataLst>
              <p:tags r:id="rId16"/>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7"/>
            </p:custDataLst>
          </p:nvPr>
        </p:nvSpPr>
        <p:spPr>
          <a:xfrm>
            <a:off x="8753983" y="6356350"/>
            <a:ext cx="2743200" cy="365125"/>
          </a:xfrm>
          <a:prstGeom prst="rect">
            <a:avLst/>
          </a:prstGeom>
        </p:spPr>
        <p:txBody>
          <a:bodyPr vert="horz" wrap="square" lIns="91440" tIns="45720" rIns="91440" bIns="45720" rtlCol="0" anchor="ctr">
            <a:normAutofit/>
          </a:bodyPr>
          <a:lstStyle>
            <a:lvl1pPr algn="r">
              <a:defRPr sz="1200">
                <a:solidFill>
                  <a:schemeClr val="tx1">
                    <a:tint val="75000"/>
                  </a:schemeClr>
                </a:solidFill>
              </a:defRPr>
            </a:lvl1pPr>
          </a:lstStyle>
          <a:p>
            <a:fld id="{BE5F26B5-172A-4DC2-B0B7-181CFC56B87C}" type="slidenum">
              <a:rPr lang="zh-CN" altLang="en-US" smtClean="0"/>
            </a:fld>
            <a:endParaRPr lang="zh-CN" altLang="en-US"/>
          </a:p>
        </p:txBody>
      </p:sp>
      <p:sp>
        <p:nvSpPr>
          <p:cNvPr id="9" name="KSO_TEMPLATE" hidden="1"/>
          <p:cNvSpPr/>
          <p:nvPr userDrawn="1">
            <p:custDataLst>
              <p:tags r:id="rId18"/>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3200" b="1" kern="120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kern="1200">
          <a:solidFill>
            <a:schemeClr val="accent1"/>
          </a:solidFill>
          <a:latin typeface="+mn-lt"/>
          <a:ea typeface="+mn-ea"/>
          <a:cs typeface="+mn-cs"/>
        </a:defRPr>
      </a:lvl1pPr>
      <a:lvl2pPr marL="538480" indent="-206375" algn="l" defTabSz="914400" rtl="0" eaLnBrk="1" latinLnBrk="0" hangingPunct="1">
        <a:lnSpc>
          <a:spcPct val="130000"/>
        </a:lnSpc>
        <a:spcBef>
          <a:spcPts val="0"/>
        </a:spcBef>
        <a:buFont typeface="Arial" panose="020B0604020202020204" pitchFamily="34" charset="0"/>
        <a:buChar char="•"/>
        <a:defRPr sz="2000" kern="1200">
          <a:solidFill>
            <a:schemeClr val="accent1"/>
          </a:solidFill>
          <a:latin typeface="+mn-lt"/>
          <a:ea typeface="+mn-ea"/>
          <a:cs typeface="+mn-cs"/>
        </a:defRPr>
      </a:lvl2pPr>
      <a:lvl3pPr marL="798830" indent="-161925" algn="l" defTabSz="914400" rtl="0" eaLnBrk="1" latinLnBrk="0" hangingPunct="1">
        <a:lnSpc>
          <a:spcPct val="130000"/>
        </a:lnSpc>
        <a:spcBef>
          <a:spcPts val="0"/>
        </a:spcBef>
        <a:buFont typeface="Arial" panose="020B0604020202020204" pitchFamily="34" charset="0"/>
        <a:buChar char="•"/>
        <a:defRPr sz="1800" kern="1200">
          <a:solidFill>
            <a:schemeClr val="accent1"/>
          </a:solidFill>
          <a:latin typeface="+mn-lt"/>
          <a:ea typeface="+mn-ea"/>
          <a:cs typeface="+mn-cs"/>
        </a:defRPr>
      </a:lvl3pPr>
      <a:lvl4pPr marL="1030605" indent="-149225" algn="l" defTabSz="914400" rtl="0" eaLnBrk="1" latinLnBrk="0" hangingPunct="1">
        <a:lnSpc>
          <a:spcPct val="130000"/>
        </a:lnSpc>
        <a:spcBef>
          <a:spcPts val="0"/>
        </a:spcBef>
        <a:buFont typeface="Arial" panose="020B0604020202020204" pitchFamily="34" charset="0"/>
        <a:buChar char="•"/>
        <a:defRPr sz="1600" kern="1200">
          <a:solidFill>
            <a:schemeClr val="accent1"/>
          </a:solidFill>
          <a:latin typeface="+mn-lt"/>
          <a:ea typeface="+mn-ea"/>
          <a:cs typeface="+mn-cs"/>
        </a:defRPr>
      </a:lvl4pPr>
      <a:lvl5pPr marL="1235075" indent="-127000" algn="l" defTabSz="914400" rtl="0" eaLnBrk="1" latinLnBrk="0" hangingPunct="1">
        <a:lnSpc>
          <a:spcPct val="130000"/>
        </a:lnSpc>
        <a:spcBef>
          <a:spcPts val="0"/>
        </a:spcBef>
        <a:buFont typeface="Arial" panose="020B0604020202020204" pitchFamily="34" charset="0"/>
        <a:buChar char="•"/>
        <a:defRPr sz="14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9.xml"/><Relationship Id="rId4" Type="http://schemas.openxmlformats.org/officeDocument/2006/relationships/tags" Target="../tags/tag142.xml"/><Relationship Id="rId3" Type="http://schemas.openxmlformats.org/officeDocument/2006/relationships/tags" Target="../tags/tag141.xml"/><Relationship Id="rId2" Type="http://schemas.openxmlformats.org/officeDocument/2006/relationships/image" Target="../media/image1.png"/><Relationship Id="rId1" Type="http://schemas.openxmlformats.org/officeDocument/2006/relationships/tags" Target="../tags/tag140.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9.xml"/><Relationship Id="rId3" Type="http://schemas.openxmlformats.org/officeDocument/2006/relationships/tags" Target="../tags/tag144.xml"/><Relationship Id="rId2" Type="http://schemas.openxmlformats.org/officeDocument/2006/relationships/image" Target="../media/image2.png"/><Relationship Id="rId1" Type="http://schemas.openxmlformats.org/officeDocument/2006/relationships/tags" Target="../tags/tag143.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s>
</file>

<file path=ppt/slides/_rels/slide6.xml.rels><?xml version="1.0" encoding="UTF-8" standalone="yes"?>
<Relationships xmlns="http://schemas.openxmlformats.org/package/2006/relationships"><Relationship Id="rId6" Type="http://schemas.openxmlformats.org/officeDocument/2006/relationships/slideLayout" Target="../slideLayouts/slideLayout18.xml"/><Relationship Id="rId5" Type="http://schemas.openxmlformats.org/officeDocument/2006/relationships/tags" Target="../tags/tag154.xml"/><Relationship Id="rId4" Type="http://schemas.openxmlformats.org/officeDocument/2006/relationships/tags" Target="../tags/tag153.xml"/><Relationship Id="rId3" Type="http://schemas.openxmlformats.org/officeDocument/2006/relationships/tags" Target="../tags/tag152.xml"/><Relationship Id="rId2" Type="http://schemas.openxmlformats.org/officeDocument/2006/relationships/image" Target="../media/image3.png"/><Relationship Id="rId1" Type="http://schemas.openxmlformats.org/officeDocument/2006/relationships/tags" Target="../tags/tag15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156.xml"/><Relationship Id="rId1" Type="http://schemas.openxmlformats.org/officeDocument/2006/relationships/tags" Target="../tags/tag1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标题"/>
          <p:cNvSpPr>
            <a:spLocks noGrp="1"/>
          </p:cNvSpPr>
          <p:nvPr>
            <p:ph type="ctrTitle"/>
            <p:custDataLst>
              <p:tags r:id="rId1"/>
            </p:custDataLst>
          </p:nvPr>
        </p:nvSpPr>
        <p:spPr>
          <a:xfrm>
            <a:off x="4896000" y="1476155"/>
            <a:ext cx="5936400" cy="2055445"/>
          </a:xfrm>
        </p:spPr>
        <p:txBody>
          <a:bodyPr/>
          <a:lstStyle/>
          <a:p>
            <a:pPr marL="0" indent="0" algn="r">
              <a:lnSpc>
                <a:spcPct val="100000"/>
              </a:lnSpc>
              <a:spcBef>
                <a:spcPts val="0"/>
              </a:spcBef>
              <a:spcAft>
                <a:spcPts val="0"/>
              </a:spcAft>
              <a:buSzPct val="100000"/>
            </a:pPr>
            <a:r>
              <a:rPr lang="zh-CN" altLang="en-US" sz="5600"/>
              <a:t>SP ATAC</a:t>
            </a:r>
            <a:endParaRPr lang="zh-CN" altLang="en-US" sz="5600"/>
          </a:p>
        </p:txBody>
      </p:sp>
      <p:sp>
        <p:nvSpPr>
          <p:cNvPr id="16" name="副标题"/>
          <p:cNvSpPr>
            <a:spLocks noGrp="1"/>
          </p:cNvSpPr>
          <p:nvPr>
            <p:ph type="subTitle" idx="1"/>
            <p:custDataLst>
              <p:tags r:id="rId2"/>
            </p:custDataLst>
          </p:nvPr>
        </p:nvSpPr>
        <p:spPr>
          <a:xfrm>
            <a:off x="6852285" y="3888105"/>
            <a:ext cx="4996815" cy="720090"/>
          </a:xfrm>
        </p:spPr>
        <p:txBody>
          <a:bodyPr>
            <a:noAutofit/>
          </a:bodyPr>
          <a:p>
            <a:pPr algn="ctr"/>
            <a:r>
              <a:rPr lang="en-US" altLang="zh-CN" sz="1500"/>
              <a:t>a split-pool ligationbased high-throughput single-cell assay for transposase-accessible chromatin</a:t>
            </a:r>
            <a:endParaRPr lang="en-US" altLang="zh-CN" sz="1500"/>
          </a:p>
        </p:txBody>
      </p:sp>
    </p:spTree>
    <p:custDataLst>
      <p:tags r:id="rId3"/>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内容占位符 3"/>
          <p:cNvPicPr>
            <a:picLocks noChangeAspect="1"/>
          </p:cNvPicPr>
          <p:nvPr>
            <p:custDataLst>
              <p:tags r:id="rId1"/>
            </p:custDataLst>
          </p:nvPr>
        </p:nvPicPr>
        <p:blipFill>
          <a:blip r:embed="rId2"/>
          <a:srcRect l="3898" r="1072"/>
          <a:stretch>
            <a:fillRect/>
          </a:stretch>
        </p:blipFill>
        <p:spPr>
          <a:xfrm>
            <a:off x="0" y="0"/>
            <a:ext cx="7675245" cy="6858000"/>
          </a:xfrm>
          <a:prstGeom prst="rect">
            <a:avLst/>
          </a:prstGeom>
        </p:spPr>
      </p:pic>
      <p:sp>
        <p:nvSpPr>
          <p:cNvPr id="5" name="文本框 4"/>
          <p:cNvSpPr txBox="1"/>
          <p:nvPr>
            <p:custDataLst>
              <p:tags r:id="rId3"/>
            </p:custDataLst>
          </p:nvPr>
        </p:nvSpPr>
        <p:spPr>
          <a:xfrm>
            <a:off x="7954010" y="2087245"/>
            <a:ext cx="3609975" cy="3046095"/>
          </a:xfrm>
          <a:prstGeom prst="rect">
            <a:avLst/>
          </a:prstGeom>
          <a:noFill/>
        </p:spPr>
        <p:txBody>
          <a:bodyPr wrap="square" rtlCol="0">
            <a:normAutofit/>
          </a:bodyPr>
          <a:p>
            <a:r>
              <a:rPr lang="en-US" altLang="zh-CN" sz="2400">
                <a:solidFill>
                  <a:schemeClr val="tx1"/>
                </a:solidFill>
              </a:rPr>
              <a:t>SPATAC-seq </a:t>
            </a:r>
            <a:r>
              <a:rPr lang="zh-CN" altLang="en-US" sz="2400">
                <a:solidFill>
                  <a:schemeClr val="tx1"/>
                </a:solidFill>
              </a:rPr>
              <a:t>：利用组合索引原理对同一单细胞中的染色质片段进行唯一标记，图中展示了</a:t>
            </a:r>
            <a:r>
              <a:rPr lang="en-US" altLang="zh-CN" sz="2400">
                <a:solidFill>
                  <a:schemeClr val="tx1"/>
                </a:solidFill>
              </a:rPr>
              <a:t> SPATAC-seq </a:t>
            </a:r>
            <a:r>
              <a:rPr lang="zh-CN" altLang="en-US" sz="2400">
                <a:solidFill>
                  <a:schemeClr val="tx1"/>
                </a:solidFill>
              </a:rPr>
              <a:t>每一步中</a:t>
            </a:r>
            <a:r>
              <a:rPr lang="en-US" altLang="zh-CN" sz="2400">
                <a:solidFill>
                  <a:schemeClr val="tx1"/>
                </a:solidFill>
              </a:rPr>
              <a:t> DNA </a:t>
            </a:r>
            <a:r>
              <a:rPr lang="zh-CN" altLang="en-US" sz="2400">
                <a:solidFill>
                  <a:schemeClr val="tx1"/>
                </a:solidFill>
              </a:rPr>
              <a:t>片段的分子结构，其中红色五角星代表磷酸化修饰</a:t>
            </a:r>
            <a:endParaRPr lang="zh-CN" altLang="en-US" sz="2400">
              <a:solidFill>
                <a:schemeClr val="tx1"/>
              </a:solidFill>
            </a:endParaRPr>
          </a:p>
        </p:txBody>
      </p:sp>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custDataLst>
              <p:tags r:id="rId1"/>
            </p:custDataLst>
          </p:nvPr>
        </p:nvPicPr>
        <p:blipFill>
          <a:blip r:embed="rId2"/>
          <a:stretch>
            <a:fillRect/>
          </a:stretch>
        </p:blipFill>
        <p:spPr>
          <a:xfrm>
            <a:off x="0" y="1748790"/>
            <a:ext cx="12105005" cy="3037840"/>
          </a:xfrm>
          <a:prstGeom prst="rect">
            <a:avLst/>
          </a:prstGeom>
        </p:spPr>
      </p:pic>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标题"/>
          <p:cNvSpPr>
            <a:spLocks noGrp="1"/>
          </p:cNvSpPr>
          <p:nvPr>
            <p:ph type="ctrTitle"/>
            <p:custDataLst>
              <p:tags r:id="rId1"/>
            </p:custDataLst>
          </p:nvPr>
        </p:nvSpPr>
        <p:spPr>
          <a:xfrm>
            <a:off x="4896000" y="1476155"/>
            <a:ext cx="5936400" cy="2055445"/>
          </a:xfrm>
        </p:spPr>
        <p:txBody>
          <a:bodyPr/>
          <a:lstStyle/>
          <a:p>
            <a:pPr marL="0" indent="0" algn="r">
              <a:lnSpc>
                <a:spcPct val="100000"/>
              </a:lnSpc>
              <a:spcBef>
                <a:spcPts val="0"/>
              </a:spcBef>
              <a:spcAft>
                <a:spcPts val="0"/>
              </a:spcAft>
              <a:buSzPct val="100000"/>
            </a:pPr>
            <a:r>
              <a:rPr lang="zh-CN" altLang="en-US" sz="5600"/>
              <a:t>wellDA - seq</a:t>
            </a:r>
            <a:endParaRPr lang="zh-CN" altLang="en-US" sz="5600"/>
          </a:p>
        </p:txBody>
      </p:sp>
      <p:sp>
        <p:nvSpPr>
          <p:cNvPr id="11" name="副标题"/>
          <p:cNvSpPr>
            <a:spLocks noGrp="1"/>
          </p:cNvSpPr>
          <p:nvPr>
            <p:ph type="subTitle" idx="1"/>
            <p:custDataLst>
              <p:tags r:id="rId2"/>
            </p:custDataLst>
          </p:nvPr>
        </p:nvSpPr>
        <p:spPr>
          <a:xfrm>
            <a:off x="5701665" y="3888105"/>
            <a:ext cx="5351145" cy="720090"/>
          </a:xfrm>
        </p:spPr>
        <p:txBody>
          <a:bodyPr>
            <a:normAutofit/>
          </a:bodyPr>
          <a:lstStyle/>
          <a:p>
            <a:r>
              <a:rPr lang="zh-CN" altLang="en-US">
                <a:sym typeface="+mn-ea"/>
              </a:rPr>
              <a:t>High-throughput scDNA&amp;ATAC-seq</a:t>
            </a:r>
            <a:endParaRPr lang="zh-CN" altLang="en-US"/>
          </a:p>
        </p:txBody>
      </p:sp>
    </p:spTree>
    <p:custDataLst>
      <p:tags r:id="rId3"/>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标题 5"/>
          <p:cNvSpPr>
            <a:spLocks noGrp="1"/>
          </p:cNvSpPr>
          <p:nvPr>
            <p:ph type="title"/>
            <p:custDataLst>
              <p:tags r:id="rId1"/>
            </p:custDataLst>
          </p:nvPr>
        </p:nvSpPr>
        <p:spPr/>
        <p:txBody>
          <a:bodyPr vert="horz" wrap="square" lIns="0" tIns="0" rIns="0" bIns="0" rtlCol="0" anchor="b">
            <a:normAutofit/>
          </a:bodyPr>
          <a:lstStyle/>
          <a:p>
            <a:pPr lvl="0" algn="l">
              <a:buClrTx/>
              <a:buSzTx/>
              <a:buFontTx/>
            </a:pPr>
            <a:r>
              <a:rPr lang="zh-CN" altLang="en-US" dirty="0">
                <a:sym typeface="+mn-ea"/>
              </a:rPr>
              <a:t>wellDA - seq</a:t>
            </a:r>
            <a:endParaRPr lang="zh-CN" altLang="en-US" dirty="0">
              <a:sym typeface="+mn-ea"/>
            </a:endParaRPr>
          </a:p>
        </p:txBody>
      </p:sp>
      <p:sp>
        <p:nvSpPr>
          <p:cNvPr id="4" name="内容占位符 2"/>
          <p:cNvSpPr>
            <a:spLocks noGrp="1"/>
          </p:cNvSpPr>
          <p:nvPr>
            <p:custDataLst>
              <p:tags r:id="rId2"/>
            </p:custDataLst>
          </p:nvPr>
        </p:nvSpPr>
        <p:spPr>
          <a:xfrm>
            <a:off x="838200" y="1364400"/>
            <a:ext cx="10515600" cy="4813200"/>
          </a:xfrm>
          <a:prstGeom prst="rect">
            <a:avLst/>
          </a:prstGeom>
        </p:spPr>
        <p:txBody>
          <a:bodyPr vert="horz" wrap="square" lIns="90000" tIns="46800" rIns="90000" bIns="46800" rtlCol="0">
            <a:normAutofit fontScale="90000"/>
          </a:bodyPr>
          <a:lst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1600">
                <a:solidFill>
                  <a:schemeClr val="tx1"/>
                </a:solidFill>
              </a:rPr>
              <a:t>wellDA - seq 利用两种不同的 Tn5 转座体（Tn5 - 1 和 Tn5 - 2）分别标记开放染色质区域（ATAC 图谱）和剩余封闭区域（DNA 图谱）。</a:t>
            </a:r>
            <a:endParaRPr lang="zh-CN" altLang="en-US" sz="1600">
              <a:solidFill>
                <a:schemeClr val="tx1"/>
              </a:solidFill>
            </a:endParaRPr>
          </a:p>
          <a:p>
            <a:r>
              <a:rPr lang="zh-CN" altLang="en-US" sz="1600">
                <a:solidFill>
                  <a:schemeClr val="tx1"/>
                </a:solidFill>
              </a:rPr>
              <a:t>首先对单细胞悬液进行透化处理，用 Tn5 - 1 标记开放染色质，在完成这一转座步骤后，对细胞进行洗涤并用DAPI染色，然后使用多通道微量分配器将其加载到具有 5184 个纳米孔的纳米孔芯片中。通过对所有孔进行成像来选择含有单个细胞的纳米孔（1200 - 2600 个），以避免出现双细胞、降解的细胞核以及空孔等情况。</a:t>
            </a:r>
            <a:endParaRPr lang="zh-CN" altLang="en-US" sz="1600">
              <a:solidFill>
                <a:schemeClr val="tx1"/>
              </a:solidFill>
            </a:endParaRPr>
          </a:p>
          <a:p>
            <a:r>
              <a:rPr lang="zh-CN" altLang="en-US" sz="1600">
                <a:solidFill>
                  <a:schemeClr val="tx1"/>
                </a:solidFill>
              </a:rPr>
              <a:t>随后，使用一种基于蛋白酶的缓冲液将纳米孔中的每个单细胞完全裂解，使 DNA 与染色质中的蛋白质等成分完全分离。</a:t>
            </a:r>
            <a:endParaRPr lang="zh-CN" altLang="en-US" sz="1600">
              <a:solidFill>
                <a:schemeClr val="tx1"/>
              </a:solidFill>
            </a:endParaRPr>
          </a:p>
          <a:p>
            <a:r>
              <a:rPr lang="zh-CN" altLang="en-US" sz="1600">
                <a:solidFill>
                  <a:schemeClr val="tx1"/>
                </a:solidFill>
              </a:rPr>
              <a:t>接下来，使用第二组 Tn5 转座体（Tn5 - 2）进行第二轮转座反应，以标记基因组中先前处于闭合状态的染色质区域</a:t>
            </a:r>
            <a:endParaRPr lang="zh-CN" altLang="en-US" sz="1600">
              <a:solidFill>
                <a:schemeClr val="tx1"/>
              </a:solidFill>
            </a:endParaRPr>
          </a:p>
          <a:p>
            <a:r>
              <a:rPr lang="zh-CN" altLang="en-US" sz="1600">
                <a:solidFill>
                  <a:schemeClr val="tx1"/>
                </a:solidFill>
              </a:rPr>
              <a:t>将一组 72×72 种 DNA 索引引物和 72×72 种 ATAC 索引引物（它们与两种 Tn5 转座体的转座体衔接子相匹配）添加到纳米孔中，通过使用 DNA 和 ATAC 索引的独特组合，在 PCR 扩增过程中，来自同一个细胞的开放区域和闭合区域的分子会被用一个独特的细胞条形码进行标记。</a:t>
            </a:r>
            <a:endParaRPr lang="zh-CN" altLang="en-US" sz="1600">
              <a:solidFill>
                <a:schemeClr val="tx1"/>
              </a:solidFill>
            </a:endParaRPr>
          </a:p>
          <a:p>
            <a:r>
              <a:rPr lang="zh-CN" altLang="en-US" sz="1600">
                <a:solidFill>
                  <a:schemeClr val="tx1"/>
                </a:solidFill>
              </a:rPr>
              <a:t>然后将整个芯片上每个单细胞的 PCR 产物汇集在一起，接着再进行一轮 PCR 扩增步骤，分别使用特定于不同模式（即 ATAC 和 DNA 模式）的引物对 ATAC 和 DNA 模式进行富集。</a:t>
            </a:r>
            <a:endParaRPr lang="zh-CN" altLang="en-US" sz="1600">
              <a:solidFill>
                <a:schemeClr val="tx1"/>
              </a:solidFill>
            </a:endParaRPr>
          </a:p>
          <a:p>
            <a:r>
              <a:rPr lang="zh-CN" altLang="en-US" sz="1600">
                <a:solidFill>
                  <a:schemeClr val="tx1"/>
                </a:solidFill>
              </a:rPr>
              <a:t>最后，将富集后的测序文库用于下一代测序以及下游数据分析</a:t>
            </a:r>
            <a:endParaRPr lang="zh-CN" altLang="en-US" sz="1600">
              <a:solidFill>
                <a:schemeClr val="tx1"/>
              </a:solidFill>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内容占位符 3"/>
          <p:cNvPicPr>
            <a:picLocks noChangeAspect="1"/>
          </p:cNvPicPr>
          <p:nvPr>
            <p:custDataLst>
              <p:tags r:id="rId1"/>
            </p:custDataLst>
          </p:nvPr>
        </p:nvPicPr>
        <p:blipFill>
          <a:blip r:embed="rId2"/>
          <a:stretch>
            <a:fillRect/>
          </a:stretch>
        </p:blipFill>
        <p:spPr>
          <a:xfrm>
            <a:off x="0" y="1789430"/>
            <a:ext cx="12198985" cy="4065270"/>
          </a:xfrm>
          <a:prstGeom prst="rect">
            <a:avLst/>
          </a:prstGeom>
        </p:spPr>
      </p:pic>
      <p:sp>
        <p:nvSpPr>
          <p:cNvPr id="5" name="文本框 4"/>
          <p:cNvSpPr txBox="1"/>
          <p:nvPr>
            <p:custDataLst>
              <p:tags r:id="rId3"/>
            </p:custDataLst>
          </p:nvPr>
        </p:nvSpPr>
        <p:spPr>
          <a:xfrm>
            <a:off x="9890125" y="2131695"/>
            <a:ext cx="1033145" cy="368300"/>
          </a:xfrm>
          <a:prstGeom prst="rect">
            <a:avLst/>
          </a:prstGeom>
          <a:noFill/>
        </p:spPr>
        <p:txBody>
          <a:bodyPr wrap="square" rtlCol="0">
            <a:spAutoFit/>
          </a:bodyPr>
          <a:p>
            <a:r>
              <a:rPr lang="zh-CN" altLang="en-US">
                <a:solidFill>
                  <a:schemeClr val="dk1"/>
                </a:solidFill>
              </a:rPr>
              <a:t>12 ×</a:t>
            </a:r>
            <a:endParaRPr lang="zh-CN" altLang="en-US">
              <a:solidFill>
                <a:schemeClr val="dk1"/>
              </a:solidFill>
            </a:endParaRPr>
          </a:p>
        </p:txBody>
      </p:sp>
      <p:sp>
        <p:nvSpPr>
          <p:cNvPr id="7" name="标题 6"/>
          <p:cNvSpPr>
            <a:spLocks noGrp="1"/>
          </p:cNvSpPr>
          <p:nvPr>
            <p:ph type="title"/>
            <p:custDataLst>
              <p:tags r:id="rId4"/>
            </p:custDataLst>
          </p:nvPr>
        </p:nvSpPr>
        <p:spPr/>
        <p:txBody>
          <a:bodyPr vert="horz" wrap="square" lIns="0" tIns="0" rIns="0" bIns="0" rtlCol="0" anchor="b">
            <a:normAutofit/>
          </a:bodyPr>
          <a:lstStyle/>
          <a:p>
            <a:pPr lvl="0" algn="l">
              <a:buClrTx/>
              <a:buSzTx/>
              <a:buFontTx/>
            </a:pPr>
            <a:r>
              <a:rPr lang="zh-CN" altLang="en-US" dirty="0">
                <a:sym typeface="+mn-ea"/>
              </a:rPr>
              <a:t>wellDA-seq</a:t>
            </a:r>
            <a:endParaRPr lang="zh-CN" altLang="en-US" dirty="0">
              <a:sym typeface="+mn-ea"/>
            </a:endParaRPr>
          </a:p>
        </p:txBody>
      </p:sp>
      <p:sp>
        <p:nvSpPr>
          <p:cNvPr id="8" name="文本框 7"/>
          <p:cNvSpPr txBox="1"/>
          <p:nvPr/>
        </p:nvSpPr>
        <p:spPr>
          <a:xfrm>
            <a:off x="2393950" y="1684020"/>
            <a:ext cx="2232025" cy="337185"/>
          </a:xfrm>
          <a:prstGeom prst="rect">
            <a:avLst/>
          </a:prstGeom>
          <a:noFill/>
        </p:spPr>
        <p:txBody>
          <a:bodyPr wrap="square" rtlCol="0">
            <a:spAutoFit/>
          </a:bodyPr>
          <a:p>
            <a:r>
              <a:rPr lang="zh-CN" altLang="en-US" sz="1600">
                <a:sym typeface="+mn-ea"/>
              </a:rPr>
              <a:t>ICELL8 cx 单细胞系统</a:t>
            </a:r>
            <a:endParaRPr lang="zh-CN" altLang="en-US" sz="1600"/>
          </a:p>
        </p:txBody>
      </p:sp>
    </p:spTree>
    <p:custDataLst>
      <p:tags r:id="rId5"/>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标题"/>
          <p:cNvSpPr>
            <a:spLocks noGrp="1"/>
          </p:cNvSpPr>
          <p:nvPr>
            <p:ph type="title"/>
            <p:custDataLst>
              <p:tags r:id="rId1"/>
            </p:custDataLst>
          </p:nvPr>
        </p:nvSpPr>
        <p:spPr>
          <a:xfrm>
            <a:off x="2233477" y="3106297"/>
            <a:ext cx="7725045" cy="1159200"/>
          </a:xfrm>
        </p:spPr>
        <p:txBody>
          <a:bodyPr/>
          <a:p>
            <a:pPr marL="0" indent="0" algn="ctr">
              <a:lnSpc>
                <a:spcPct val="100000"/>
              </a:lnSpc>
              <a:spcBef>
                <a:spcPts val="0"/>
              </a:spcBef>
              <a:spcAft>
                <a:spcPts val="0"/>
              </a:spcAft>
              <a:buSzPct val="100000"/>
            </a:pPr>
            <a:r>
              <a:rPr lang="zh-CN" altLang="en-US" sz="5200"/>
              <a:t>谢谢</a:t>
            </a:r>
            <a:endParaRPr lang="zh-CN" altLang="en-US" sz="5200"/>
          </a:p>
        </p:txBody>
      </p:sp>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TYPE" val="h_f"/>
  <p:tag name="KSO_WM_UNIT_SUBTYPE" val="a"/>
  <p:tag name="KSO_WM_UNIT_INDEX" val="2_1"/>
  <p:tag name="KSO_WM_BEAUTIFY_FLAG" val="#wm#"/>
  <p:tag name="KSO_WM_TAG_VERSION" val="3.0"/>
  <p:tag name="KSO_WM_UNIT_PRESET_TEXT" val="单击此处编辑母版文本样式&#10;第二级&#10;第三级&#10;第四级&#10;第五级"/>
  <p:tag name="KSO_WM_UNIT_ID" val="_6*h_f*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101.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2.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3.xml><?xml version="1.0" encoding="utf-8"?>
<p:tagLst xmlns:p="http://schemas.openxmlformats.org/presentationml/2006/main">
  <p:tag name="KSO_WM_UNIT_ID" val="_6**"/>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6*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105.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06.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7.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8.xml><?xml version="1.0" encoding="utf-8"?>
<p:tagLst xmlns:p="http://schemas.openxmlformats.org/presentationml/2006/main">
  <p:tag name="KSO_WM_UNIT_ID" val="_7**"/>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09.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1.xml><?xml version="1.0" encoding="utf-8"?>
<p:tagLst xmlns:p="http://schemas.openxmlformats.org/presentationml/2006/main">
  <p:tag name="KSO_WM_UNIT_ID" val="_8**"/>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2.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9*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3.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4.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5.xml><?xml version="1.0" encoding="utf-8"?>
<p:tagLst xmlns:p="http://schemas.openxmlformats.org/presentationml/2006/main">
  <p:tag name="KSO_WM_UNIT_ID" val="_9**"/>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6.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0*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117.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8.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19.xml><?xml version="1.0" encoding="utf-8"?>
<p:tagLst xmlns:p="http://schemas.openxmlformats.org/presentationml/2006/main">
  <p:tag name="KSO_WM_UNIT_ID" val="_1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29"/>
</p:tagLst>
</file>

<file path=ppt/tags/tag121.xml><?xml version="1.0" encoding="utf-8"?>
<p:tagLst xmlns:p="http://schemas.openxmlformats.org/presentationml/2006/main">
  <p:tag name="KSO_WM_UNIT_TYPE" val="i"/>
  <p:tag name="KSO_WM_UNIT_INDEX" val="1"/>
  <p:tag name="KSO_WM_BEAUTIFY_FLAG" val="#wm#"/>
  <p:tag name="KSO_WM_TAG_VERSION" val="3.0"/>
  <p:tag name="KSO_WM_UNIT_ID" val="_1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2.xml><?xml version="1.0" encoding="utf-8"?>
<p:tagLst xmlns:p="http://schemas.openxmlformats.org/presentationml/2006/main">
  <p:tag name="KSO_WM_UNIT_TYPE" val="i"/>
  <p:tag name="KSO_WM_UNIT_INDEX" val="2"/>
  <p:tag name="KSO_WM_BEAUTIFY_FLAG" val="#wm#"/>
  <p:tag name="KSO_WM_TAG_VERSION" val="3.0"/>
  <p:tag name="KSO_WM_UNIT_ID" val="_11*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3.xml><?xml version="1.0" encoding="utf-8"?>
<p:tagLst xmlns:p="http://schemas.openxmlformats.org/presentationml/2006/main">
  <p:tag name="KSO_WM_UNIT_TYPE" val="a"/>
  <p:tag name="KSO_WM_UNIT_INDEX" val="1"/>
  <p:tag name="KSO_WM_BEAUTIFY_FLAG" val="#wm#"/>
  <p:tag name="KSO_WM_TAG_VERSION" val="3.0"/>
  <p:tag name="KSO_WM_UNIT_PRESET_TEXT" val="编辑母版标题"/>
  <p:tag name="KSO_WM_UNIT_ID" val="_1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7"/>
</p:tagLst>
</file>

<file path=ppt/tags/tag124.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50"/>
</p:tagLst>
</file>

<file path=ppt/tags/tag125.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6.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7.xml><?xml version="1.0" encoding="utf-8"?>
<p:tagLst xmlns:p="http://schemas.openxmlformats.org/presentationml/2006/main">
  <p:tag name="KSO_WM_UNIT_ID" val="_1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28.xml><?xml version="1.0" encoding="utf-8"?>
<p:tagLst xmlns:p="http://schemas.openxmlformats.org/presentationml/2006/main">
  <p:tag name="KSO_WM_UNIT_TYPE" val="f"/>
  <p:tag name="KSO_WM_UNIT_SUBTYPE" val="d"/>
  <p:tag name="KSO_WM_UNIT_INDEX" val="2"/>
  <p:tag name="KSO_WM_BEAUTIFY_FLAG" val="#wm#"/>
  <p:tag name="KSO_WM_TAG_VERSION" val="3.0"/>
  <p:tag name="KSO_WM_UNIT_PRESET_TEXT" val="联系方式"/>
  <p:tag name="KSO_WM_UNIT_ID" val="_1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20"/>
</p:tagLst>
</file>

<file path=ppt/tags/tag129.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6"/>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TYPE" val="i"/>
  <p:tag name="KSO_WM_UNIT_INDEX" val="1"/>
  <p:tag name="KSO_WM_BEAUTIFY_FLAG" val="#wm#"/>
  <p:tag name="KSO_WM_TAG_VERSION" val="3.0"/>
  <p:tag name="KSO_WM_UNIT_ID" val="_0*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1.xml><?xml version="1.0" encoding="utf-8"?>
<p:tagLst xmlns:p="http://schemas.openxmlformats.org/presentationml/2006/main">
  <p:tag name="KSO_WM_UNIT_TYPE" val="a"/>
  <p:tag name="KSO_WM_UNIT_INDEX" val="1"/>
  <p:tag name="KSO_WM_BEAUTIFY_FLAG" val="#wm#"/>
  <p:tag name="KSO_WM_TAG_VERSION" val="1.0"/>
  <p:tag name="KSO_WM_UNIT_PRESET_TEXT" val="单击此处编辑母版标题样式"/>
  <p:tag name="KSO_WM_UNIT_ID" val="_0*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TEMPLATE_CATEGORY" val="custom"/>
  <p:tag name="KSO_WM_TEMPLATE_INDEX" val="20235894"/>
</p:tagLst>
</file>

<file path=ppt/tags/tag132.xml><?xml version="1.0" encoding="utf-8"?>
<p:tagLst xmlns:p="http://schemas.openxmlformats.org/presentationml/2006/main">
  <p:tag name="KSO_WM_UNIT_TYPE" val="f"/>
  <p:tag name="KSO_WM_UNIT_SUBTYPE" val="a"/>
  <p:tag name="KSO_WM_UNIT_INDEX" val="1"/>
  <p:tag name="KSO_WM_BEAUTIFY_FLAG" val="#wm#"/>
  <p:tag name="KSO_WM_TAG_VERSION" val="1.0"/>
  <p:tag name="KSO_WM_UNIT_PRESET_TEXT" val="单击此处编辑母版文本样式&#10;第二级&#10;第三级&#10;第四级&#10;第五级"/>
  <p:tag name="KSO_WM_UNIT_ID" val="_0*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CATEGORY" val="custom"/>
  <p:tag name="KSO_WM_TEMPLATE_INDEX" val="20235894"/>
</p:tagLst>
</file>

<file path=ppt/tags/tag133.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4.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5.xml><?xml version="1.0" encoding="utf-8"?>
<p:tagLst xmlns:p="http://schemas.openxmlformats.org/presentationml/2006/main">
  <p:tag name="KSO_WM_UNIT_ID" val="_0**"/>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136.xml><?xml version="1.0" encoding="utf-8"?>
<p:tagLst xmlns:p="http://schemas.openxmlformats.org/presentationml/2006/main">
  <p:tag name="KSO_WM_TEMPLATE_SUBCATEGORY" val="29"/>
  <p:tag name="KSO_WM_TEMPLATE_COLOR_TYPE" val="0"/>
  <p:tag name="KSO_WM_TAG_VERSION" val="3.0"/>
  <p:tag name="KSO_WM_TEMPLATE_THUMBS_INDEX" val="1、9"/>
  <p:tag name="KSO_WM_BEAUTIFY_FLAG" val="#wm#"/>
  <p:tag name="KSO_WM_TEMPLATE_INDEX" val="20235894"/>
  <p:tag name="KSO_WM_TEMPLATE_CATEGORY" val="custom"/>
  <p:tag name="KSO_WM_TEMPLATE_MASTER_TYPE" val="0"/>
</p:tagLst>
</file>

<file path=ppt/tags/tag137.xml><?xml version="1.0" encoding="utf-8"?>
<p:tagLst xmlns:p="http://schemas.openxmlformats.org/presentationml/2006/main">
  <p:tag name="KSO_WM_UNIT_TYPE" val="a"/>
  <p:tag name="KSO_WM_UNIT_INDEX" val="1"/>
  <p:tag name="KSO_WM_BEAUTIFY_FLAG" val="#wm#"/>
  <p:tag name="KSO_WM_TAG_VERSION" val="3.0"/>
  <p:tag name="KSO_WM_UNIT_ID" val="custom20235894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4"/>
  <p:tag name="KSO_WM_TEMPLATE_CATEGORY" val="custom"/>
  <p:tag name="KSO_WM_UNIT_ISCONTENTSTITLE" val="0"/>
  <p:tag name="KSO_WM_UNIT_TEXT_TYPE" val="1"/>
  <p:tag name="KSO_WM_UNIT_PRESET_TEXT" val="单击此处&#10;添加文档标题"/>
</p:tagLst>
</file>

<file path=ppt/tags/tag138.xml><?xml version="1.0" encoding="utf-8"?>
<p:tagLst xmlns:p="http://schemas.openxmlformats.org/presentationml/2006/main">
  <p:tag name="KSO_WM_UNIT_TYPE" val="b"/>
  <p:tag name="KSO_WM_UNIT_INDEX" val="1"/>
  <p:tag name="KSO_WM_BEAUTIFY_FLAG" val="#wm#"/>
  <p:tag name="KSO_WM_TAG_VERSION" val="3.0"/>
  <p:tag name="KSO_WM_UNIT_ID" val="custom20235894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4"/>
  <p:tag name="KSO_WM_TEMPLATE_CATEGORY" val="custom"/>
  <p:tag name="KSO_WM_UNIT_ISCONTENTSTITLE" val="0"/>
  <p:tag name="KSO_WM_UNIT_TEXT_TYPE" val="1"/>
  <p:tag name="KSO_WM_UNIT_PRESET_TEXT" val=" WPS,a click to unlimited possibilities"/>
</p:tagLst>
</file>

<file path=ppt/tags/tag139.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5894"/>
  <p:tag name="KSO_WM_TEMPLATE_CATEGORY" val="custom"/>
  <p:tag name="KSO_WM_SLIDE_INDEX" val="1"/>
  <p:tag name="KSO_WM_SLIDE_ID" val="custom20235894_1"/>
  <p:tag name="KSO_WM_TEMPLATE_MASTER_TYPE" val="0"/>
  <p:tag name="KSO_WM_SLIDE_LAYOUT" val="a_b_f"/>
  <p:tag name="KSO_WM_SLIDE_LAYOUT_CNT" val="1_1_2"/>
  <p:tag name="KSO_WM_SLIDE_THEME_ID" val="3332912"/>
  <p:tag name="KSO_WM_SLIDE_THEME_NAME" val="城市线条职场办公商务风"/>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INDEX" val="1"/>
  <p:tag name="KSO_WM_UNIT_TYPE" val="d"/>
  <p:tag name="KSO_WM_BEAUTIFY_FLAG" val="#wm#"/>
</p:tagLst>
</file>

<file path=ppt/tags/tag141.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142.xml><?xml version="1.0" encoding="utf-8"?>
<p:tagLst xmlns:p="http://schemas.openxmlformats.org/presentationml/2006/main">
  <p:tag name="KSO_WM_BEAUTIFY_FLAG" val="#wm#"/>
  <p:tag name="KSO_WM_TEMPLATE_CATEGORY" val="custom"/>
  <p:tag name="KSO_WM_TEMPLATE_INDEX" val="20235894"/>
  <p:tag name="KSO_WM_SLIDE_TYPE" val="text"/>
  <p:tag name="KSO_WM_SLIDE_ID" val="custom20235894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143.xml><?xml version="1.0" encoding="utf-8"?>
<p:tagLst xmlns:p="http://schemas.openxmlformats.org/presentationml/2006/main">
  <p:tag name="KSO_WM_UNIT_INDEX" val="1"/>
  <p:tag name="KSO_WM_UNIT_TYPE" val="d"/>
  <p:tag name="KSO_WM_BEAUTIFY_FLAG" val="#wm#"/>
</p:tagLst>
</file>

<file path=ppt/tags/tag144.xml><?xml version="1.0" encoding="utf-8"?>
<p:tagLst xmlns:p="http://schemas.openxmlformats.org/presentationml/2006/main">
  <p:tag name="KSO_WM_BEAUTIFY_FLAG" val="#wm#"/>
  <p:tag name="KSO_WM_TEMPLATE_CATEGORY" val="custom"/>
  <p:tag name="KSO_WM_TEMPLATE_INDEX" val="20235894"/>
  <p:tag name="KSO_WM_SLIDE_TYPE" val="text"/>
  <p:tag name="KSO_WM_SLIDE_ID" val="custom20235894_8"/>
  <p:tag name="KSO_WM_TEMPLATE_SUBCATEGORY" val="29"/>
  <p:tag name="KSO_WM_TEMPLATE_MASTER_TYPE" val="0"/>
  <p:tag name="KSO_WM_TEMPLATE_COLOR_TYPE" val="0"/>
  <p:tag name="KSO_WM_SLIDE_ITEM_CNT" val="0"/>
  <p:tag name="KSO_WM_SLIDE_INDEX" val="8"/>
  <p:tag name="KSO_WM_TAG_VERSION" val="3.0"/>
  <p:tag name="KSO_WM_SLIDE_SUBTYPE" val="pureTxt"/>
  <p:tag name="KSO_WM_SLIDE_SIZE" val="850*457"/>
  <p:tag name="KSO_WM_SLIDE_POSITION" val="54*28"/>
  <p:tag name="KSO_WM_SLIDE_LAYOUT" val="a_f"/>
  <p:tag name="KSO_WM_SLIDE_LAYOUT_CNT" val="1_1"/>
</p:tagLst>
</file>

<file path=ppt/tags/tag145.xml><?xml version="1.0" encoding="utf-8"?>
<p:tagLst xmlns:p="http://schemas.openxmlformats.org/presentationml/2006/main">
  <p:tag name="KSO_WM_UNIT_TYPE" val="a"/>
  <p:tag name="KSO_WM_UNIT_INDEX" val="1"/>
  <p:tag name="KSO_WM_BEAUTIFY_FLAG" val="#wm#"/>
  <p:tag name="KSO_WM_TAG_VERSION" val="3.0"/>
  <p:tag name="KSO_WM_UNIT_ID" val="custom20235894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4"/>
  <p:tag name="KSO_WM_TEMPLATE_CATEGORY" val="custom"/>
  <p:tag name="KSO_WM_UNIT_ISCONTENTSTITLE" val="0"/>
  <p:tag name="KSO_WM_UNIT_TEXT_TYPE" val="1"/>
  <p:tag name="KSO_WM_UNIT_PRESET_TEXT" val="单击此处&#10;添加文档标题"/>
</p:tagLst>
</file>

<file path=ppt/tags/tag146.xml><?xml version="1.0" encoding="utf-8"?>
<p:tagLst xmlns:p="http://schemas.openxmlformats.org/presentationml/2006/main">
  <p:tag name="KSO_WM_UNIT_TYPE" val="b"/>
  <p:tag name="KSO_WM_UNIT_INDEX" val="1"/>
  <p:tag name="KSO_WM_BEAUTIFY_FLAG" val="#wm#"/>
  <p:tag name="KSO_WM_TAG_VERSION" val="3.0"/>
  <p:tag name="KSO_WM_UNIT_ID" val="custom20235894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4"/>
  <p:tag name="KSO_WM_TEMPLATE_CATEGORY" val="custom"/>
  <p:tag name="KSO_WM_UNIT_ISCONTENTSTITLE" val="0"/>
  <p:tag name="KSO_WM_UNIT_TEXT_TYPE" val="1"/>
  <p:tag name="KSO_WM_UNIT_PRESET_TEXT" val=" WPS,a click to unlimited possibilities"/>
</p:tagLst>
</file>

<file path=ppt/tags/tag147.xml><?xml version="1.0" encoding="utf-8"?>
<p:tagLst xmlns:p="http://schemas.openxmlformats.org/presentationml/2006/main">
  <p:tag name="KSO_WM_SLIDE_TYPE" val="title"/>
  <p:tag name="KSO_WM_TEMPLATE_SUBCATEGORY" val="29"/>
  <p:tag name="KSO_WM_TEMPLATE_COLOR_TYPE" val="0"/>
  <p:tag name="KSO_WM_TAG_VERSION" val="3.0"/>
  <p:tag name="KSO_WM_SLIDE_SUBTYPE" val="pureTxt"/>
  <p:tag name="KSO_WM_SLIDE_ITEM_CNT" val="0"/>
  <p:tag name="KSO_WM_TEMPLATE_THUMBS_INDEX" val="1、9"/>
  <p:tag name="KSO_WM_BEAUTIFY_FLAG" val="#wm#"/>
  <p:tag name="KSO_WM_TEMPLATE_INDEX" val="20235894"/>
  <p:tag name="KSO_WM_TEMPLATE_CATEGORY" val="custom"/>
  <p:tag name="KSO_WM_SLIDE_INDEX" val="1"/>
  <p:tag name="KSO_WM_SLIDE_ID" val="custom20235894_1"/>
  <p:tag name="KSO_WM_TEMPLATE_MASTER_TYPE" val="0"/>
  <p:tag name="KSO_WM_SLIDE_LAYOUT" val="a_b_f"/>
  <p:tag name="KSO_WM_SLIDE_LAYOUT_CNT" val="1_1_2"/>
  <p:tag name="KSO_WM_SLIDE_THEME_ID" val="3332912"/>
  <p:tag name="KSO_WM_SLIDE_THEME_NAME" val="城市线条职场办公商务风"/>
</p:tagLst>
</file>

<file path=ppt/tags/tag148.xml><?xml version="1.0" encoding="utf-8"?>
<p:tagLst xmlns:p="http://schemas.openxmlformats.org/presentationml/2006/main">
  <p:tag name="KSO_WM_UNIT_INDEX" val="1"/>
  <p:tag name="KSO_WM_UNIT_TYPE" val="a"/>
  <p:tag name="KSO_WM_BEAUTIFY_FLAG" val="#wm#"/>
</p:tagLst>
</file>

<file path=ppt/tags/tag149.xml><?xml version="1.0" encoding="utf-8"?>
<p:tagLst xmlns:p="http://schemas.openxmlformats.org/presentationml/2006/main">
  <p:tag name="KSO_WM_UNIT_INDEX" val="2"/>
  <p:tag name="KSO_WM_UNIT_TEXT_SUBTYPE" val="a"/>
  <p:tag name="KSO_WM_UNIT_SUBTYPE" val="a"/>
  <p:tag name="KSO_WM_UNIT_TYPE" val="f"/>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TYPE" val="text"/>
  <p:tag name="KSO_WM_BEAUTIFY_FLAG" val="#wm#"/>
  <p:tag name="KSO_WM_SLIDE_ID" val="custom20235894_8"/>
  <p:tag name="KSO_WM_TEMPLATE_SUBCATEGORY" val="29"/>
  <p:tag name="KSO_WM_TEMPLATE_MASTER_TYPE" val="0"/>
  <p:tag name="KSO_WM_TEMPLATE_COLOR_TYPE" val="0"/>
  <p:tag name="KSO_WM_SLIDE_ITEM_CNT" val="0"/>
  <p:tag name="KSO_WM_SLIDE_INDEX" val="8"/>
  <p:tag name="KSO_WM_TAG_VERSION" val="3.0"/>
  <p:tag name="KSO_WM_TEMPLATE_CATEGORY" val="custom"/>
  <p:tag name="KSO_WM_TEMPLATE_INDEX" val="20235894"/>
  <p:tag name="KSO_WM_SLIDE_SUBTYPE" val="pureTxt"/>
  <p:tag name="KSO_WM_SLIDE_SIZE" val="850*457"/>
  <p:tag name="KSO_WM_SLIDE_POSITION" val="54*28"/>
  <p:tag name="KSO_WM_SLIDE_LAYOUT" val="a_f"/>
  <p:tag name="KSO_WM_SLIDE_LAYOUT_CNT" val="1_1"/>
</p:tagLst>
</file>

<file path=ppt/tags/tag151.xml><?xml version="1.0" encoding="utf-8"?>
<p:tagLst xmlns:p="http://schemas.openxmlformats.org/presentationml/2006/main">
  <p:tag name="KSO_WM_UNIT_INDEX" val="2"/>
  <p:tag name="KSO_WM_UNIT_TYPE" val="d"/>
  <p:tag name="KSO_WM_BEAUTIFY_FLAG" val="#wm#"/>
</p:tagLst>
</file>

<file path=ppt/tags/tag152.xml><?xml version="1.0" encoding="utf-8"?>
<p:tagLst xmlns:p="http://schemas.openxmlformats.org/presentationml/2006/main">
  <p:tag name="KSO_WM_UNIT_INDEX" val="3"/>
  <p:tag name="KSO_WM_UNIT_TEXT_SUBTYPE" val="a"/>
  <p:tag name="KSO_WM_UNIT_SUBTYPE" val="a"/>
  <p:tag name="KSO_WM_UNIT_TYPE" val="f"/>
  <p:tag name="KSO_WM_BEAUTIFY_FLAG" val="#wm#"/>
</p:tagLst>
</file>

<file path=ppt/tags/tag153.xml><?xml version="1.0" encoding="utf-8"?>
<p:tagLst xmlns:p="http://schemas.openxmlformats.org/presentationml/2006/main">
  <p:tag name="KSO_WM_UNIT_INDEX" val="1"/>
  <p:tag name="KSO_WM_UNIT_TYPE" val="a"/>
  <p:tag name="KSO_WM_BEAUTIFY_FLAG" val="#wm#"/>
</p:tagLst>
</file>

<file path=ppt/tags/tag154.xml><?xml version="1.0" encoding="utf-8"?>
<p:tagLst xmlns:p="http://schemas.openxmlformats.org/presentationml/2006/main">
  <p:tag name="KSO_WM_SLIDE_TYPE" val="text"/>
  <p:tag name="KSO_WM_BEAUTIFY_FLAG" val="#wm#"/>
  <p:tag name="KSO_WM_SLIDE_ID" val="custom20235894_8"/>
  <p:tag name="KSO_WM_TEMPLATE_SUBCATEGORY" val="29"/>
  <p:tag name="KSO_WM_TEMPLATE_MASTER_TYPE" val="0"/>
  <p:tag name="KSO_WM_TEMPLATE_COLOR_TYPE" val="0"/>
  <p:tag name="KSO_WM_SLIDE_ITEM_CNT" val="0"/>
  <p:tag name="KSO_WM_SLIDE_INDEX" val="8"/>
  <p:tag name="KSO_WM_TAG_VERSION" val="3.0"/>
  <p:tag name="KSO_WM_TEMPLATE_CATEGORY" val="custom"/>
  <p:tag name="KSO_WM_TEMPLATE_INDEX" val="20235894"/>
  <p:tag name="KSO_WM_SLIDE_SUBTYPE" val="pureTxt"/>
  <p:tag name="KSO_WM_SLIDE_SIZE" val="850*457"/>
  <p:tag name="KSO_WM_SLIDE_POSITION" val="54*28"/>
  <p:tag name="KSO_WM_SLIDE_LAYOUT" val="a_f"/>
  <p:tag name="KSO_WM_SLIDE_LAYOUT_CNT" val="1_1"/>
</p:tagLst>
</file>

<file path=ppt/tags/tag155.xml><?xml version="1.0" encoding="utf-8"?>
<p:tagLst xmlns:p="http://schemas.openxmlformats.org/presentationml/2006/main">
  <p:tag name="KSO_WM_UNIT_TYPE" val="a"/>
  <p:tag name="KSO_WM_UNIT_INDEX" val="1"/>
  <p:tag name="KSO_WM_BEAUTIFY_FLAG" val="#wm#"/>
  <p:tag name="KSO_WM_TAG_VERSION" val="3.0"/>
  <p:tag name="KSO_WM_UNIT_ID" val="custom20235894_7*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20235894"/>
  <p:tag name="KSO_WM_TEMPLATE_CATEGORY" val="custom"/>
  <p:tag name="KSO_WM_UNIT_ISCONTENTSTITLE" val="0"/>
  <p:tag name="KSO_WM_UNIT_TEXT_TYPE" val="1"/>
  <p:tag name="KSO_WM_UNIT_PRESET_TEXT" val="单击添加章节标题"/>
</p:tagLst>
</file>

<file path=ppt/tags/tag156.xml><?xml version="1.0" encoding="utf-8"?>
<p:tagLst xmlns:p="http://schemas.openxmlformats.org/presentationml/2006/main">
  <p:tag name="KSO_WM_SLIDE_TYPE" val="sectionTitle"/>
  <p:tag name="KSO_WM_TEMPLATE_SUBCATEGORY" val="29"/>
  <p:tag name="KSO_WM_TEMPLATE_COLOR_TYPE" val="0"/>
  <p:tag name="KSO_WM_TAG_VERSION" val="3.0"/>
  <p:tag name="KSO_WM_SLIDE_SUBTYPE" val="pureTxt"/>
  <p:tag name="KSO_WM_SLIDE_ITEM_CNT" val="0"/>
  <p:tag name="KSO_WM_BEAUTIFY_FLAG" val="#wm#"/>
  <p:tag name="KSO_WM_TEMPLATE_INDEX" val="20235894"/>
  <p:tag name="KSO_WM_TEMPLATE_CATEGORY" val="custom"/>
  <p:tag name="KSO_WM_SLIDE_INDEX" val="7"/>
  <p:tag name="KSO_WM_SLIDE_ID" val="custom20235894_7"/>
  <p:tag name="KSO_WM_TEMPLATE_MASTER_TYPE" val="0"/>
  <p:tag name="KSO_WM_SLIDE_LAYOUT" val="a_e"/>
  <p:tag name="KSO_WM_SLIDE_LAYOUT_CNT" val="1_1"/>
  <p:tag name="KSO_WM_SLIDE_THEME_ID" val="3332912"/>
  <p:tag name="KSO_WM_SLIDE_THEME_NAME" val="城市线条职场办公商务风"/>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UNIT_TYPE" val="i"/>
  <p:tag name="KSO_WM_UNIT_INDEX" val="1"/>
  <p:tag name="KSO_WM_BEAUTIFY_FLAG" val="#wm#"/>
  <p:tag name="KSO_WM_TAG_VERSION" val="3.0"/>
  <p:tag name="KSO_WM_UNIT_ID" val="_1*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4.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1*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6"/>
</p:tagLst>
</file>

<file path=ppt/tags/tag65.xml><?xml version="1.0" encoding="utf-8"?>
<p:tagLst xmlns:p="http://schemas.openxmlformats.org/presentationml/2006/main">
  <p:tag name="KSO_WM_UNIT_TYPE" val="b"/>
  <p:tag name="KSO_WM_UNIT_INDEX" val="1"/>
  <p:tag name="KSO_WM_BEAUTIFY_FLAG" val="#wm#"/>
  <p:tag name="KSO_WM_TAG_VERSION" val="3.0"/>
  <p:tag name="KSO_WM_UNIT_PRESET_TEXT" val="单击此处编辑副标题"/>
  <p:tag name="KSO_WM_UNIT_ID" val="_1*b*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50"/>
</p:tagLst>
</file>

<file path=ppt/tags/tag6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7.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69.xml><?xml version="1.0" encoding="utf-8"?>
<p:tagLst xmlns:p="http://schemas.openxmlformats.org/presentationml/2006/main">
  <p:tag name="KSO_WM_UNIT_TYPE" val="f"/>
  <p:tag name="KSO_WM_UNIT_SUBTYPE" val="d"/>
  <p:tag name="KSO_WM_UNIT_INDEX" val="2"/>
  <p:tag name="KSO_WM_BEAUTIFY_FLAG" val="#wm#"/>
  <p:tag name="KSO_WM_TAG_VERSION" val="3.0"/>
  <p:tag name="KSO_WM_UNIT_PRESET_TEXT" val="联系方式"/>
  <p:tag name="KSO_WM_UNIT_ID" val="_1*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20"/>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TYPE" val="f"/>
  <p:tag name="KSO_WM_UNIT_SUBTYPE" val="b"/>
  <p:tag name="KSO_WM_UNIT_INDEX" val="1"/>
  <p:tag name="KSO_WM_BEAUTIFY_FLAG" val="#wm#"/>
  <p:tag name="KSO_WM_TAG_VERSION" val="3.0"/>
  <p:tag name="KSO_WM_UNIT_PRESET_TEXT" val="署名"/>
  <p:tag name="KSO_WM_UNIT_ID" val="_1*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VALUE" val="16"/>
</p:tagLst>
</file>

<file path=ppt/tags/tag7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2*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72.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2*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3.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4.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5.xml><?xml version="1.0" encoding="utf-8"?>
<p:tagLst xmlns:p="http://schemas.openxmlformats.org/presentationml/2006/main">
  <p:tag name="KSO_WM_UNIT_ID" val="_2**"/>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6.xml><?xml version="1.0" encoding="utf-8"?>
<p:tagLst xmlns:p="http://schemas.openxmlformats.org/presentationml/2006/main">
  <p:tag name="KSO_WM_UNIT_TYPE" val="i"/>
  <p:tag name="KSO_WM_UNIT_INDEX" val="2"/>
  <p:tag name="KSO_WM_BEAUTIFY_FLAG" val="#wm#"/>
  <p:tag name="KSO_WM_TAG_VERSION" val="3.0"/>
  <p:tag name="KSO_WM_UNIT_ID" val="_3*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7.xml><?xml version="1.0" encoding="utf-8"?>
<p:tagLst xmlns:p="http://schemas.openxmlformats.org/presentationml/2006/main">
  <p:tag name="KSO_WM_UNIT_TYPE" val="i"/>
  <p:tag name="KSO_WM_UNIT_INDEX" val="3"/>
  <p:tag name="KSO_WM_BEAUTIFY_FLAG" val="#wm#"/>
  <p:tag name="KSO_WM_TAG_VERSION" val="3.0"/>
  <p:tag name="KSO_WM_UNIT_ID" val="_3*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8.xml><?xml version="1.0" encoding="utf-8"?>
<p:tagLst xmlns:p="http://schemas.openxmlformats.org/presentationml/2006/main">
  <p:tag name="KSO_WM_UNIT_TYPE" val="i"/>
  <p:tag name="KSO_WM_UNIT_INDEX" val="1"/>
  <p:tag name="KSO_WM_BEAUTIFY_FLAG" val="#wm#"/>
  <p:tag name="KSO_WM_TAG_VERSION" val="3.0"/>
  <p:tag name="KSO_WM_UNIT_ID" val="_3*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79.xml><?xml version="1.0" encoding="utf-8"?>
<p:tagLst xmlns:p="http://schemas.openxmlformats.org/presentationml/2006/main">
  <p:tag name="KSO_WM_UNIT_TYPE" val="a"/>
  <p:tag name="KSO_WM_UNIT_INDEX" val="1"/>
  <p:tag name="KSO_WM_BEAUTIFY_FLAG" val="#wm#"/>
  <p:tag name="KSO_WM_TAG_VERSION" val="3.0"/>
  <p:tag name="KSO_WM_UNIT_PRESET_TEXT" val="标题"/>
  <p:tag name="KSO_WM_UNIT_ID" val="_3*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1"/>
  <p:tag name="KSO_WM_UNIT_VALUE" val="3"/>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1.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2.xml><?xml version="1.0" encoding="utf-8"?>
<p:tagLst xmlns:p="http://schemas.openxmlformats.org/presentationml/2006/main">
  <p:tag name="KSO_WM_UNIT_ID" val="_3**"/>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3.xml><?xml version="1.0" encoding="utf-8"?>
<p:tagLst xmlns:p="http://schemas.openxmlformats.org/presentationml/2006/main">
  <p:tag name="KSO_WM_UNIT_TYPE" val="i"/>
  <p:tag name="KSO_WM_UNIT_INDEX" val="2"/>
  <p:tag name="KSO_WM_BEAUTIFY_FLAG" val="#wm#"/>
  <p:tag name="KSO_WM_TAG_VERSION" val="3.0"/>
  <p:tag name="KSO_WM_UNIT_ID" val="_4*i*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4.xml><?xml version="1.0" encoding="utf-8"?>
<p:tagLst xmlns:p="http://schemas.openxmlformats.org/presentationml/2006/main">
  <p:tag name="KSO_WM_UNIT_TYPE" val="i"/>
  <p:tag name="KSO_WM_UNIT_INDEX" val="1"/>
  <p:tag name="KSO_WM_BEAUTIFY_FLAG" val="#wm#"/>
  <p:tag name="KSO_WM_TAG_VERSION" val="3.0"/>
  <p:tag name="KSO_WM_UNIT_ID" val="_4*i*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5.xml><?xml version="1.0" encoding="utf-8"?>
<p:tagLst xmlns:p="http://schemas.openxmlformats.org/presentationml/2006/main">
  <p:tag name="KSO_WM_UNIT_TYPE" val="i"/>
  <p:tag name="KSO_WM_UNIT_INDEX" val="3"/>
  <p:tag name="KSO_WM_BEAUTIFY_FLAG" val="#wm#"/>
  <p:tag name="KSO_WM_TAG_VERSION" val="3.0"/>
  <p:tag name="KSO_WM_UNIT_ID" val="_4*i*3"/>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6.xml><?xml version="1.0" encoding="utf-8"?>
<p:tagLst xmlns:p="http://schemas.openxmlformats.org/presentationml/2006/main">
  <p:tag name="KSO_WM_UNIT_TYPE" val="a"/>
  <p:tag name="KSO_WM_UNIT_INDEX" val="1"/>
  <p:tag name="KSO_WM_BEAUTIFY_FLAG" val="#wm#"/>
  <p:tag name="KSO_WM_TAG_VERSION" val="3.0"/>
  <p:tag name="KSO_WM_UNIT_PRESET_TEXT" val="单击编辑母版标题"/>
  <p:tag name="KSO_WM_UNIT_ID" val="_4*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 name="KSO_WM_UNIT_VALUE" val="12"/>
</p:tagLst>
</file>

<file path=ppt/tags/tag87.xml><?xml version="1.0" encoding="utf-8"?>
<p:tagLst xmlns:p="http://schemas.openxmlformats.org/presentationml/2006/main">
  <p:tag name="KSO_WM_UNIT_TYPE" val="e"/>
  <p:tag name="KSO_WM_UNIT_INDEX" val="1"/>
  <p:tag name="KSO_WM_BEAUTIFY_FLAG" val="#wm#"/>
  <p:tag name="KSO_WM_TAG_VERSION" val="3.0"/>
  <p:tag name="KSO_WM_UNIT_PRESET_TEXT" val="节编号"/>
  <p:tag name="KSO_WM_UNIT_ID" val="_4*e*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8.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89.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ID" val="_4**"/>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1.xml><?xml version="1.0" encoding="utf-8"?>
<p:tagLst xmlns:p="http://schemas.openxmlformats.org/presentationml/2006/main">
  <p:tag name="KSO_WM_UNIT_TYPE" val="a"/>
  <p:tag name="KSO_WM_UNIT_INDEX" val="1"/>
  <p:tag name="KSO_WM_BEAUTIFY_FLAG" val="#wm#"/>
  <p:tag name="KSO_WM_TAG_VERSION" val="3.0"/>
  <p:tag name="KSO_WM_UNIT_PRESET_TEXT" val="单击此处编辑母版标题样式"/>
  <p:tag name="KSO_WM_UNIT_ID" val="_5*a*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UNIT_ISCONTENTSTITLE" val="0"/>
</p:tagLst>
</file>

<file path=ppt/tags/tag92.xml><?xml version="1.0" encoding="utf-8"?>
<p:tagLst xmlns:p="http://schemas.openxmlformats.org/presentationml/2006/main">
  <p:tag name="KSO_WM_UNIT_TYPE" val="f"/>
  <p:tag name="KSO_WM_UNIT_SUBTYPE" val="a"/>
  <p:tag name="KSO_WM_UNIT_INDEX" val="1"/>
  <p:tag name="KSO_WM_BEAUTIFY_FLAG" val="#wm#"/>
  <p:tag name="KSO_WM_TAG_VERSION" val="3.0"/>
  <p:tag name="KSO_WM_UNIT_PRESET_TEXT" val="单击此处编辑母版文本样式&#10;第二级&#10;第三级&#10;第四级&#10;第五级"/>
  <p:tag name="KSO_WM_UNIT_ID" val="_5*f*1"/>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3.xml><?xml version="1.0" encoding="utf-8"?>
<p:tagLst xmlns:p="http://schemas.openxmlformats.org/presentationml/2006/main">
  <p:tag name="KSO_WM_UNIT_TYPE" val="f"/>
  <p:tag name="KSO_WM_UNIT_SUBTYPE" val="a"/>
  <p:tag name="KSO_WM_UNIT_INDEX" val="2"/>
  <p:tag name="KSO_WM_BEAUTIFY_FLAG" val="#wm#"/>
  <p:tag name="KSO_WM_TAG_VERSION" val="3.0"/>
  <p:tag name="KSO_WM_UNIT_PRESET_TEXT" val="单击此处编辑母版文本样式&#10;第二级&#10;第三级&#10;第四级&#10;第五级"/>
  <p:tag name="KSO_WM_UNIT_ID" val="_5*f*2"/>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4.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5.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6.xml><?xml version="1.0" encoding="utf-8"?>
<p:tagLst xmlns:p="http://schemas.openxmlformats.org/presentationml/2006/main">
  <p:tag name="KSO_WM_UNIT_ID" val="_5**"/>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Lst>
</file>

<file path=ppt/tags/tag97.xml><?xml version="1.0" encoding="utf-8"?>
<p:tagLst xmlns:p="http://schemas.openxmlformats.org/presentationml/2006/main">
  <p:tag name="KSO_WM_UNIT_TYPE" val="h_a"/>
  <p:tag name="KSO_WM_UNIT_INDEX" val="1_1"/>
  <p:tag name="KSO_WM_BEAUTIFY_FLAG" val="#wm#"/>
  <p:tag name="KSO_WM_TAG_VERSION" val="3.0"/>
  <p:tag name="KSO_WM_UNIT_PRESET_TEXT" val="单击此处编辑母版标题样式"/>
  <p:tag name="KSO_WM_UNIT_ID" val="_6*h_a*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Lst>
</file>

<file path=ppt/tags/tag98.xml><?xml version="1.0" encoding="utf-8"?>
<p:tagLst xmlns:p="http://schemas.openxmlformats.org/presentationml/2006/main">
  <p:tag name="KSO_WM_UNIT_TYPE" val="h_f"/>
  <p:tag name="KSO_WM_UNIT_SUBTYPE" val="a"/>
  <p:tag name="KSO_WM_UNIT_INDEX" val="1_1"/>
  <p:tag name="KSO_WM_BEAUTIFY_FLAG" val="#wm#"/>
  <p:tag name="KSO_WM_TAG_VERSION" val="3.0"/>
  <p:tag name="KSO_WM_UNIT_PRESET_TEXT" val="单击此处编辑母版文本样式&#10;第二级&#10;第三级&#10;第四级&#10;第五级"/>
  <p:tag name="KSO_WM_UNIT_ID" val="_6*h_f*1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Lst>
</file>

<file path=ppt/tags/tag99.xml><?xml version="1.0" encoding="utf-8"?>
<p:tagLst xmlns:p="http://schemas.openxmlformats.org/presentationml/2006/main">
  <p:tag name="KSO_WM_UNIT_TYPE" val="h_a"/>
  <p:tag name="KSO_WM_UNIT_INDEX" val="2_1"/>
  <p:tag name="KSO_WM_BEAUTIFY_FLAG" val="#wm#"/>
  <p:tag name="KSO_WM_TAG_VERSION" val="3.0"/>
  <p:tag name="KSO_WM_UNIT_PRESET_TEXT" val="单击此处编辑母版标题样式"/>
  <p:tag name="KSO_WM_UNIT_ID" val="_6*h_a*2_1"/>
  <p:tag name="KSO_WM_UNIT_ISNUMDGMTITLE" val="0"/>
  <p:tag name="KSO_WM_UNIT_NOCLEAR" val="0"/>
  <p:tag name="KSO_WM_UNIT_HIGHLIGHT" val="0"/>
  <p:tag name="KSO_WM_UNIT_COMPATIBLE" val="0"/>
  <p:tag name="KSO_WM_UNIT_DIAGRAM_ISNUMVISUAL" val="0"/>
  <p:tag name="KSO_WM_UNIT_DIAGRAM_ISREFERUNIT" val="0"/>
  <p:tag name="KSO_WM_UNIT_LAYERLEVEL" val="1_1"/>
  <p:tag name="KSO_WM_UNIT_ISCONTENTSTITLE" val="0"/>
  <p:tag name="KSO_WM_UNIT_VALUE" val="20"/>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城市线条职场办公商务风">
  <a:themeElements>
    <a:clrScheme name="城市线条">
      <a:dk1>
        <a:srgbClr val="000000"/>
      </a:dk1>
      <a:lt1>
        <a:srgbClr val="FFFFFF"/>
      </a:lt1>
      <a:dk2>
        <a:srgbClr val="222A35"/>
      </a:dk2>
      <a:lt2>
        <a:srgbClr val="F6FBFD"/>
      </a:lt2>
      <a:accent1>
        <a:srgbClr val="868686"/>
      </a:accent1>
      <a:accent2>
        <a:srgbClr val="6B81C1"/>
      </a:accent2>
      <a:accent3>
        <a:srgbClr val="906BC1"/>
      </a:accent3>
      <a:accent4>
        <a:srgbClr val="C1756B"/>
      </a:accent4>
      <a:accent5>
        <a:srgbClr val="C1AE6B"/>
      </a:accent5>
      <a:accent6>
        <a:srgbClr val="6BC19A"/>
      </a:accent6>
      <a:hlink>
        <a:srgbClr val="0563C1"/>
      </a:hlink>
      <a:folHlink>
        <a:srgbClr val="954F72"/>
      </a:folHlink>
    </a:clrScheme>
    <a:fontScheme name="自定义 12">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899</Words>
  <Application>WPS 演示</Application>
  <PresentationFormat>宽屏</PresentationFormat>
  <Paragraphs>28</Paragraphs>
  <Slides>7</Slides>
  <Notes>4</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7</vt:i4>
      </vt:variant>
    </vt:vector>
  </HeadingPairs>
  <TitlesOfParts>
    <vt:vector size="16" baseType="lpstr">
      <vt:lpstr>Arial</vt:lpstr>
      <vt:lpstr>宋体</vt:lpstr>
      <vt:lpstr>Wingdings</vt:lpstr>
      <vt:lpstr>Wingdings</vt:lpstr>
      <vt:lpstr>微软雅黑</vt:lpstr>
      <vt:lpstr>Arial Unicode MS</vt:lpstr>
      <vt:lpstr>Calibri</vt:lpstr>
      <vt:lpstr>WPS</vt:lpstr>
      <vt:lpstr>城市线条职场办公商务风</vt:lpstr>
      <vt:lpstr>SP ATAC</vt:lpstr>
      <vt:lpstr>PowerPoint 演示文稿</vt:lpstr>
      <vt:lpstr>PowerPoint 演示文稿</vt:lpstr>
      <vt:lpstr>wellDA - seq</vt:lpstr>
      <vt:lpstr>wellDA - seq</vt:lpstr>
      <vt:lpstr>wellDA-seq</vt:lpstr>
      <vt:lpstr>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
  <cp:lastModifiedBy>^O^</cp:lastModifiedBy>
  <cp:revision>161</cp:revision>
  <dcterms:created xsi:type="dcterms:W3CDTF">2019-06-19T02:08:00Z</dcterms:created>
  <dcterms:modified xsi:type="dcterms:W3CDTF">2025-03-12T11:45:36Z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2052-12.1.0.20305</vt:lpwstr>
  </property>
  <property fmtid="{D5CDD505-2E9C-101B-9397-08002B2CF9AE}" pid="3" name="ICV">
    <vt:lpwstr>6447494F4A29490F82EE0D9470E6A66B_11</vt:lpwstr>
  </property>
</Properties>
</file>